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342" r:id="rId2"/>
    <p:sldId id="310" r:id="rId3"/>
    <p:sldId id="311" r:id="rId4"/>
    <p:sldId id="312" r:id="rId5"/>
    <p:sldId id="313" r:id="rId6"/>
    <p:sldId id="314" r:id="rId7"/>
    <p:sldId id="315" r:id="rId8"/>
    <p:sldId id="316" r:id="rId9"/>
    <p:sldId id="317" r:id="rId10"/>
    <p:sldId id="326" r:id="rId11"/>
    <p:sldId id="309" r:id="rId12"/>
    <p:sldId id="330" r:id="rId13"/>
    <p:sldId id="331" r:id="rId14"/>
    <p:sldId id="332" r:id="rId15"/>
    <p:sldId id="333" r:id="rId16"/>
    <p:sldId id="334" r:id="rId17"/>
    <p:sldId id="335" r:id="rId18"/>
    <p:sldId id="336" r:id="rId1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Woertman" initials="MW" lastIdx="1" clrIdx="0">
    <p:extLst>
      <p:ext uri="{19B8F6BF-5375-455C-9EA6-DF929625EA0E}">
        <p15:presenceInfo xmlns:p15="http://schemas.microsoft.com/office/powerpoint/2012/main" userId="Mark Woert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CC"/>
    <a:srgbClr val="0050CC"/>
    <a:srgbClr val="CC0000"/>
    <a:srgbClr val="0000FF"/>
    <a:srgbClr val="0000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4660"/>
  </p:normalViewPr>
  <p:slideViewPr>
    <p:cSldViewPr snapToObjects="1">
      <p:cViewPr varScale="1">
        <p:scale>
          <a:sx n="114" d="100"/>
          <a:sy n="114" d="100"/>
        </p:scale>
        <p:origin x="804" y="144"/>
      </p:cViewPr>
      <p:guideLst>
        <p:guide orient="horz" pos="2160"/>
        <p:guide pos="2880"/>
      </p:guideLst>
    </p:cSldViewPr>
  </p:slideViewPr>
  <p:notesTextViewPr>
    <p:cViewPr>
      <p:scale>
        <a:sx n="1" d="1"/>
        <a:sy n="1" d="1"/>
      </p:scale>
      <p:origin x="0" y="0"/>
    </p:cViewPr>
  </p:notesTextViewPr>
  <p:gridSpacing cx="60128" cy="6012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6D7F7F-ED26-4DF4-B3FD-551E9D23A25B}" type="datetimeFigureOut">
              <a:rPr lang="nl-NL" smtClean="0"/>
              <a:t>27-4-2020</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C64156-CE96-4CF5-940B-8F5F88196641}" type="slidenum">
              <a:rPr lang="nl-NL" smtClean="0"/>
              <a:t>‹nr.›</a:t>
            </a:fld>
            <a:endParaRPr lang="nl-NL"/>
          </a:p>
        </p:txBody>
      </p:sp>
    </p:spTree>
    <p:extLst>
      <p:ext uri="{BB962C8B-B14F-4D97-AF65-F5344CB8AC3E}">
        <p14:creationId xmlns:p14="http://schemas.microsoft.com/office/powerpoint/2010/main" val="1712623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de ondertitelstijl van het model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5A7226-2D96-4FFF-BBF8-26596666B0E2}"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9508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0FD707-20A4-4811-934A-039CC644C957}"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421037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BF97BF6-D822-4610-82BA-D97FBB5C5E18}"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594333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A38DC2-EEB5-419E-A8D6-7CEE7ED62094}"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847034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520A7D-DCE5-461E-900A-CE679C69B1BB}"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422910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BBC661-9E43-4E1C-BE00-47787F8E60CF}"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697343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6047E7B-8B5F-4BEF-B67B-4A48FF0B0030}"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972043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86B378-591D-4D31-AC00-E097A47186B9}"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224986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672F45D-8B32-4D57-872D-5BAC1331F630}"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743356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50CC89B-A076-4BAA-B1D4-35B9BA543857}"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379912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DDA2E0-3847-4CCC-AA93-D8E4F4A365FB}"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855204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vl1pPr>
          </a:lstStyle>
          <a:p>
            <a:pPr fontAlgn="base">
              <a:spcAft>
                <a:spcPct val="0"/>
              </a:spcAft>
              <a:defRPr/>
            </a:pPr>
            <a:endParaRPr lang="nl-NL">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lvl1pPr>
          </a:lstStyle>
          <a:p>
            <a:pPr algn="ctr" fontAlgn="base">
              <a:spcAft>
                <a:spcPct val="0"/>
              </a:spcAft>
              <a:defRPr/>
            </a:pPr>
            <a:endParaRPr lang="nl-NL">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pPr fontAlgn="base">
              <a:spcAft>
                <a:spcPct val="0"/>
              </a:spcAft>
              <a:defRPr/>
            </a:pPr>
            <a:fld id="{13C38A52-0905-49E1-A287-EF282920510B}" type="slidenum">
              <a:rPr lang="nl-NL">
                <a:solidFill>
                  <a:srgbClr val="000000"/>
                </a:solidFill>
              </a:rPr>
              <a:pPr fontAlgn="base">
                <a:spcAft>
                  <a:spcPct val="0"/>
                </a:spcAft>
                <a:defRPr/>
              </a:pPr>
              <a:t>‹nr.›</a:t>
            </a:fld>
            <a:endParaRPr lang="nl-NL">
              <a:solidFill>
                <a:srgbClr val="000000"/>
              </a:solidFill>
            </a:endParaRPr>
          </a:p>
        </p:txBody>
      </p:sp>
    </p:spTree>
    <p:extLst>
      <p:ext uri="{BB962C8B-B14F-4D97-AF65-F5344CB8AC3E}">
        <p14:creationId xmlns:p14="http://schemas.microsoft.com/office/powerpoint/2010/main" val="268297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fontAlgn="base">
        <a:spcBef>
          <a:spcPct val="0"/>
        </a:spcBef>
        <a:spcAft>
          <a:spcPct val="0"/>
        </a:spcAft>
        <a:defRPr sz="4400">
          <a:solidFill>
            <a:schemeClr val="tx2"/>
          </a:solidFill>
          <a:latin typeface="Calibri" pitchFamily="34" charset="0"/>
        </a:defRPr>
      </a:lvl6pPr>
      <a:lvl7pPr marL="914400" algn="ctr" rtl="0" fontAlgn="base">
        <a:spcBef>
          <a:spcPct val="0"/>
        </a:spcBef>
        <a:spcAft>
          <a:spcPct val="0"/>
        </a:spcAft>
        <a:defRPr sz="4400">
          <a:solidFill>
            <a:schemeClr val="tx2"/>
          </a:solidFill>
          <a:latin typeface="Calibri" pitchFamily="34" charset="0"/>
        </a:defRPr>
      </a:lvl7pPr>
      <a:lvl8pPr marL="1371600" algn="ctr" rtl="0" fontAlgn="base">
        <a:spcBef>
          <a:spcPct val="0"/>
        </a:spcBef>
        <a:spcAft>
          <a:spcPct val="0"/>
        </a:spcAft>
        <a:defRPr sz="4400">
          <a:solidFill>
            <a:schemeClr val="tx2"/>
          </a:solidFill>
          <a:latin typeface="Calibri" pitchFamily="34" charset="0"/>
        </a:defRPr>
      </a:lvl8pPr>
      <a:lvl9pPr marL="1828800" algn="ctr" rtl="0" fontAlgn="base">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1411"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4.5.1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A1</a:t>
            </a:r>
          </a:p>
          <a:p>
            <a:pPr marL="609600" indent="-609600" fontAlgn="base">
              <a:spcAft>
                <a:spcPct val="0"/>
              </a:spcAft>
            </a:pP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Roscius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heeft niet het karakter en motief voor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11" name="Tekstvak 10">
            <a:extLst>
              <a:ext uri="{FF2B5EF4-FFF2-40B4-BE49-F238E27FC236}">
                <a16:creationId xmlns:a16="http://schemas.microsoft.com/office/drawing/2014/main" id="{524D49D1-4AD7-40B8-967D-498C42E3B133}"/>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180000" bIns="360000" rtlCol="0">
            <a:noAutofit/>
          </a:bodyPr>
          <a:lstStyle/>
          <a:p>
            <a:pPr>
              <a:spcAft>
                <a:spcPts val="3600"/>
              </a:spcAft>
              <a:tabLst>
                <a:tab pos="539750" algn="l"/>
              </a:tabLst>
            </a:pPr>
            <a:r>
              <a:rPr lang="nl-NL" sz="2000" dirty="0">
                <a:latin typeface="Calibri" panose="020F0502020204030204" pitchFamily="34" charset="0"/>
              </a:rPr>
              <a:t>1	</a:t>
            </a:r>
            <a:r>
              <a:rPr lang="nl-NL" sz="2000" dirty="0" err="1">
                <a:latin typeface="Calibri" panose="020F0502020204030204" pitchFamily="34" charset="0"/>
              </a:rPr>
              <a:t>Occidisse</a:t>
            </a:r>
            <a:r>
              <a:rPr lang="nl-NL" sz="2000" dirty="0">
                <a:latin typeface="Calibri" panose="020F0502020204030204" pitchFamily="34" charset="0"/>
              </a:rPr>
              <a:t> </a:t>
            </a:r>
            <a:r>
              <a:rPr lang="nl-NL" sz="2000" dirty="0" err="1">
                <a:latin typeface="Calibri" panose="020F0502020204030204" pitchFamily="34" charset="0"/>
              </a:rPr>
              <a:t>patrem</a:t>
            </a:r>
            <a:r>
              <a:rPr lang="nl-NL" sz="2000" dirty="0">
                <a:latin typeface="Calibri" panose="020F0502020204030204" pitchFamily="34" charset="0"/>
              </a:rPr>
              <a:t> </a:t>
            </a:r>
            <a:r>
              <a:rPr lang="nl-NL" sz="2000" dirty="0" err="1">
                <a:latin typeface="Calibri" panose="020F0502020204030204" pitchFamily="34" charset="0"/>
              </a:rPr>
              <a:t>Sex</a:t>
            </a:r>
            <a:r>
              <a:rPr lang="nl-NL" sz="2000" dirty="0">
                <a:latin typeface="Calibri" panose="020F0502020204030204" pitchFamily="34" charset="0"/>
              </a:rPr>
              <a:t>. </a:t>
            </a:r>
            <a:r>
              <a:rPr lang="nl-NL" sz="2000" dirty="0" err="1">
                <a:latin typeface="Calibri" panose="020F0502020204030204" pitchFamily="34" charset="0"/>
              </a:rPr>
              <a:t>Roscius</a:t>
            </a:r>
            <a:r>
              <a:rPr lang="nl-NL" sz="2000" dirty="0">
                <a:latin typeface="Calibri" panose="020F0502020204030204" pitchFamily="34" charset="0"/>
              </a:rPr>
              <a:t> </a:t>
            </a:r>
            <a:r>
              <a:rPr lang="nl-NL" sz="2000" dirty="0" err="1">
                <a:latin typeface="Calibri" panose="020F0502020204030204" pitchFamily="34" charset="0"/>
              </a:rPr>
              <a:t>arguitur</a:t>
            </a:r>
            <a:r>
              <a:rPr lang="nl-NL" sz="2000" dirty="0">
                <a:latin typeface="Calibri" panose="020F0502020204030204" pitchFamily="34" charset="0"/>
              </a:rPr>
              <a:t>. </a:t>
            </a:r>
            <a:r>
              <a:rPr lang="nl-NL" sz="2000" dirty="0" err="1">
                <a:latin typeface="Calibri" panose="020F0502020204030204" pitchFamily="34" charset="0"/>
              </a:rPr>
              <a:t>Scelestum</a:t>
            </a:r>
            <a:r>
              <a:rPr lang="nl-NL" sz="2000" dirty="0">
                <a:latin typeface="Calibri" panose="020F0502020204030204" pitchFamily="34" charset="0"/>
              </a:rPr>
              <a:t>, di </a:t>
            </a:r>
            <a:r>
              <a:rPr lang="nl-NL" sz="2000" dirty="0" err="1">
                <a:latin typeface="Calibri" panose="020F0502020204030204" pitchFamily="34" charset="0"/>
              </a:rPr>
              <a:t>immortales</a:t>
            </a:r>
            <a:r>
              <a:rPr lang="nl-NL" sz="2000" dirty="0">
                <a:latin typeface="Calibri" panose="020F0502020204030204" pitchFamily="34" charset="0"/>
              </a:rPr>
              <a:t>! Ac</a:t>
            </a:r>
          </a:p>
          <a:p>
            <a:pPr>
              <a:spcAft>
                <a:spcPts val="3600"/>
              </a:spcAft>
              <a:tabLst>
                <a:tab pos="539750" algn="l"/>
              </a:tabLst>
            </a:pPr>
            <a:r>
              <a:rPr lang="nl-NL" sz="2000" dirty="0">
                <a:latin typeface="Calibri" panose="020F0502020204030204" pitchFamily="34" charset="0"/>
              </a:rPr>
              <a:t>2	</a:t>
            </a:r>
            <a:r>
              <a:rPr lang="nl-NL" sz="2000" dirty="0" err="1">
                <a:latin typeface="Calibri" panose="020F0502020204030204" pitchFamily="34" charset="0"/>
              </a:rPr>
              <a:t>nefarium</a:t>
            </a:r>
            <a:r>
              <a:rPr lang="nl-NL" sz="2000" dirty="0">
                <a:latin typeface="Calibri" panose="020F0502020204030204" pitchFamily="34" charset="0"/>
              </a:rPr>
              <a:t> </a:t>
            </a:r>
            <a:r>
              <a:rPr lang="nl-NL" sz="2000" dirty="0" err="1">
                <a:latin typeface="Calibri" panose="020F0502020204030204" pitchFamily="34" charset="0"/>
              </a:rPr>
              <a:t>facinus</a:t>
            </a:r>
            <a:r>
              <a:rPr lang="nl-NL" sz="2000" dirty="0">
                <a:latin typeface="Calibri" panose="020F0502020204030204" pitchFamily="34" charset="0"/>
              </a:rPr>
              <a:t> </a:t>
            </a:r>
            <a:r>
              <a:rPr lang="nl-NL" sz="2000" dirty="0" err="1">
                <a:latin typeface="Calibri" panose="020F0502020204030204" pitchFamily="34" charset="0"/>
              </a:rPr>
              <a:t>atque</a:t>
            </a:r>
            <a:r>
              <a:rPr lang="nl-NL" sz="2000" dirty="0">
                <a:latin typeface="Calibri" panose="020F0502020204030204" pitchFamily="34" charset="0"/>
              </a:rPr>
              <a:t> </a:t>
            </a:r>
            <a:r>
              <a:rPr lang="nl-NL" sz="2000" dirty="0" err="1">
                <a:latin typeface="Calibri" panose="020F0502020204030204" pitchFamily="34" charset="0"/>
              </a:rPr>
              <a:t>eiusmodi</a:t>
            </a:r>
            <a:r>
              <a:rPr lang="nl-NL" sz="2000" dirty="0">
                <a:latin typeface="Calibri" panose="020F0502020204030204" pitchFamily="34" charset="0"/>
              </a:rPr>
              <a:t> quo </a:t>
            </a:r>
            <a:r>
              <a:rPr lang="nl-NL" sz="2000" dirty="0" err="1">
                <a:latin typeface="Calibri" panose="020F0502020204030204" pitchFamily="34" charset="0"/>
              </a:rPr>
              <a:t>uno</a:t>
            </a:r>
            <a:r>
              <a:rPr lang="nl-NL" sz="2000" dirty="0">
                <a:latin typeface="Calibri" panose="020F0502020204030204" pitchFamily="34" charset="0"/>
              </a:rPr>
              <a:t> </a:t>
            </a:r>
            <a:r>
              <a:rPr lang="nl-NL" sz="2000" dirty="0" err="1">
                <a:latin typeface="Calibri" panose="020F0502020204030204" pitchFamily="34" charset="0"/>
              </a:rPr>
              <a:t>maleficio</a:t>
            </a:r>
            <a:r>
              <a:rPr lang="nl-NL" sz="2000" dirty="0">
                <a:latin typeface="Calibri" panose="020F0502020204030204" pitchFamily="34" charset="0"/>
              </a:rPr>
              <a:t> </a:t>
            </a:r>
            <a:r>
              <a:rPr lang="nl-NL" sz="2000" dirty="0" err="1">
                <a:latin typeface="Calibri" panose="020F0502020204030204" pitchFamily="34" charset="0"/>
              </a:rPr>
              <a:t>scelera</a:t>
            </a:r>
            <a:r>
              <a:rPr lang="nl-NL" sz="2000" dirty="0">
                <a:latin typeface="Calibri" panose="020F0502020204030204" pitchFamily="34" charset="0"/>
              </a:rPr>
              <a:t> </a:t>
            </a:r>
            <a:r>
              <a:rPr lang="nl-NL" sz="2000" dirty="0" err="1">
                <a:latin typeface="Calibri" panose="020F0502020204030204" pitchFamily="34" charset="0"/>
              </a:rPr>
              <a:t>omnia</a:t>
            </a:r>
            <a:r>
              <a:rPr lang="nl-NL" sz="2000" dirty="0">
                <a:latin typeface="Calibri" panose="020F0502020204030204" pitchFamily="34" charset="0"/>
              </a:rPr>
              <a:t> </a:t>
            </a:r>
            <a:r>
              <a:rPr lang="nl-NL" sz="2000" dirty="0" err="1">
                <a:latin typeface="Calibri" panose="020F0502020204030204" pitchFamily="34" charset="0"/>
              </a:rPr>
              <a:t>complexa</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3	</a:t>
            </a:r>
            <a:r>
              <a:rPr lang="nl-NL" sz="2000" dirty="0" err="1">
                <a:latin typeface="Calibri" panose="020F0502020204030204" pitchFamily="34" charset="0"/>
              </a:rPr>
              <a:t>esse</a:t>
            </a:r>
            <a:r>
              <a:rPr lang="nl-NL" sz="2000" dirty="0">
                <a:latin typeface="Calibri" panose="020F0502020204030204" pitchFamily="34" charset="0"/>
              </a:rPr>
              <a:t> </a:t>
            </a:r>
            <a:r>
              <a:rPr lang="nl-NL" sz="2000" dirty="0" err="1">
                <a:latin typeface="Calibri" panose="020F0502020204030204" pitchFamily="34" charset="0"/>
              </a:rPr>
              <a:t>videantur</a:t>
            </a:r>
            <a:r>
              <a:rPr lang="nl-NL" sz="2000" dirty="0">
                <a:latin typeface="Calibri" panose="020F0502020204030204" pitchFamily="34" charset="0"/>
              </a:rPr>
              <a:t>! </a:t>
            </a:r>
            <a:r>
              <a:rPr lang="nl-NL" sz="2000" dirty="0" err="1">
                <a:latin typeface="Calibri" panose="020F0502020204030204" pitchFamily="34" charset="0"/>
              </a:rPr>
              <a:t>Etenim</a:t>
            </a:r>
            <a:r>
              <a:rPr lang="nl-NL" sz="2000" dirty="0">
                <a:latin typeface="Calibri" panose="020F0502020204030204" pitchFamily="34" charset="0"/>
              </a:rPr>
              <a:t> si, </a:t>
            </a:r>
            <a:r>
              <a:rPr lang="nl-NL" sz="2000" dirty="0" err="1">
                <a:latin typeface="Calibri" panose="020F0502020204030204" pitchFamily="34" charset="0"/>
              </a:rPr>
              <a:t>id</a:t>
            </a:r>
            <a:r>
              <a:rPr lang="nl-NL" sz="2000" dirty="0">
                <a:latin typeface="Calibri" panose="020F0502020204030204" pitchFamily="34" charset="0"/>
              </a:rPr>
              <a:t> </a:t>
            </a:r>
            <a:r>
              <a:rPr lang="nl-NL" sz="2000" dirty="0" err="1">
                <a:latin typeface="Calibri" panose="020F0502020204030204" pitchFamily="34" charset="0"/>
              </a:rPr>
              <a:t>quod</a:t>
            </a:r>
            <a:r>
              <a:rPr lang="nl-NL" sz="2000" dirty="0">
                <a:latin typeface="Calibri" panose="020F0502020204030204" pitchFamily="34" charset="0"/>
              </a:rPr>
              <a:t> </a:t>
            </a:r>
            <a:r>
              <a:rPr lang="nl-NL" sz="2000" dirty="0" err="1">
                <a:latin typeface="Calibri" panose="020F0502020204030204" pitchFamily="34" charset="0"/>
              </a:rPr>
              <a:t>praeclare</a:t>
            </a:r>
            <a:r>
              <a:rPr lang="nl-NL" sz="2000" dirty="0">
                <a:latin typeface="Calibri" panose="020F0502020204030204" pitchFamily="34" charset="0"/>
              </a:rPr>
              <a:t> a </a:t>
            </a:r>
            <a:r>
              <a:rPr lang="nl-NL" sz="2000" dirty="0" err="1">
                <a:latin typeface="Calibri" panose="020F0502020204030204" pitchFamily="34" charset="0"/>
              </a:rPr>
              <a:t>sapientibus</a:t>
            </a:r>
            <a:r>
              <a:rPr lang="nl-NL" sz="2000" dirty="0">
                <a:latin typeface="Calibri" panose="020F0502020204030204" pitchFamily="34" charset="0"/>
              </a:rPr>
              <a:t> </a:t>
            </a:r>
            <a:r>
              <a:rPr lang="nl-NL" sz="2000" dirty="0" err="1">
                <a:latin typeface="Calibri" panose="020F0502020204030204" pitchFamily="34" charset="0"/>
              </a:rPr>
              <a:t>dicitur</a:t>
            </a:r>
            <a:r>
              <a:rPr lang="nl-NL" sz="2000" dirty="0">
                <a:latin typeface="Calibri" panose="020F0502020204030204" pitchFamily="34" charset="0"/>
              </a:rPr>
              <a:t>, </a:t>
            </a:r>
            <a:r>
              <a:rPr lang="nl-NL" sz="2000" dirty="0" err="1">
                <a:latin typeface="Calibri" panose="020F0502020204030204" pitchFamily="34" charset="0"/>
              </a:rPr>
              <a:t>vultu</a:t>
            </a:r>
            <a:r>
              <a:rPr lang="nl-NL" sz="2000" dirty="0">
                <a:latin typeface="Calibri" panose="020F0502020204030204" pitchFamily="34" charset="0"/>
              </a:rPr>
              <a:t> </a:t>
            </a:r>
            <a:r>
              <a:rPr lang="nl-NL" sz="2000" dirty="0" err="1">
                <a:latin typeface="Calibri" panose="020F0502020204030204" pitchFamily="34" charset="0"/>
              </a:rPr>
              <a:t>saepe</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4	</a:t>
            </a:r>
            <a:r>
              <a:rPr lang="nl-NL" sz="2000" dirty="0" err="1">
                <a:latin typeface="Calibri" panose="020F0502020204030204" pitchFamily="34" charset="0"/>
              </a:rPr>
              <a:t>laeditur</a:t>
            </a:r>
            <a:r>
              <a:rPr lang="nl-NL" sz="2000" dirty="0">
                <a:latin typeface="Calibri" panose="020F0502020204030204" pitchFamily="34" charset="0"/>
              </a:rPr>
              <a:t> </a:t>
            </a:r>
            <a:r>
              <a:rPr lang="nl-NL" sz="2000" dirty="0" err="1">
                <a:latin typeface="Calibri" panose="020F0502020204030204" pitchFamily="34" charset="0"/>
              </a:rPr>
              <a:t>pietas</a:t>
            </a:r>
            <a:r>
              <a:rPr lang="nl-NL" sz="2000" dirty="0">
                <a:latin typeface="Calibri" panose="020F0502020204030204" pitchFamily="34" charset="0"/>
              </a:rPr>
              <a:t>, </a:t>
            </a:r>
            <a:r>
              <a:rPr lang="nl-NL" sz="2000" dirty="0" err="1">
                <a:latin typeface="Calibri" panose="020F0502020204030204" pitchFamily="34" charset="0"/>
              </a:rPr>
              <a:t>quod</a:t>
            </a:r>
            <a:r>
              <a:rPr lang="nl-NL" sz="2000" dirty="0">
                <a:latin typeface="Calibri" panose="020F0502020204030204" pitchFamily="34" charset="0"/>
              </a:rPr>
              <a:t> </a:t>
            </a:r>
            <a:r>
              <a:rPr lang="nl-NL" sz="2000" dirty="0" err="1">
                <a:latin typeface="Calibri" panose="020F0502020204030204" pitchFamily="34" charset="0"/>
              </a:rPr>
              <a:t>supplicium</a:t>
            </a:r>
            <a:r>
              <a:rPr lang="nl-NL" sz="2000" dirty="0">
                <a:latin typeface="Calibri" panose="020F0502020204030204" pitchFamily="34" charset="0"/>
              </a:rPr>
              <a:t> </a:t>
            </a:r>
            <a:r>
              <a:rPr lang="nl-NL" sz="2000" dirty="0" err="1">
                <a:latin typeface="Calibri" panose="020F0502020204030204" pitchFamily="34" charset="0"/>
              </a:rPr>
              <a:t>satis</a:t>
            </a:r>
            <a:r>
              <a:rPr lang="nl-NL" sz="2000" dirty="0">
                <a:latin typeface="Calibri" panose="020F0502020204030204" pitchFamily="34" charset="0"/>
              </a:rPr>
              <a:t> acre </a:t>
            </a:r>
            <a:r>
              <a:rPr lang="nl-NL" sz="2000" dirty="0" err="1">
                <a:latin typeface="Calibri" panose="020F0502020204030204" pitchFamily="34" charset="0"/>
              </a:rPr>
              <a:t>reperietur</a:t>
            </a:r>
            <a:r>
              <a:rPr lang="nl-NL" sz="2000" dirty="0">
                <a:latin typeface="Calibri" panose="020F0502020204030204" pitchFamily="34" charset="0"/>
              </a:rPr>
              <a:t> in </a:t>
            </a:r>
            <a:r>
              <a:rPr lang="nl-NL" sz="2000" dirty="0" err="1">
                <a:latin typeface="Calibri" panose="020F0502020204030204" pitchFamily="34" charset="0"/>
              </a:rPr>
              <a:t>eum</a:t>
            </a:r>
            <a:r>
              <a:rPr lang="nl-NL" sz="2000" dirty="0">
                <a:latin typeface="Calibri" panose="020F0502020204030204" pitchFamily="34" charset="0"/>
              </a:rPr>
              <a:t> </a:t>
            </a:r>
            <a:r>
              <a:rPr lang="nl-NL" sz="2000" dirty="0" err="1">
                <a:latin typeface="Calibri" panose="020F0502020204030204" pitchFamily="34" charset="0"/>
              </a:rPr>
              <a:t>qui</a:t>
            </a:r>
            <a:r>
              <a:rPr lang="nl-NL" sz="2000" dirty="0">
                <a:latin typeface="Calibri" panose="020F0502020204030204" pitchFamily="34" charset="0"/>
              </a:rPr>
              <a:t> </a:t>
            </a:r>
            <a:r>
              <a:rPr lang="nl-NL" sz="2000" dirty="0" err="1">
                <a:latin typeface="Calibri" panose="020F0502020204030204" pitchFamily="34" charset="0"/>
              </a:rPr>
              <a:t>mortem</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5	</a:t>
            </a:r>
            <a:r>
              <a:rPr lang="nl-NL" sz="2000" dirty="0" err="1">
                <a:latin typeface="Calibri" panose="020F0502020204030204" pitchFamily="34" charset="0"/>
              </a:rPr>
              <a:t>obtulerit</a:t>
            </a:r>
            <a:r>
              <a:rPr lang="nl-NL" sz="2000" dirty="0">
                <a:latin typeface="Calibri" panose="020F0502020204030204" pitchFamily="34" charset="0"/>
              </a:rPr>
              <a:t> </a:t>
            </a:r>
            <a:r>
              <a:rPr lang="nl-NL" sz="2000" dirty="0" err="1">
                <a:latin typeface="Calibri" panose="020F0502020204030204" pitchFamily="34" charset="0"/>
              </a:rPr>
              <a:t>parenti</a:t>
            </a:r>
            <a:r>
              <a:rPr lang="nl-NL" sz="2000" dirty="0">
                <a:latin typeface="Calibri" panose="020F0502020204030204" pitchFamily="34" charset="0"/>
              </a:rPr>
              <a:t>, pro quo </a:t>
            </a:r>
            <a:r>
              <a:rPr lang="nl-NL" sz="2000" dirty="0" err="1">
                <a:latin typeface="Calibri" panose="020F0502020204030204" pitchFamily="34" charset="0"/>
              </a:rPr>
              <a:t>mori</a:t>
            </a:r>
            <a:r>
              <a:rPr lang="nl-NL" sz="2000" dirty="0">
                <a:latin typeface="Calibri" panose="020F0502020204030204" pitchFamily="34" charset="0"/>
              </a:rPr>
              <a:t> </a:t>
            </a:r>
            <a:r>
              <a:rPr lang="nl-NL" sz="2000" dirty="0" err="1">
                <a:latin typeface="Calibri" panose="020F0502020204030204" pitchFamily="34" charset="0"/>
              </a:rPr>
              <a:t>ipsum</a:t>
            </a:r>
            <a:r>
              <a:rPr lang="nl-NL" sz="2000" dirty="0">
                <a:latin typeface="Calibri" panose="020F0502020204030204" pitchFamily="34" charset="0"/>
              </a:rPr>
              <a:t>, si </a:t>
            </a:r>
            <a:r>
              <a:rPr lang="nl-NL" sz="2000" dirty="0" err="1">
                <a:latin typeface="Calibri" panose="020F0502020204030204" pitchFamily="34" charset="0"/>
              </a:rPr>
              <a:t>res</a:t>
            </a:r>
            <a:r>
              <a:rPr lang="nl-NL" sz="2000" dirty="0">
                <a:latin typeface="Calibri" panose="020F0502020204030204" pitchFamily="34" charset="0"/>
              </a:rPr>
              <a:t> </a:t>
            </a:r>
            <a:r>
              <a:rPr lang="nl-NL" sz="2000" dirty="0" err="1">
                <a:latin typeface="Calibri" panose="020F0502020204030204" pitchFamily="34" charset="0"/>
              </a:rPr>
              <a:t>postularet</a:t>
            </a:r>
            <a:r>
              <a:rPr lang="nl-NL" sz="2000" dirty="0">
                <a:latin typeface="Calibri" panose="020F0502020204030204" pitchFamily="34" charset="0"/>
              </a:rPr>
              <a:t>, </a:t>
            </a:r>
            <a:r>
              <a:rPr lang="nl-NL" sz="2000" dirty="0" err="1">
                <a:latin typeface="Calibri" panose="020F0502020204030204" pitchFamily="34" charset="0"/>
              </a:rPr>
              <a:t>iura</a:t>
            </a:r>
            <a:r>
              <a:rPr lang="nl-NL" sz="2000" dirty="0">
                <a:latin typeface="Calibri" panose="020F0502020204030204" pitchFamily="34" charset="0"/>
              </a:rPr>
              <a:t> </a:t>
            </a:r>
            <a:r>
              <a:rPr lang="nl-NL" sz="2000" dirty="0" err="1">
                <a:latin typeface="Calibri" panose="020F0502020204030204" pitchFamily="34" charset="0"/>
              </a:rPr>
              <a:t>divina</a:t>
            </a:r>
            <a:r>
              <a:rPr lang="nl-NL" sz="2000" dirty="0">
                <a:latin typeface="Calibri" panose="020F0502020204030204" pitchFamily="34" charset="0"/>
              </a:rPr>
              <a:t> </a:t>
            </a:r>
            <a:r>
              <a:rPr lang="nl-NL" sz="2000" dirty="0" err="1">
                <a:latin typeface="Calibri" panose="020F0502020204030204" pitchFamily="34" charset="0"/>
              </a:rPr>
              <a:t>atque</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6	</a:t>
            </a:r>
            <a:r>
              <a:rPr lang="nl-NL" sz="2000" dirty="0" err="1">
                <a:latin typeface="Calibri" panose="020F0502020204030204" pitchFamily="34" charset="0"/>
              </a:rPr>
              <a:t>humana</a:t>
            </a:r>
            <a:r>
              <a:rPr lang="nl-NL" sz="2000" dirty="0">
                <a:latin typeface="Calibri" panose="020F0502020204030204" pitchFamily="34" charset="0"/>
              </a:rPr>
              <a:t> </a:t>
            </a:r>
            <a:r>
              <a:rPr lang="nl-NL" sz="2000" dirty="0" err="1">
                <a:latin typeface="Calibri" panose="020F0502020204030204" pitchFamily="34" charset="0"/>
              </a:rPr>
              <a:t>cogebant</a:t>
            </a:r>
            <a:r>
              <a:rPr lang="nl-NL" sz="2000" dirty="0">
                <a:latin typeface="Calibri" panose="020F0502020204030204" pitchFamily="34" charset="0"/>
              </a:rPr>
              <a:t>?</a:t>
            </a:r>
          </a:p>
        </p:txBody>
      </p:sp>
      <p:cxnSp>
        <p:nvCxnSpPr>
          <p:cNvPr id="8" name="Straight Connector 10">
            <a:extLst>
              <a:ext uri="{FF2B5EF4-FFF2-40B4-BE49-F238E27FC236}">
                <a16:creationId xmlns:a16="http://schemas.microsoft.com/office/drawing/2014/main" id="{BB4EE41F-3C97-4A1D-97F6-972D80BFA039}"/>
              </a:ext>
            </a:extLst>
          </p:cNvPr>
          <p:cNvCxnSpPr/>
          <p:nvPr/>
        </p:nvCxnSpPr>
        <p:spPr bwMode="auto">
          <a:xfrm>
            <a:off x="4896000" y="1332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Rechte verbindingslijn 8">
            <a:extLst>
              <a:ext uri="{FF2B5EF4-FFF2-40B4-BE49-F238E27FC236}">
                <a16:creationId xmlns:a16="http://schemas.microsoft.com/office/drawing/2014/main" id="{95B03F93-554C-4C7E-A223-F1FA9502F547}"/>
              </a:ext>
            </a:extLst>
          </p:cNvPr>
          <p:cNvCxnSpPr>
            <a:cxnSpLocks/>
          </p:cNvCxnSpPr>
          <p:nvPr/>
        </p:nvCxnSpPr>
        <p:spPr bwMode="auto">
          <a:xfrm>
            <a:off x="4030847" y="1836000"/>
            <a:ext cx="82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Rechte verbindingslijn 9">
            <a:extLst>
              <a:ext uri="{FF2B5EF4-FFF2-40B4-BE49-F238E27FC236}">
                <a16:creationId xmlns:a16="http://schemas.microsoft.com/office/drawing/2014/main" id="{F7C557F1-FDCC-4C80-B6A6-3A61A56BF05C}"/>
              </a:ext>
            </a:extLst>
          </p:cNvPr>
          <p:cNvCxnSpPr>
            <a:cxnSpLocks/>
          </p:cNvCxnSpPr>
          <p:nvPr/>
        </p:nvCxnSpPr>
        <p:spPr bwMode="auto">
          <a:xfrm>
            <a:off x="904192" y="1839399"/>
            <a:ext cx="962048"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Rounded Rectangle 12">
            <a:extLst>
              <a:ext uri="{FF2B5EF4-FFF2-40B4-BE49-F238E27FC236}">
                <a16:creationId xmlns:a16="http://schemas.microsoft.com/office/drawing/2014/main" id="{DB015BA4-A033-4F41-B336-21A387AB564A}"/>
              </a:ext>
            </a:extLst>
          </p:cNvPr>
          <p:cNvSpPr/>
          <p:nvPr/>
        </p:nvSpPr>
        <p:spPr bwMode="auto">
          <a:xfrm>
            <a:off x="3430800" y="120650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3" name="Rounded Rectangle 12">
            <a:extLst>
              <a:ext uri="{FF2B5EF4-FFF2-40B4-BE49-F238E27FC236}">
                <a16:creationId xmlns:a16="http://schemas.microsoft.com/office/drawing/2014/main" id="{8DDE3CC0-D991-4262-979C-9A5F797A37ED}"/>
              </a:ext>
            </a:extLst>
          </p:cNvPr>
          <p:cNvSpPr/>
          <p:nvPr/>
        </p:nvSpPr>
        <p:spPr bwMode="auto">
          <a:xfrm>
            <a:off x="1223216" y="120650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4" name="Rounded Rectangle 12">
            <a:extLst>
              <a:ext uri="{FF2B5EF4-FFF2-40B4-BE49-F238E27FC236}">
                <a16:creationId xmlns:a16="http://schemas.microsoft.com/office/drawing/2014/main" id="{DB785B95-5CE8-4D18-A3E1-7DDF606B3EE8}"/>
              </a:ext>
            </a:extLst>
          </p:cNvPr>
          <p:cNvSpPr/>
          <p:nvPr/>
        </p:nvSpPr>
        <p:spPr bwMode="auto">
          <a:xfrm>
            <a:off x="2144699" y="120650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15" name="Straight Connector 10">
            <a:extLst>
              <a:ext uri="{FF2B5EF4-FFF2-40B4-BE49-F238E27FC236}">
                <a16:creationId xmlns:a16="http://schemas.microsoft.com/office/drawing/2014/main" id="{92DD75F3-811E-4DC6-841F-A2BA639C03FF}"/>
              </a:ext>
            </a:extLst>
          </p:cNvPr>
          <p:cNvCxnSpPr/>
          <p:nvPr/>
        </p:nvCxnSpPr>
        <p:spPr bwMode="auto">
          <a:xfrm>
            <a:off x="7638528" y="1332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0">
            <a:extLst>
              <a:ext uri="{FF2B5EF4-FFF2-40B4-BE49-F238E27FC236}">
                <a16:creationId xmlns:a16="http://schemas.microsoft.com/office/drawing/2014/main" id="{52A01E88-8145-40B4-A7C5-AEF35E521D18}"/>
              </a:ext>
            </a:extLst>
          </p:cNvPr>
          <p:cNvCxnSpPr/>
          <p:nvPr/>
        </p:nvCxnSpPr>
        <p:spPr bwMode="auto">
          <a:xfrm>
            <a:off x="2520000" y="2880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Rechte verbindingslijn 17">
            <a:extLst>
              <a:ext uri="{FF2B5EF4-FFF2-40B4-BE49-F238E27FC236}">
                <a16:creationId xmlns:a16="http://schemas.microsoft.com/office/drawing/2014/main" id="{E4D47B91-CF0A-4E4A-B764-F86F560DB365}"/>
              </a:ext>
            </a:extLst>
          </p:cNvPr>
          <p:cNvCxnSpPr>
            <a:cxnSpLocks/>
          </p:cNvCxnSpPr>
          <p:nvPr/>
        </p:nvCxnSpPr>
        <p:spPr bwMode="auto">
          <a:xfrm>
            <a:off x="904192" y="3368872"/>
            <a:ext cx="46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Rechte verbindingslijn 19">
            <a:extLst>
              <a:ext uri="{FF2B5EF4-FFF2-40B4-BE49-F238E27FC236}">
                <a16:creationId xmlns:a16="http://schemas.microsoft.com/office/drawing/2014/main" id="{EE926B3A-C58A-443A-AEA2-BAC0B0B65B44}"/>
              </a:ext>
            </a:extLst>
          </p:cNvPr>
          <p:cNvCxnSpPr>
            <a:cxnSpLocks/>
          </p:cNvCxnSpPr>
          <p:nvPr/>
        </p:nvCxnSpPr>
        <p:spPr bwMode="auto">
          <a:xfrm>
            <a:off x="1452240" y="3368872"/>
            <a:ext cx="95515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Freeform 24">
            <a:extLst>
              <a:ext uri="{FF2B5EF4-FFF2-40B4-BE49-F238E27FC236}">
                <a16:creationId xmlns:a16="http://schemas.microsoft.com/office/drawing/2014/main" id="{2355FACA-B0B4-4061-B15B-624FADFF2219}"/>
              </a:ext>
            </a:extLst>
          </p:cNvPr>
          <p:cNvSpPr/>
          <p:nvPr/>
        </p:nvSpPr>
        <p:spPr bwMode="auto">
          <a:xfrm>
            <a:off x="4331488" y="219337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3" name="Freeform 26">
            <a:extLst>
              <a:ext uri="{FF2B5EF4-FFF2-40B4-BE49-F238E27FC236}">
                <a16:creationId xmlns:a16="http://schemas.microsoft.com/office/drawing/2014/main" id="{0F1D3DE7-7DDC-4F5C-BAA6-01BDF52226FC}"/>
              </a:ext>
            </a:extLst>
          </p:cNvPr>
          <p:cNvSpPr/>
          <p:nvPr/>
        </p:nvSpPr>
        <p:spPr bwMode="auto">
          <a:xfrm flipH="1">
            <a:off x="2265829" y="2970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4" name="Plus 25">
            <a:extLst>
              <a:ext uri="{FF2B5EF4-FFF2-40B4-BE49-F238E27FC236}">
                <a16:creationId xmlns:a16="http://schemas.microsoft.com/office/drawing/2014/main" id="{795020FF-B101-402C-A90B-5D3059D318DD}"/>
              </a:ext>
            </a:extLst>
          </p:cNvPr>
          <p:cNvSpPr/>
          <p:nvPr/>
        </p:nvSpPr>
        <p:spPr bwMode="auto">
          <a:xfrm>
            <a:off x="4511488" y="2567875"/>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25" name="Rechte verbindingslijn 24">
            <a:extLst>
              <a:ext uri="{FF2B5EF4-FFF2-40B4-BE49-F238E27FC236}">
                <a16:creationId xmlns:a16="http://schemas.microsoft.com/office/drawing/2014/main" id="{A40A3137-0138-4635-BDE3-0F70DBE95522}"/>
              </a:ext>
            </a:extLst>
          </p:cNvPr>
          <p:cNvCxnSpPr>
            <a:cxnSpLocks/>
          </p:cNvCxnSpPr>
          <p:nvPr/>
        </p:nvCxnSpPr>
        <p:spPr bwMode="auto">
          <a:xfrm>
            <a:off x="7758784" y="2592000"/>
            <a:ext cx="962816"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Vrije vorm: vorm 5">
            <a:extLst>
              <a:ext uri="{FF2B5EF4-FFF2-40B4-BE49-F238E27FC236}">
                <a16:creationId xmlns:a16="http://schemas.microsoft.com/office/drawing/2014/main" id="{FB718E86-BC01-40B6-8ADB-76C5EAAE0F10}"/>
              </a:ext>
            </a:extLst>
          </p:cNvPr>
          <p:cNvSpPr/>
          <p:nvPr/>
        </p:nvSpPr>
        <p:spPr bwMode="auto">
          <a:xfrm>
            <a:off x="2281727" y="2033889"/>
            <a:ext cx="1504060" cy="307659"/>
          </a:xfrm>
          <a:custGeom>
            <a:avLst/>
            <a:gdLst>
              <a:gd name="connsiteX0" fmla="*/ 1504060 w 1504060"/>
              <a:gd name="connsiteY0" fmla="*/ 307659 h 307659"/>
              <a:gd name="connsiteX1" fmla="*/ 854580 w 1504060"/>
              <a:gd name="connsiteY1" fmla="*/ 10 h 307659"/>
              <a:gd name="connsiteX2" fmla="*/ 0 w 1504060"/>
              <a:gd name="connsiteY2" fmla="*/ 299113 h 307659"/>
            </a:gdLst>
            <a:ahLst/>
            <a:cxnLst>
              <a:cxn ang="0">
                <a:pos x="connsiteX0" y="connsiteY0"/>
              </a:cxn>
              <a:cxn ang="0">
                <a:pos x="connsiteX1" y="connsiteY1"/>
              </a:cxn>
              <a:cxn ang="0">
                <a:pos x="connsiteX2" y="connsiteY2"/>
              </a:cxn>
            </a:cxnLst>
            <a:rect l="l" t="t" r="r" b="b"/>
            <a:pathLst>
              <a:path w="1504060" h="307659">
                <a:moveTo>
                  <a:pt x="1504060" y="307659"/>
                </a:moveTo>
                <a:cubicBezTo>
                  <a:pt x="1304658" y="154546"/>
                  <a:pt x="1105257" y="1434"/>
                  <a:pt x="854580" y="10"/>
                </a:cubicBezTo>
                <a:cubicBezTo>
                  <a:pt x="603903" y="-1414"/>
                  <a:pt x="301951" y="148849"/>
                  <a:pt x="0" y="29911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9" name="Vrije vorm: vorm 18">
            <a:extLst>
              <a:ext uri="{FF2B5EF4-FFF2-40B4-BE49-F238E27FC236}">
                <a16:creationId xmlns:a16="http://schemas.microsoft.com/office/drawing/2014/main" id="{43AC15AD-2962-47F2-92CB-E5BDB54CD59A}"/>
              </a:ext>
            </a:extLst>
          </p:cNvPr>
          <p:cNvSpPr/>
          <p:nvPr/>
        </p:nvSpPr>
        <p:spPr bwMode="auto">
          <a:xfrm>
            <a:off x="4554908" y="2162070"/>
            <a:ext cx="1196412" cy="188023"/>
          </a:xfrm>
          <a:custGeom>
            <a:avLst/>
            <a:gdLst>
              <a:gd name="connsiteX0" fmla="*/ 0 w 1196412"/>
              <a:gd name="connsiteY0" fmla="*/ 188023 h 188023"/>
              <a:gd name="connsiteX1" fmla="*/ 555477 w 1196412"/>
              <a:gd name="connsiteY1" fmla="*/ 16 h 188023"/>
              <a:gd name="connsiteX2" fmla="*/ 1196412 w 1196412"/>
              <a:gd name="connsiteY2" fmla="*/ 179478 h 188023"/>
            </a:gdLst>
            <a:ahLst/>
            <a:cxnLst>
              <a:cxn ang="0">
                <a:pos x="connsiteX0" y="connsiteY0"/>
              </a:cxn>
              <a:cxn ang="0">
                <a:pos x="connsiteX1" y="connsiteY1"/>
              </a:cxn>
              <a:cxn ang="0">
                <a:pos x="connsiteX2" y="connsiteY2"/>
              </a:cxn>
            </a:cxnLst>
            <a:rect l="l" t="t" r="r" b="b"/>
            <a:pathLst>
              <a:path w="1196412" h="188023">
                <a:moveTo>
                  <a:pt x="0" y="188023"/>
                </a:moveTo>
                <a:cubicBezTo>
                  <a:pt x="178037" y="94731"/>
                  <a:pt x="356075" y="1440"/>
                  <a:pt x="555477" y="16"/>
                </a:cubicBezTo>
                <a:cubicBezTo>
                  <a:pt x="754879" y="-1408"/>
                  <a:pt x="975645" y="89035"/>
                  <a:pt x="1196412" y="17947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9" name="Rounded Rectangle 12">
            <a:extLst>
              <a:ext uri="{FF2B5EF4-FFF2-40B4-BE49-F238E27FC236}">
                <a16:creationId xmlns:a16="http://schemas.microsoft.com/office/drawing/2014/main" id="{AE36EAD2-5A2B-4B24-A975-B62B75308489}"/>
              </a:ext>
            </a:extLst>
          </p:cNvPr>
          <p:cNvSpPr/>
          <p:nvPr/>
        </p:nvSpPr>
        <p:spPr bwMode="auto">
          <a:xfrm>
            <a:off x="6496096" y="194543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30" name="Straight Connector 10">
            <a:extLst>
              <a:ext uri="{FF2B5EF4-FFF2-40B4-BE49-F238E27FC236}">
                <a16:creationId xmlns:a16="http://schemas.microsoft.com/office/drawing/2014/main" id="{04C350EF-7231-4158-A140-C4F17196E7B3}"/>
              </a:ext>
            </a:extLst>
          </p:cNvPr>
          <p:cNvCxnSpPr/>
          <p:nvPr/>
        </p:nvCxnSpPr>
        <p:spPr bwMode="auto">
          <a:xfrm>
            <a:off x="2880000" y="5148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Rechte verbindingslijn 33">
            <a:extLst>
              <a:ext uri="{FF2B5EF4-FFF2-40B4-BE49-F238E27FC236}">
                <a16:creationId xmlns:a16="http://schemas.microsoft.com/office/drawing/2014/main" id="{25C4497A-23C1-4C09-95E2-81932069AF3C}"/>
              </a:ext>
            </a:extLst>
          </p:cNvPr>
          <p:cNvCxnSpPr>
            <a:cxnSpLocks/>
          </p:cNvCxnSpPr>
          <p:nvPr/>
        </p:nvCxnSpPr>
        <p:spPr bwMode="auto">
          <a:xfrm>
            <a:off x="6916992" y="3368872"/>
            <a:ext cx="66140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Rechte verbindingslijn 34">
            <a:extLst>
              <a:ext uri="{FF2B5EF4-FFF2-40B4-BE49-F238E27FC236}">
                <a16:creationId xmlns:a16="http://schemas.microsoft.com/office/drawing/2014/main" id="{C407ABD4-D9CD-49A0-B242-3662914F3C38}"/>
              </a:ext>
            </a:extLst>
          </p:cNvPr>
          <p:cNvCxnSpPr>
            <a:cxnSpLocks/>
          </p:cNvCxnSpPr>
          <p:nvPr/>
        </p:nvCxnSpPr>
        <p:spPr bwMode="auto">
          <a:xfrm>
            <a:off x="894616" y="4104000"/>
            <a:ext cx="79124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Rechte verbindingslijn 35">
            <a:extLst>
              <a:ext uri="{FF2B5EF4-FFF2-40B4-BE49-F238E27FC236}">
                <a16:creationId xmlns:a16="http://schemas.microsoft.com/office/drawing/2014/main" id="{3D5D0A65-2EFC-454F-893B-524A6185468B}"/>
              </a:ext>
            </a:extLst>
          </p:cNvPr>
          <p:cNvCxnSpPr>
            <a:cxnSpLocks/>
          </p:cNvCxnSpPr>
          <p:nvPr/>
        </p:nvCxnSpPr>
        <p:spPr bwMode="auto">
          <a:xfrm>
            <a:off x="5293536" y="4104594"/>
            <a:ext cx="102217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Rechte verbindingslijn 36">
            <a:extLst>
              <a:ext uri="{FF2B5EF4-FFF2-40B4-BE49-F238E27FC236}">
                <a16:creationId xmlns:a16="http://schemas.microsoft.com/office/drawing/2014/main" id="{60987107-04DD-4609-93A3-927BE390C4ED}"/>
              </a:ext>
            </a:extLst>
          </p:cNvPr>
          <p:cNvCxnSpPr>
            <a:cxnSpLocks/>
          </p:cNvCxnSpPr>
          <p:nvPr/>
        </p:nvCxnSpPr>
        <p:spPr bwMode="auto">
          <a:xfrm>
            <a:off x="880965" y="4872072"/>
            <a:ext cx="925147"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Rechte verbindingslijn 38">
            <a:extLst>
              <a:ext uri="{FF2B5EF4-FFF2-40B4-BE49-F238E27FC236}">
                <a16:creationId xmlns:a16="http://schemas.microsoft.com/office/drawing/2014/main" id="{38233531-F57A-4623-897C-CC99B28A7C58}"/>
              </a:ext>
            </a:extLst>
          </p:cNvPr>
          <p:cNvCxnSpPr>
            <a:cxnSpLocks/>
          </p:cNvCxnSpPr>
          <p:nvPr/>
        </p:nvCxnSpPr>
        <p:spPr bwMode="auto">
          <a:xfrm>
            <a:off x="5524472" y="4872072"/>
            <a:ext cx="97162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Rechte verbindingslijn 40">
            <a:extLst>
              <a:ext uri="{FF2B5EF4-FFF2-40B4-BE49-F238E27FC236}">
                <a16:creationId xmlns:a16="http://schemas.microsoft.com/office/drawing/2014/main" id="{33B526AD-FCFD-440B-A9FD-28FEBE1A04F7}"/>
              </a:ext>
            </a:extLst>
          </p:cNvPr>
          <p:cNvCxnSpPr>
            <a:cxnSpLocks/>
          </p:cNvCxnSpPr>
          <p:nvPr/>
        </p:nvCxnSpPr>
        <p:spPr bwMode="auto">
          <a:xfrm>
            <a:off x="1817869" y="5653736"/>
            <a:ext cx="950291"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Freeform 24">
            <a:extLst>
              <a:ext uri="{FF2B5EF4-FFF2-40B4-BE49-F238E27FC236}">
                <a16:creationId xmlns:a16="http://schemas.microsoft.com/office/drawing/2014/main" id="{5D1F871E-1A72-4EB0-AEA9-8117CE0C106D}"/>
              </a:ext>
            </a:extLst>
          </p:cNvPr>
          <p:cNvSpPr/>
          <p:nvPr/>
        </p:nvSpPr>
        <p:spPr bwMode="auto">
          <a:xfrm>
            <a:off x="3309036" y="2970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4" name="Plus 25">
            <a:extLst>
              <a:ext uri="{FF2B5EF4-FFF2-40B4-BE49-F238E27FC236}">
                <a16:creationId xmlns:a16="http://schemas.microsoft.com/office/drawing/2014/main" id="{9BE2FE8B-049F-4F86-A827-FEA5AACEB969}"/>
              </a:ext>
            </a:extLst>
          </p:cNvPr>
          <p:cNvSpPr/>
          <p:nvPr/>
        </p:nvSpPr>
        <p:spPr bwMode="auto">
          <a:xfrm>
            <a:off x="3369853" y="3315712"/>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5" name="Freeform 26">
            <a:extLst>
              <a:ext uri="{FF2B5EF4-FFF2-40B4-BE49-F238E27FC236}">
                <a16:creationId xmlns:a16="http://schemas.microsoft.com/office/drawing/2014/main" id="{3F73500B-EDBA-43A8-BAAF-C4C4770277D9}"/>
              </a:ext>
            </a:extLst>
          </p:cNvPr>
          <p:cNvSpPr/>
          <p:nvPr/>
        </p:nvSpPr>
        <p:spPr bwMode="auto">
          <a:xfrm flipH="1">
            <a:off x="2278742" y="372159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6" name="Freeform 24">
            <a:extLst>
              <a:ext uri="{FF2B5EF4-FFF2-40B4-BE49-F238E27FC236}">
                <a16:creationId xmlns:a16="http://schemas.microsoft.com/office/drawing/2014/main" id="{88B72994-83FB-4C1F-BCAF-7D15B5EBED5C}"/>
              </a:ext>
            </a:extLst>
          </p:cNvPr>
          <p:cNvSpPr/>
          <p:nvPr/>
        </p:nvSpPr>
        <p:spPr bwMode="auto">
          <a:xfrm>
            <a:off x="3821664" y="2970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8" name="Plus 25">
            <a:extLst>
              <a:ext uri="{FF2B5EF4-FFF2-40B4-BE49-F238E27FC236}">
                <a16:creationId xmlns:a16="http://schemas.microsoft.com/office/drawing/2014/main" id="{11850838-10A3-44A6-8D86-75836AEF4FBB}"/>
              </a:ext>
            </a:extLst>
          </p:cNvPr>
          <p:cNvSpPr/>
          <p:nvPr/>
        </p:nvSpPr>
        <p:spPr bwMode="auto">
          <a:xfrm>
            <a:off x="4093475" y="3368872"/>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9" name="Freeform 26">
            <a:extLst>
              <a:ext uri="{FF2B5EF4-FFF2-40B4-BE49-F238E27FC236}">
                <a16:creationId xmlns:a16="http://schemas.microsoft.com/office/drawing/2014/main" id="{2A5DD699-566F-41C6-90FE-B99555ECD893}"/>
              </a:ext>
            </a:extLst>
          </p:cNvPr>
          <p:cNvSpPr/>
          <p:nvPr/>
        </p:nvSpPr>
        <p:spPr bwMode="auto">
          <a:xfrm flipH="1">
            <a:off x="7451018" y="2970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2" name="Vrije vorm: vorm 41">
            <a:extLst>
              <a:ext uri="{FF2B5EF4-FFF2-40B4-BE49-F238E27FC236}">
                <a16:creationId xmlns:a16="http://schemas.microsoft.com/office/drawing/2014/main" id="{E9703869-424C-4113-B051-CFD60BD690F5}"/>
              </a:ext>
            </a:extLst>
          </p:cNvPr>
          <p:cNvSpPr/>
          <p:nvPr/>
        </p:nvSpPr>
        <p:spPr bwMode="auto">
          <a:xfrm>
            <a:off x="3691783" y="2691925"/>
            <a:ext cx="487110" cy="410198"/>
          </a:xfrm>
          <a:custGeom>
            <a:avLst/>
            <a:gdLst>
              <a:gd name="connsiteX0" fmla="*/ 487110 w 487110"/>
              <a:gd name="connsiteY0" fmla="*/ 410198 h 410198"/>
              <a:gd name="connsiteX1" fmla="*/ 205099 w 487110"/>
              <a:gd name="connsiteY1" fmla="*/ 0 h 410198"/>
              <a:gd name="connsiteX2" fmla="*/ 0 w 487110"/>
              <a:gd name="connsiteY2" fmla="*/ 410198 h 410198"/>
            </a:gdLst>
            <a:ahLst/>
            <a:cxnLst>
              <a:cxn ang="0">
                <a:pos x="connsiteX0" y="connsiteY0"/>
              </a:cxn>
              <a:cxn ang="0">
                <a:pos x="connsiteX1" y="connsiteY1"/>
              </a:cxn>
              <a:cxn ang="0">
                <a:pos x="connsiteX2" y="connsiteY2"/>
              </a:cxn>
            </a:cxnLst>
            <a:rect l="l" t="t" r="r" b="b"/>
            <a:pathLst>
              <a:path w="487110" h="410198">
                <a:moveTo>
                  <a:pt x="487110" y="410198"/>
                </a:moveTo>
                <a:cubicBezTo>
                  <a:pt x="386697" y="205099"/>
                  <a:pt x="286284" y="0"/>
                  <a:pt x="205099" y="0"/>
                </a:cubicBezTo>
                <a:cubicBezTo>
                  <a:pt x="123914" y="0"/>
                  <a:pt x="61957" y="205099"/>
                  <a:pt x="0" y="41019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0" name="Rounded Rectangle 12">
            <a:extLst>
              <a:ext uri="{FF2B5EF4-FFF2-40B4-BE49-F238E27FC236}">
                <a16:creationId xmlns:a16="http://schemas.microsoft.com/office/drawing/2014/main" id="{2FB805CC-D702-43FB-A7EF-39C5626079DB}"/>
              </a:ext>
            </a:extLst>
          </p:cNvPr>
          <p:cNvSpPr/>
          <p:nvPr/>
        </p:nvSpPr>
        <p:spPr bwMode="auto">
          <a:xfrm>
            <a:off x="3952919" y="271023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1" name="Rounded Rectangle 12">
            <a:extLst>
              <a:ext uri="{FF2B5EF4-FFF2-40B4-BE49-F238E27FC236}">
                <a16:creationId xmlns:a16="http://schemas.microsoft.com/office/drawing/2014/main" id="{768963DD-1CDB-456A-9281-2E21BA8FC583}"/>
              </a:ext>
            </a:extLst>
          </p:cNvPr>
          <p:cNvSpPr/>
          <p:nvPr/>
        </p:nvSpPr>
        <p:spPr bwMode="auto">
          <a:xfrm>
            <a:off x="1929816" y="34849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2" name="Freeform 24">
            <a:extLst>
              <a:ext uri="{FF2B5EF4-FFF2-40B4-BE49-F238E27FC236}">
                <a16:creationId xmlns:a16="http://schemas.microsoft.com/office/drawing/2014/main" id="{39E6A138-8B06-4091-A3B6-CAF8BF458304}"/>
              </a:ext>
            </a:extLst>
          </p:cNvPr>
          <p:cNvSpPr/>
          <p:nvPr/>
        </p:nvSpPr>
        <p:spPr bwMode="auto">
          <a:xfrm>
            <a:off x="7162364" y="372159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3" name="Plus 25">
            <a:extLst>
              <a:ext uri="{FF2B5EF4-FFF2-40B4-BE49-F238E27FC236}">
                <a16:creationId xmlns:a16="http://schemas.microsoft.com/office/drawing/2014/main" id="{14BE9B02-E5A2-48E8-9B5C-B16D43F685A6}"/>
              </a:ext>
            </a:extLst>
          </p:cNvPr>
          <p:cNvSpPr/>
          <p:nvPr/>
        </p:nvSpPr>
        <p:spPr bwMode="auto">
          <a:xfrm>
            <a:off x="7328900" y="4084907"/>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4" name="Freeform 26">
            <a:extLst>
              <a:ext uri="{FF2B5EF4-FFF2-40B4-BE49-F238E27FC236}">
                <a16:creationId xmlns:a16="http://schemas.microsoft.com/office/drawing/2014/main" id="{E88373AB-EEE2-40F0-959D-7278D1EE5995}"/>
              </a:ext>
            </a:extLst>
          </p:cNvPr>
          <p:cNvSpPr/>
          <p:nvPr/>
        </p:nvSpPr>
        <p:spPr bwMode="auto">
          <a:xfrm flipH="1">
            <a:off x="2470878" y="447959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55" name="Rechte verbindingslijn 54">
            <a:extLst>
              <a:ext uri="{FF2B5EF4-FFF2-40B4-BE49-F238E27FC236}">
                <a16:creationId xmlns:a16="http://schemas.microsoft.com/office/drawing/2014/main" id="{18E81472-FF10-4D6C-A766-883C4C0F2140}"/>
              </a:ext>
            </a:extLst>
          </p:cNvPr>
          <p:cNvCxnSpPr>
            <a:cxnSpLocks/>
          </p:cNvCxnSpPr>
          <p:nvPr/>
        </p:nvCxnSpPr>
        <p:spPr bwMode="auto">
          <a:xfrm>
            <a:off x="3617050" y="4872072"/>
            <a:ext cx="46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 name="Freeform 24">
            <a:extLst>
              <a:ext uri="{FF2B5EF4-FFF2-40B4-BE49-F238E27FC236}">
                <a16:creationId xmlns:a16="http://schemas.microsoft.com/office/drawing/2014/main" id="{0DB47784-0B1E-497E-938F-6C5157E0EB77}"/>
              </a:ext>
            </a:extLst>
          </p:cNvPr>
          <p:cNvSpPr/>
          <p:nvPr/>
        </p:nvSpPr>
        <p:spPr bwMode="auto">
          <a:xfrm>
            <a:off x="2700000" y="447959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7" name="Plus 25">
            <a:extLst>
              <a:ext uri="{FF2B5EF4-FFF2-40B4-BE49-F238E27FC236}">
                <a16:creationId xmlns:a16="http://schemas.microsoft.com/office/drawing/2014/main" id="{E68CD97F-98C0-458A-9B9C-08D23089E654}"/>
              </a:ext>
            </a:extLst>
          </p:cNvPr>
          <p:cNvSpPr/>
          <p:nvPr/>
        </p:nvSpPr>
        <p:spPr bwMode="auto">
          <a:xfrm>
            <a:off x="2866536" y="4819447"/>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8" name="Freeform 26">
            <a:extLst>
              <a:ext uri="{FF2B5EF4-FFF2-40B4-BE49-F238E27FC236}">
                <a16:creationId xmlns:a16="http://schemas.microsoft.com/office/drawing/2014/main" id="{603D7989-79D2-45FA-91AE-5E254CB6D4C1}"/>
              </a:ext>
            </a:extLst>
          </p:cNvPr>
          <p:cNvSpPr/>
          <p:nvPr/>
        </p:nvSpPr>
        <p:spPr bwMode="auto">
          <a:xfrm flipH="1">
            <a:off x="2616292" y="5238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9" name="Freeform 24">
            <a:extLst>
              <a:ext uri="{FF2B5EF4-FFF2-40B4-BE49-F238E27FC236}">
                <a16:creationId xmlns:a16="http://schemas.microsoft.com/office/drawing/2014/main" id="{AC7A0C8D-F68F-438E-88F3-1D0D4115694C}"/>
              </a:ext>
            </a:extLst>
          </p:cNvPr>
          <p:cNvSpPr/>
          <p:nvPr/>
        </p:nvSpPr>
        <p:spPr bwMode="auto">
          <a:xfrm>
            <a:off x="4806000" y="447287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0" name="Plus 25">
            <a:extLst>
              <a:ext uri="{FF2B5EF4-FFF2-40B4-BE49-F238E27FC236}">
                <a16:creationId xmlns:a16="http://schemas.microsoft.com/office/drawing/2014/main" id="{8C57EE97-5C53-4C51-8D16-2604C35D9C54}"/>
              </a:ext>
            </a:extLst>
          </p:cNvPr>
          <p:cNvSpPr/>
          <p:nvPr/>
        </p:nvSpPr>
        <p:spPr bwMode="auto">
          <a:xfrm>
            <a:off x="4939484" y="4819447"/>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1" name="Freeform 26">
            <a:extLst>
              <a:ext uri="{FF2B5EF4-FFF2-40B4-BE49-F238E27FC236}">
                <a16:creationId xmlns:a16="http://schemas.microsoft.com/office/drawing/2014/main" id="{597D4335-41D0-4CC9-911F-D655BBAEBF5C}"/>
              </a:ext>
            </a:extLst>
          </p:cNvPr>
          <p:cNvSpPr/>
          <p:nvPr/>
        </p:nvSpPr>
        <p:spPr bwMode="auto">
          <a:xfrm flipH="1">
            <a:off x="6406096" y="447287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3" name="Vrije vorm: vorm 62">
            <a:extLst>
              <a:ext uri="{FF2B5EF4-FFF2-40B4-BE49-F238E27FC236}">
                <a16:creationId xmlns:a16="http://schemas.microsoft.com/office/drawing/2014/main" id="{CB705E8B-3119-4D3E-A6B0-1B37CAF32B4A}"/>
              </a:ext>
            </a:extLst>
          </p:cNvPr>
          <p:cNvSpPr/>
          <p:nvPr/>
        </p:nvSpPr>
        <p:spPr bwMode="auto">
          <a:xfrm>
            <a:off x="6862273" y="3486014"/>
            <a:ext cx="589660" cy="410868"/>
          </a:xfrm>
          <a:custGeom>
            <a:avLst/>
            <a:gdLst>
              <a:gd name="connsiteX0" fmla="*/ 589660 w 589660"/>
              <a:gd name="connsiteY0" fmla="*/ 333956 h 410868"/>
              <a:gd name="connsiteX1" fmla="*/ 316194 w 589660"/>
              <a:gd name="connsiteY1" fmla="*/ 670 h 410868"/>
              <a:gd name="connsiteX2" fmla="*/ 0 w 589660"/>
              <a:gd name="connsiteY2" fmla="*/ 410868 h 410868"/>
            </a:gdLst>
            <a:ahLst/>
            <a:cxnLst>
              <a:cxn ang="0">
                <a:pos x="connsiteX0" y="connsiteY0"/>
              </a:cxn>
              <a:cxn ang="0">
                <a:pos x="connsiteX1" y="connsiteY1"/>
              </a:cxn>
              <a:cxn ang="0">
                <a:pos x="connsiteX2" y="connsiteY2"/>
              </a:cxn>
            </a:cxnLst>
            <a:rect l="l" t="t" r="r" b="b"/>
            <a:pathLst>
              <a:path w="589660" h="410868">
                <a:moveTo>
                  <a:pt x="589660" y="333956"/>
                </a:moveTo>
                <a:cubicBezTo>
                  <a:pt x="502065" y="160903"/>
                  <a:pt x="414471" y="-12149"/>
                  <a:pt x="316194" y="670"/>
                </a:cubicBezTo>
                <a:cubicBezTo>
                  <a:pt x="217917" y="13489"/>
                  <a:pt x="108958" y="212178"/>
                  <a:pt x="0" y="41086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4" name="Rounded Rectangle 12">
            <a:extLst>
              <a:ext uri="{FF2B5EF4-FFF2-40B4-BE49-F238E27FC236}">
                <a16:creationId xmlns:a16="http://schemas.microsoft.com/office/drawing/2014/main" id="{9499F49E-DEA5-4DDF-A073-7A21BFECF51C}"/>
              </a:ext>
            </a:extLst>
          </p:cNvPr>
          <p:cNvSpPr/>
          <p:nvPr/>
        </p:nvSpPr>
        <p:spPr bwMode="auto">
          <a:xfrm>
            <a:off x="7184900" y="348381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5" name="Rounded Rectangle 12">
            <a:extLst>
              <a:ext uri="{FF2B5EF4-FFF2-40B4-BE49-F238E27FC236}">
                <a16:creationId xmlns:a16="http://schemas.microsoft.com/office/drawing/2014/main" id="{81DA360F-653C-4E8D-9DC2-3D20DB6ED41E}"/>
              </a:ext>
            </a:extLst>
          </p:cNvPr>
          <p:cNvSpPr/>
          <p:nvPr/>
        </p:nvSpPr>
        <p:spPr bwMode="auto">
          <a:xfrm>
            <a:off x="7813102" y="348164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6" name="Vrije vorm: vorm 65">
            <a:extLst>
              <a:ext uri="{FF2B5EF4-FFF2-40B4-BE49-F238E27FC236}">
                <a16:creationId xmlns:a16="http://schemas.microsoft.com/office/drawing/2014/main" id="{6B5CD117-7B71-45C9-9184-68F155467C83}"/>
              </a:ext>
            </a:extLst>
          </p:cNvPr>
          <p:cNvSpPr/>
          <p:nvPr/>
        </p:nvSpPr>
        <p:spPr bwMode="auto">
          <a:xfrm>
            <a:off x="2196269" y="4255806"/>
            <a:ext cx="1153682" cy="358923"/>
          </a:xfrm>
          <a:custGeom>
            <a:avLst/>
            <a:gdLst>
              <a:gd name="connsiteX0" fmla="*/ 1153682 w 1153682"/>
              <a:gd name="connsiteY0" fmla="*/ 358923 h 358923"/>
              <a:gd name="connsiteX1" fmla="*/ 598206 w 1153682"/>
              <a:gd name="connsiteY1" fmla="*/ 0 h 358923"/>
              <a:gd name="connsiteX2" fmla="*/ 0 w 1153682"/>
              <a:gd name="connsiteY2" fmla="*/ 358923 h 358923"/>
            </a:gdLst>
            <a:ahLst/>
            <a:cxnLst>
              <a:cxn ang="0">
                <a:pos x="connsiteX0" y="connsiteY0"/>
              </a:cxn>
              <a:cxn ang="0">
                <a:pos x="connsiteX1" y="connsiteY1"/>
              </a:cxn>
              <a:cxn ang="0">
                <a:pos x="connsiteX2" y="connsiteY2"/>
              </a:cxn>
            </a:cxnLst>
            <a:rect l="l" t="t" r="r" b="b"/>
            <a:pathLst>
              <a:path w="1153682" h="358923">
                <a:moveTo>
                  <a:pt x="1153682" y="358923"/>
                </a:moveTo>
                <a:cubicBezTo>
                  <a:pt x="972084" y="179461"/>
                  <a:pt x="790486" y="0"/>
                  <a:pt x="598206" y="0"/>
                </a:cubicBezTo>
                <a:cubicBezTo>
                  <a:pt x="405926" y="0"/>
                  <a:pt x="202963" y="179461"/>
                  <a:pt x="0" y="35892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7" name="Afgeronde rechthoek 59">
            <a:extLst>
              <a:ext uri="{FF2B5EF4-FFF2-40B4-BE49-F238E27FC236}">
                <a16:creationId xmlns:a16="http://schemas.microsoft.com/office/drawing/2014/main" id="{19A02442-744C-4500-872C-BC8E29B91E09}"/>
              </a:ext>
            </a:extLst>
          </p:cNvPr>
          <p:cNvSpPr/>
          <p:nvPr/>
        </p:nvSpPr>
        <p:spPr bwMode="auto">
          <a:xfrm>
            <a:off x="4268510" y="422313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nl-NL" sz="1600" b="1" i="0" u="none" strike="noStrike" cap="none" normalizeH="0" baseline="0" dirty="0">
                <a:ln>
                  <a:noFill/>
                </a:ln>
                <a:solidFill>
                  <a:schemeClr val="tx1">
                    <a:lumMod val="50000"/>
                    <a:lumOff val="50000"/>
                  </a:schemeClr>
                </a:solidFill>
                <a:effectLst/>
                <a:latin typeface="Calibri" pitchFamily="34" charset="0"/>
              </a:rPr>
              <a:t>LV</a:t>
            </a:r>
          </a:p>
        </p:txBody>
      </p:sp>
      <p:sp>
        <p:nvSpPr>
          <p:cNvPr id="68" name="Linkeraccolade 67">
            <a:extLst>
              <a:ext uri="{FF2B5EF4-FFF2-40B4-BE49-F238E27FC236}">
                <a16:creationId xmlns:a16="http://schemas.microsoft.com/office/drawing/2014/main" id="{A7176AAA-D330-4F7B-8813-DE1D4BC94A92}"/>
              </a:ext>
            </a:extLst>
          </p:cNvPr>
          <p:cNvSpPr/>
          <p:nvPr/>
        </p:nvSpPr>
        <p:spPr bwMode="auto">
          <a:xfrm>
            <a:off x="4024864" y="4163507"/>
            <a:ext cx="337485"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9" name="Linkeraccolade 68">
            <a:extLst>
              <a:ext uri="{FF2B5EF4-FFF2-40B4-BE49-F238E27FC236}">
                <a16:creationId xmlns:a16="http://schemas.microsoft.com/office/drawing/2014/main" id="{9C26B885-A81E-4BF3-B0DA-0E88AE7F37E0}"/>
              </a:ext>
            </a:extLst>
          </p:cNvPr>
          <p:cNvSpPr/>
          <p:nvPr/>
        </p:nvSpPr>
        <p:spPr bwMode="auto">
          <a:xfrm flipH="1">
            <a:off x="4497756" y="4169131"/>
            <a:ext cx="338400"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0" name="Rounded Rectangle 12">
            <a:extLst>
              <a:ext uri="{FF2B5EF4-FFF2-40B4-BE49-F238E27FC236}">
                <a16:creationId xmlns:a16="http://schemas.microsoft.com/office/drawing/2014/main" id="{7C49B582-3168-4D88-9DED-9592513BAD62}"/>
              </a:ext>
            </a:extLst>
          </p:cNvPr>
          <p:cNvSpPr/>
          <p:nvPr/>
        </p:nvSpPr>
        <p:spPr bwMode="auto">
          <a:xfrm>
            <a:off x="6688319" y="422313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1" name="Rounded Rectangle 12">
            <a:extLst>
              <a:ext uri="{FF2B5EF4-FFF2-40B4-BE49-F238E27FC236}">
                <a16:creationId xmlns:a16="http://schemas.microsoft.com/office/drawing/2014/main" id="{8FC7BE68-208E-4447-A872-A5C5EC418236}"/>
              </a:ext>
            </a:extLst>
          </p:cNvPr>
          <p:cNvSpPr/>
          <p:nvPr/>
        </p:nvSpPr>
        <p:spPr bwMode="auto">
          <a:xfrm>
            <a:off x="5096757" y="422313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2" name="Rounded Rectangle 12">
            <a:extLst>
              <a:ext uri="{FF2B5EF4-FFF2-40B4-BE49-F238E27FC236}">
                <a16:creationId xmlns:a16="http://schemas.microsoft.com/office/drawing/2014/main" id="{DA1C6066-F9D3-4389-81F2-13BC43FD3D90}"/>
              </a:ext>
            </a:extLst>
          </p:cNvPr>
          <p:cNvSpPr/>
          <p:nvPr/>
        </p:nvSpPr>
        <p:spPr bwMode="auto">
          <a:xfrm>
            <a:off x="3525944" y="347812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2" name="Vrije vorm: vorm 61">
            <a:extLst>
              <a:ext uri="{FF2B5EF4-FFF2-40B4-BE49-F238E27FC236}">
                <a16:creationId xmlns:a16="http://schemas.microsoft.com/office/drawing/2014/main" id="{862D1F66-0670-4280-8CEE-114F71351250}"/>
              </a:ext>
            </a:extLst>
          </p:cNvPr>
          <p:cNvSpPr/>
          <p:nvPr/>
        </p:nvSpPr>
        <p:spPr bwMode="auto">
          <a:xfrm>
            <a:off x="2855990" y="3733784"/>
            <a:ext cx="733789" cy="117161"/>
          </a:xfrm>
          <a:custGeom>
            <a:avLst/>
            <a:gdLst>
              <a:gd name="connsiteX0" fmla="*/ 0 w 965674"/>
              <a:gd name="connsiteY0" fmla="*/ 154185 h 154185"/>
              <a:gd name="connsiteX1" fmla="*/ 418744 w 965674"/>
              <a:gd name="connsiteY1" fmla="*/ 361 h 154185"/>
              <a:gd name="connsiteX2" fmla="*/ 965674 w 965674"/>
              <a:gd name="connsiteY2" fmla="*/ 120002 h 154185"/>
            </a:gdLst>
            <a:ahLst/>
            <a:cxnLst>
              <a:cxn ang="0">
                <a:pos x="connsiteX0" y="connsiteY0"/>
              </a:cxn>
              <a:cxn ang="0">
                <a:pos x="connsiteX1" y="connsiteY1"/>
              </a:cxn>
              <a:cxn ang="0">
                <a:pos x="connsiteX2" y="connsiteY2"/>
              </a:cxn>
            </a:cxnLst>
            <a:rect l="l" t="t" r="r" b="b"/>
            <a:pathLst>
              <a:path w="965674" h="154185">
                <a:moveTo>
                  <a:pt x="0" y="154185"/>
                </a:moveTo>
                <a:cubicBezTo>
                  <a:pt x="128899" y="80121"/>
                  <a:pt x="257799" y="6058"/>
                  <a:pt x="418744" y="361"/>
                </a:cubicBezTo>
                <a:cubicBezTo>
                  <a:pt x="579689" y="-5336"/>
                  <a:pt x="772681" y="57333"/>
                  <a:pt x="965674" y="12000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Vrije vorm: vorm 1">
            <a:extLst>
              <a:ext uri="{FF2B5EF4-FFF2-40B4-BE49-F238E27FC236}">
                <a16:creationId xmlns:a16="http://schemas.microsoft.com/office/drawing/2014/main" id="{CEB5BBD7-3B76-4A3C-B678-D693A5D43453}"/>
              </a:ext>
            </a:extLst>
          </p:cNvPr>
          <p:cNvSpPr/>
          <p:nvPr/>
        </p:nvSpPr>
        <p:spPr bwMode="auto">
          <a:xfrm>
            <a:off x="3730871" y="3548295"/>
            <a:ext cx="1319302" cy="319030"/>
          </a:xfrm>
          <a:custGeom>
            <a:avLst/>
            <a:gdLst>
              <a:gd name="connsiteX0" fmla="*/ 1233181 w 1233181"/>
              <a:gd name="connsiteY0" fmla="*/ 319030 h 319030"/>
              <a:gd name="connsiteX1" fmla="*/ 788565 w 1233181"/>
              <a:gd name="connsiteY1" fmla="*/ 248 h 319030"/>
              <a:gd name="connsiteX2" fmla="*/ 0 w 1233181"/>
              <a:gd name="connsiteY2" fmla="*/ 277085 h 319030"/>
            </a:gdLst>
            <a:ahLst/>
            <a:cxnLst>
              <a:cxn ang="0">
                <a:pos x="connsiteX0" y="connsiteY0"/>
              </a:cxn>
              <a:cxn ang="0">
                <a:pos x="connsiteX1" y="connsiteY1"/>
              </a:cxn>
              <a:cxn ang="0">
                <a:pos x="connsiteX2" y="connsiteY2"/>
              </a:cxn>
            </a:cxnLst>
            <a:rect l="l" t="t" r="r" b="b"/>
            <a:pathLst>
              <a:path w="1233181" h="319030">
                <a:moveTo>
                  <a:pt x="1233181" y="319030"/>
                </a:moveTo>
                <a:cubicBezTo>
                  <a:pt x="1113638" y="163134"/>
                  <a:pt x="994095" y="7239"/>
                  <a:pt x="788565" y="248"/>
                </a:cubicBezTo>
                <a:cubicBezTo>
                  <a:pt x="583035" y="-6743"/>
                  <a:pt x="291517" y="135171"/>
                  <a:pt x="0" y="27708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60936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out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outVertical)">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750" fill="hold"/>
                                        <p:tgtEl>
                                          <p:spTgt spid="12"/>
                                        </p:tgtEl>
                                        <p:attrNameLst>
                                          <p:attrName>ppt_w</p:attrName>
                                        </p:attrNameLst>
                                      </p:cBhvr>
                                      <p:tavLst>
                                        <p:tav tm="0">
                                          <p:val>
                                            <p:fltVal val="0"/>
                                          </p:val>
                                        </p:tav>
                                        <p:tav tm="100000">
                                          <p:val>
                                            <p:strVal val="#ppt_w"/>
                                          </p:val>
                                        </p:tav>
                                      </p:tavLst>
                                    </p:anim>
                                    <p:anim calcmode="lin" valueType="num">
                                      <p:cBhvr>
                                        <p:cTn id="25" dur="750" fill="hold"/>
                                        <p:tgtEl>
                                          <p:spTgt spid="12"/>
                                        </p:tgtEl>
                                        <p:attrNameLst>
                                          <p:attrName>ppt_h</p:attrName>
                                        </p:attrNameLst>
                                      </p:cBhvr>
                                      <p:tavLst>
                                        <p:tav tm="0">
                                          <p:val>
                                            <p:fltVal val="0"/>
                                          </p:val>
                                        </p:tav>
                                        <p:tav tm="100000">
                                          <p:val>
                                            <p:strVal val="#ppt_h"/>
                                          </p:val>
                                        </p:tav>
                                      </p:tavLst>
                                    </p:anim>
                                    <p:anim calcmode="lin" valueType="num">
                                      <p:cBhvr>
                                        <p:cTn id="26" dur="750" fill="hold"/>
                                        <p:tgtEl>
                                          <p:spTgt spid="12"/>
                                        </p:tgtEl>
                                        <p:attrNameLst>
                                          <p:attrName>style.rotation</p:attrName>
                                        </p:attrNameLst>
                                      </p:cBhvr>
                                      <p:tavLst>
                                        <p:tav tm="0">
                                          <p:val>
                                            <p:fltVal val="90"/>
                                          </p:val>
                                        </p:tav>
                                        <p:tav tm="100000">
                                          <p:val>
                                            <p:fltVal val="0"/>
                                          </p:val>
                                        </p:tav>
                                      </p:tavLst>
                                    </p:anim>
                                    <p:animEffect transition="in" filter="fade">
                                      <p:cBhvr>
                                        <p:cTn id="27" dur="750"/>
                                        <p:tgtEl>
                                          <p:spTgt spid="12"/>
                                        </p:tgtEl>
                                      </p:cBhvr>
                                    </p:animEffect>
                                  </p:childTnLst>
                                </p:cTn>
                              </p:par>
                            </p:childTnLst>
                          </p:cTn>
                        </p:par>
                        <p:par>
                          <p:cTn id="28" fill="hold">
                            <p:stCondLst>
                              <p:cond delay="750"/>
                            </p:stCondLst>
                            <p:childTnLst>
                              <p:par>
                                <p:cTn id="29" presetID="31"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750" fill="hold"/>
                                        <p:tgtEl>
                                          <p:spTgt spid="13"/>
                                        </p:tgtEl>
                                        <p:attrNameLst>
                                          <p:attrName>ppt_w</p:attrName>
                                        </p:attrNameLst>
                                      </p:cBhvr>
                                      <p:tavLst>
                                        <p:tav tm="0">
                                          <p:val>
                                            <p:fltVal val="0"/>
                                          </p:val>
                                        </p:tav>
                                        <p:tav tm="100000">
                                          <p:val>
                                            <p:strVal val="#ppt_w"/>
                                          </p:val>
                                        </p:tav>
                                      </p:tavLst>
                                    </p:anim>
                                    <p:anim calcmode="lin" valueType="num">
                                      <p:cBhvr>
                                        <p:cTn id="32" dur="750" fill="hold"/>
                                        <p:tgtEl>
                                          <p:spTgt spid="13"/>
                                        </p:tgtEl>
                                        <p:attrNameLst>
                                          <p:attrName>ppt_h</p:attrName>
                                        </p:attrNameLst>
                                      </p:cBhvr>
                                      <p:tavLst>
                                        <p:tav tm="0">
                                          <p:val>
                                            <p:fltVal val="0"/>
                                          </p:val>
                                        </p:tav>
                                        <p:tav tm="100000">
                                          <p:val>
                                            <p:strVal val="#ppt_h"/>
                                          </p:val>
                                        </p:tav>
                                      </p:tavLst>
                                    </p:anim>
                                    <p:anim calcmode="lin" valueType="num">
                                      <p:cBhvr>
                                        <p:cTn id="33" dur="750" fill="hold"/>
                                        <p:tgtEl>
                                          <p:spTgt spid="13"/>
                                        </p:tgtEl>
                                        <p:attrNameLst>
                                          <p:attrName>style.rotation</p:attrName>
                                        </p:attrNameLst>
                                      </p:cBhvr>
                                      <p:tavLst>
                                        <p:tav tm="0">
                                          <p:val>
                                            <p:fltVal val="90"/>
                                          </p:val>
                                        </p:tav>
                                        <p:tav tm="100000">
                                          <p:val>
                                            <p:fltVal val="0"/>
                                          </p:val>
                                        </p:tav>
                                      </p:tavLst>
                                    </p:anim>
                                    <p:animEffect transition="in" filter="fade">
                                      <p:cBhvr>
                                        <p:cTn id="34" dur="75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750" fill="hold"/>
                                        <p:tgtEl>
                                          <p:spTgt spid="14"/>
                                        </p:tgtEl>
                                        <p:attrNameLst>
                                          <p:attrName>ppt_w</p:attrName>
                                        </p:attrNameLst>
                                      </p:cBhvr>
                                      <p:tavLst>
                                        <p:tav tm="0">
                                          <p:val>
                                            <p:fltVal val="0"/>
                                          </p:val>
                                        </p:tav>
                                        <p:tav tm="100000">
                                          <p:val>
                                            <p:strVal val="#ppt_w"/>
                                          </p:val>
                                        </p:tav>
                                      </p:tavLst>
                                    </p:anim>
                                    <p:anim calcmode="lin" valueType="num">
                                      <p:cBhvr>
                                        <p:cTn id="40" dur="750" fill="hold"/>
                                        <p:tgtEl>
                                          <p:spTgt spid="14"/>
                                        </p:tgtEl>
                                        <p:attrNameLst>
                                          <p:attrName>ppt_h</p:attrName>
                                        </p:attrNameLst>
                                      </p:cBhvr>
                                      <p:tavLst>
                                        <p:tav tm="0">
                                          <p:val>
                                            <p:fltVal val="0"/>
                                          </p:val>
                                        </p:tav>
                                        <p:tav tm="100000">
                                          <p:val>
                                            <p:strVal val="#ppt_h"/>
                                          </p:val>
                                        </p:tav>
                                      </p:tavLst>
                                    </p:anim>
                                    <p:anim calcmode="lin" valueType="num">
                                      <p:cBhvr>
                                        <p:cTn id="41" dur="750" fill="hold"/>
                                        <p:tgtEl>
                                          <p:spTgt spid="14"/>
                                        </p:tgtEl>
                                        <p:attrNameLst>
                                          <p:attrName>style.rotation</p:attrName>
                                        </p:attrNameLst>
                                      </p:cBhvr>
                                      <p:tavLst>
                                        <p:tav tm="0">
                                          <p:val>
                                            <p:fltVal val="90"/>
                                          </p:val>
                                        </p:tav>
                                        <p:tav tm="100000">
                                          <p:val>
                                            <p:fltVal val="0"/>
                                          </p:val>
                                        </p:tav>
                                      </p:tavLst>
                                    </p:anim>
                                    <p:animEffect transition="in" filter="fade">
                                      <p:cBhvr>
                                        <p:cTn id="42" dur="75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anim calcmode="lin" valueType="num">
                                      <p:cBhvr>
                                        <p:cTn id="48" dur="1000" fill="hold"/>
                                        <p:tgtEl>
                                          <p:spTgt spid="15"/>
                                        </p:tgtEl>
                                        <p:attrNameLst>
                                          <p:attrName>ppt_x</p:attrName>
                                        </p:attrNameLst>
                                      </p:cBhvr>
                                      <p:tavLst>
                                        <p:tav tm="0">
                                          <p:val>
                                            <p:strVal val="#ppt_x"/>
                                          </p:val>
                                        </p:tav>
                                        <p:tav tm="100000">
                                          <p:val>
                                            <p:strVal val="#ppt_x"/>
                                          </p:val>
                                        </p:tav>
                                      </p:tavLst>
                                    </p:anim>
                                    <p:anim calcmode="lin" valueType="num">
                                      <p:cBhvr>
                                        <p:cTn id="4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1000"/>
                                        <p:tgtEl>
                                          <p:spTgt spid="16"/>
                                        </p:tgtEl>
                                      </p:cBhvr>
                                    </p:animEffect>
                                    <p:anim calcmode="lin" valueType="num">
                                      <p:cBhvr>
                                        <p:cTn id="55" dur="1000" fill="hold"/>
                                        <p:tgtEl>
                                          <p:spTgt spid="16"/>
                                        </p:tgtEl>
                                        <p:attrNameLst>
                                          <p:attrName>ppt_x</p:attrName>
                                        </p:attrNameLst>
                                      </p:cBhvr>
                                      <p:tavLst>
                                        <p:tav tm="0">
                                          <p:val>
                                            <p:strVal val="#ppt_x"/>
                                          </p:val>
                                        </p:tav>
                                        <p:tav tm="100000">
                                          <p:val>
                                            <p:strVal val="#ppt_x"/>
                                          </p:val>
                                        </p:tav>
                                      </p:tavLst>
                                    </p:anim>
                                    <p:anim calcmode="lin" valueType="num">
                                      <p:cBhvr>
                                        <p:cTn id="5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6" presetClass="entr" presetSubtype="37" fill="hold" nodeType="click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barn(outVertical)">
                                      <p:cBhvr>
                                        <p:cTn id="61" dur="500"/>
                                        <p:tgtEl>
                                          <p:spTgt spid="25"/>
                                        </p:tgtEl>
                                      </p:cBhvr>
                                    </p:animEffect>
                                  </p:childTnLst>
                                </p:cTn>
                              </p:par>
                              <p:par>
                                <p:cTn id="62" presetID="16" presetClass="entr" presetSubtype="37" fill="hold" nodeType="with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barn(outVertical)">
                                      <p:cBhvr>
                                        <p:cTn id="64" dur="500"/>
                                        <p:tgtEl>
                                          <p:spTgt spid="18"/>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37" fill="hold" nodeType="click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barn(outVertical)">
                                      <p:cBhvr>
                                        <p:cTn id="69" dur="500"/>
                                        <p:tgtEl>
                                          <p:spTgt spid="20"/>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wipe(left)">
                                      <p:cBhvr>
                                        <p:cTn id="74" dur="500"/>
                                        <p:tgtEl>
                                          <p:spTgt spid="22"/>
                                        </p:tgtEl>
                                      </p:cBhvr>
                                    </p:animEffect>
                                  </p:childTnLst>
                                </p:cTn>
                              </p:par>
                              <p:par>
                                <p:cTn id="75" presetID="35" presetClass="entr" presetSubtype="0" fill="hold" grpId="0" nodeType="with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fade">
                                      <p:cBhvr>
                                        <p:cTn id="77" dur="1000"/>
                                        <p:tgtEl>
                                          <p:spTgt spid="24"/>
                                        </p:tgtEl>
                                      </p:cBhvr>
                                    </p:animEffect>
                                    <p:anim calcmode="lin" valueType="num">
                                      <p:cBhvr>
                                        <p:cTn id="78" dur="1000" fill="hold"/>
                                        <p:tgtEl>
                                          <p:spTgt spid="24"/>
                                        </p:tgtEl>
                                        <p:attrNameLst>
                                          <p:attrName>style.rotation</p:attrName>
                                        </p:attrNameLst>
                                      </p:cBhvr>
                                      <p:tavLst>
                                        <p:tav tm="0">
                                          <p:val>
                                            <p:fltVal val="720"/>
                                          </p:val>
                                        </p:tav>
                                        <p:tav tm="100000">
                                          <p:val>
                                            <p:fltVal val="0"/>
                                          </p:val>
                                        </p:tav>
                                      </p:tavLst>
                                    </p:anim>
                                    <p:anim calcmode="lin" valueType="num">
                                      <p:cBhvr>
                                        <p:cTn id="79" dur="1000" fill="hold"/>
                                        <p:tgtEl>
                                          <p:spTgt spid="24"/>
                                        </p:tgtEl>
                                        <p:attrNameLst>
                                          <p:attrName>ppt_h</p:attrName>
                                        </p:attrNameLst>
                                      </p:cBhvr>
                                      <p:tavLst>
                                        <p:tav tm="0">
                                          <p:val>
                                            <p:fltVal val="0"/>
                                          </p:val>
                                        </p:tav>
                                        <p:tav tm="100000">
                                          <p:val>
                                            <p:strVal val="#ppt_h"/>
                                          </p:val>
                                        </p:tav>
                                      </p:tavLst>
                                    </p:anim>
                                    <p:anim calcmode="lin" valueType="num">
                                      <p:cBhvr>
                                        <p:cTn id="80" dur="1000" fill="hold"/>
                                        <p:tgtEl>
                                          <p:spTgt spid="24"/>
                                        </p:tgtEl>
                                        <p:attrNameLst>
                                          <p:attrName>ppt_w</p:attrName>
                                        </p:attrNameLst>
                                      </p:cBhvr>
                                      <p:tavLst>
                                        <p:tav tm="0">
                                          <p:val>
                                            <p:fltVal val="0"/>
                                          </p:val>
                                        </p:tav>
                                        <p:tav tm="100000">
                                          <p:val>
                                            <p:strVal val="#ppt_w"/>
                                          </p:val>
                                        </p:tav>
                                      </p:tavLst>
                                    </p:anim>
                                  </p:childTnLst>
                                </p:cTn>
                              </p:par>
                            </p:childTnLst>
                          </p:cTn>
                        </p:par>
                        <p:par>
                          <p:cTn id="81" fill="hold">
                            <p:stCondLst>
                              <p:cond delay="1000"/>
                            </p:stCondLst>
                            <p:childTnLst>
                              <p:par>
                                <p:cTn id="82" presetID="22" presetClass="entr" presetSubtype="2" fill="hold" grpId="0" nodeType="afterEffect">
                                  <p:stCondLst>
                                    <p:cond delay="0"/>
                                  </p:stCondLst>
                                  <p:childTnLst>
                                    <p:set>
                                      <p:cBhvr>
                                        <p:cTn id="83" dur="1" fill="hold">
                                          <p:stCondLst>
                                            <p:cond delay="0"/>
                                          </p:stCondLst>
                                        </p:cTn>
                                        <p:tgtEl>
                                          <p:spTgt spid="23"/>
                                        </p:tgtEl>
                                        <p:attrNameLst>
                                          <p:attrName>style.visibility</p:attrName>
                                        </p:attrNameLst>
                                      </p:cBhvr>
                                      <p:to>
                                        <p:strVal val="visible"/>
                                      </p:to>
                                    </p:set>
                                    <p:animEffect transition="in" filter="wipe(right)">
                                      <p:cBhvr>
                                        <p:cTn id="84" dur="500"/>
                                        <p:tgtEl>
                                          <p:spTgt spid="23"/>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2" fill="hold" grpId="0" nodeType="clickEffect">
                                  <p:stCondLst>
                                    <p:cond delay="0"/>
                                  </p:stCondLst>
                                  <p:childTnLst>
                                    <p:set>
                                      <p:cBhvr>
                                        <p:cTn id="88" dur="1" fill="hold">
                                          <p:stCondLst>
                                            <p:cond delay="0"/>
                                          </p:stCondLst>
                                        </p:cTn>
                                        <p:tgtEl>
                                          <p:spTgt spid="6"/>
                                        </p:tgtEl>
                                        <p:attrNameLst>
                                          <p:attrName>style.visibility</p:attrName>
                                        </p:attrNameLst>
                                      </p:cBhvr>
                                      <p:to>
                                        <p:strVal val="visible"/>
                                      </p:to>
                                    </p:set>
                                    <p:animEffect transition="in" filter="wipe(right)">
                                      <p:cBhvr>
                                        <p:cTn id="89" dur="500"/>
                                        <p:tgtEl>
                                          <p:spTgt spid="6"/>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19"/>
                                        </p:tgtEl>
                                        <p:attrNameLst>
                                          <p:attrName>style.visibility</p:attrName>
                                        </p:attrNameLst>
                                      </p:cBhvr>
                                      <p:to>
                                        <p:strVal val="visible"/>
                                      </p:to>
                                    </p:set>
                                    <p:animEffect transition="in" filter="wipe(left)">
                                      <p:cBhvr>
                                        <p:cTn id="94" dur="500"/>
                                        <p:tgtEl>
                                          <p:spTgt spid="19"/>
                                        </p:tgtEl>
                                      </p:cBhvr>
                                    </p:animEffect>
                                  </p:childTnLst>
                                </p:cTn>
                              </p:par>
                            </p:childTnLst>
                          </p:cTn>
                        </p:par>
                      </p:childTnLst>
                    </p:cTn>
                  </p:par>
                  <p:par>
                    <p:cTn id="95" fill="hold">
                      <p:stCondLst>
                        <p:cond delay="indefinite"/>
                      </p:stCondLst>
                      <p:childTnLst>
                        <p:par>
                          <p:cTn id="96" fill="hold">
                            <p:stCondLst>
                              <p:cond delay="0"/>
                            </p:stCondLst>
                            <p:childTnLst>
                              <p:par>
                                <p:cTn id="97" presetID="31" presetClass="entr" presetSubtype="0" fill="hold" grpId="0" nodeType="clickEffect">
                                  <p:stCondLst>
                                    <p:cond delay="0"/>
                                  </p:stCondLst>
                                  <p:childTnLst>
                                    <p:set>
                                      <p:cBhvr>
                                        <p:cTn id="98" dur="1" fill="hold">
                                          <p:stCondLst>
                                            <p:cond delay="0"/>
                                          </p:stCondLst>
                                        </p:cTn>
                                        <p:tgtEl>
                                          <p:spTgt spid="29"/>
                                        </p:tgtEl>
                                        <p:attrNameLst>
                                          <p:attrName>style.visibility</p:attrName>
                                        </p:attrNameLst>
                                      </p:cBhvr>
                                      <p:to>
                                        <p:strVal val="visible"/>
                                      </p:to>
                                    </p:set>
                                    <p:anim calcmode="lin" valueType="num">
                                      <p:cBhvr>
                                        <p:cTn id="99" dur="750" fill="hold"/>
                                        <p:tgtEl>
                                          <p:spTgt spid="29"/>
                                        </p:tgtEl>
                                        <p:attrNameLst>
                                          <p:attrName>ppt_w</p:attrName>
                                        </p:attrNameLst>
                                      </p:cBhvr>
                                      <p:tavLst>
                                        <p:tav tm="0">
                                          <p:val>
                                            <p:fltVal val="0"/>
                                          </p:val>
                                        </p:tav>
                                        <p:tav tm="100000">
                                          <p:val>
                                            <p:strVal val="#ppt_w"/>
                                          </p:val>
                                        </p:tav>
                                      </p:tavLst>
                                    </p:anim>
                                    <p:anim calcmode="lin" valueType="num">
                                      <p:cBhvr>
                                        <p:cTn id="100" dur="750" fill="hold"/>
                                        <p:tgtEl>
                                          <p:spTgt spid="29"/>
                                        </p:tgtEl>
                                        <p:attrNameLst>
                                          <p:attrName>ppt_h</p:attrName>
                                        </p:attrNameLst>
                                      </p:cBhvr>
                                      <p:tavLst>
                                        <p:tav tm="0">
                                          <p:val>
                                            <p:fltVal val="0"/>
                                          </p:val>
                                        </p:tav>
                                        <p:tav tm="100000">
                                          <p:val>
                                            <p:strVal val="#ppt_h"/>
                                          </p:val>
                                        </p:tav>
                                      </p:tavLst>
                                    </p:anim>
                                    <p:anim calcmode="lin" valueType="num">
                                      <p:cBhvr>
                                        <p:cTn id="101" dur="750" fill="hold"/>
                                        <p:tgtEl>
                                          <p:spTgt spid="29"/>
                                        </p:tgtEl>
                                        <p:attrNameLst>
                                          <p:attrName>style.rotation</p:attrName>
                                        </p:attrNameLst>
                                      </p:cBhvr>
                                      <p:tavLst>
                                        <p:tav tm="0">
                                          <p:val>
                                            <p:fltVal val="90"/>
                                          </p:val>
                                        </p:tav>
                                        <p:tav tm="100000">
                                          <p:val>
                                            <p:fltVal val="0"/>
                                          </p:val>
                                        </p:tav>
                                      </p:tavLst>
                                    </p:anim>
                                    <p:animEffect transition="in" filter="fade">
                                      <p:cBhvr>
                                        <p:cTn id="102" dur="750"/>
                                        <p:tgtEl>
                                          <p:spTgt spid="29"/>
                                        </p:tgtEl>
                                      </p:cBhvr>
                                    </p:animEffect>
                                  </p:childTnLst>
                                </p:cTn>
                              </p:par>
                            </p:childTnLst>
                          </p:cTn>
                        </p:par>
                      </p:childTnLst>
                    </p:cTn>
                  </p:par>
                  <p:par>
                    <p:cTn id="103" fill="hold">
                      <p:stCondLst>
                        <p:cond delay="indefinite"/>
                      </p:stCondLst>
                      <p:childTnLst>
                        <p:par>
                          <p:cTn id="104" fill="hold">
                            <p:stCondLst>
                              <p:cond delay="0"/>
                            </p:stCondLst>
                            <p:childTnLst>
                              <p:par>
                                <p:cTn id="105" presetID="47" presetClass="entr" presetSubtype="0" fill="hold" nodeType="clickEffect">
                                  <p:stCondLst>
                                    <p:cond delay="0"/>
                                  </p:stCondLst>
                                  <p:childTnLst>
                                    <p:set>
                                      <p:cBhvr>
                                        <p:cTn id="106" dur="1" fill="hold">
                                          <p:stCondLst>
                                            <p:cond delay="0"/>
                                          </p:stCondLst>
                                        </p:cTn>
                                        <p:tgtEl>
                                          <p:spTgt spid="30"/>
                                        </p:tgtEl>
                                        <p:attrNameLst>
                                          <p:attrName>style.visibility</p:attrName>
                                        </p:attrNameLst>
                                      </p:cBhvr>
                                      <p:to>
                                        <p:strVal val="visible"/>
                                      </p:to>
                                    </p:set>
                                    <p:animEffect transition="in" filter="fade">
                                      <p:cBhvr>
                                        <p:cTn id="107" dur="1000"/>
                                        <p:tgtEl>
                                          <p:spTgt spid="30"/>
                                        </p:tgtEl>
                                      </p:cBhvr>
                                    </p:animEffect>
                                    <p:anim calcmode="lin" valueType="num">
                                      <p:cBhvr>
                                        <p:cTn id="108" dur="1000" fill="hold"/>
                                        <p:tgtEl>
                                          <p:spTgt spid="30"/>
                                        </p:tgtEl>
                                        <p:attrNameLst>
                                          <p:attrName>ppt_x</p:attrName>
                                        </p:attrNameLst>
                                      </p:cBhvr>
                                      <p:tavLst>
                                        <p:tav tm="0">
                                          <p:val>
                                            <p:strVal val="#ppt_x"/>
                                          </p:val>
                                        </p:tav>
                                        <p:tav tm="100000">
                                          <p:val>
                                            <p:strVal val="#ppt_x"/>
                                          </p:val>
                                        </p:tav>
                                      </p:tavLst>
                                    </p:anim>
                                    <p:anim calcmode="lin" valueType="num">
                                      <p:cBhvr>
                                        <p:cTn id="10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16" presetClass="entr" presetSubtype="37" fill="hold" nodeType="clickEffect">
                                  <p:stCondLst>
                                    <p:cond delay="0"/>
                                  </p:stCondLst>
                                  <p:childTnLst>
                                    <p:set>
                                      <p:cBhvr>
                                        <p:cTn id="113" dur="1" fill="hold">
                                          <p:stCondLst>
                                            <p:cond delay="0"/>
                                          </p:stCondLst>
                                        </p:cTn>
                                        <p:tgtEl>
                                          <p:spTgt spid="34"/>
                                        </p:tgtEl>
                                        <p:attrNameLst>
                                          <p:attrName>style.visibility</p:attrName>
                                        </p:attrNameLst>
                                      </p:cBhvr>
                                      <p:to>
                                        <p:strVal val="visible"/>
                                      </p:to>
                                    </p:set>
                                    <p:animEffect transition="in" filter="barn(outVertical)">
                                      <p:cBhvr>
                                        <p:cTn id="114" dur="500"/>
                                        <p:tgtEl>
                                          <p:spTgt spid="34"/>
                                        </p:tgtEl>
                                      </p:cBhvr>
                                    </p:animEffect>
                                  </p:childTnLst>
                                </p:cTn>
                              </p:par>
                            </p:childTnLst>
                          </p:cTn>
                        </p:par>
                      </p:childTnLst>
                    </p:cTn>
                  </p:par>
                  <p:par>
                    <p:cTn id="115" fill="hold">
                      <p:stCondLst>
                        <p:cond delay="indefinite"/>
                      </p:stCondLst>
                      <p:childTnLst>
                        <p:par>
                          <p:cTn id="116" fill="hold">
                            <p:stCondLst>
                              <p:cond delay="0"/>
                            </p:stCondLst>
                            <p:childTnLst>
                              <p:par>
                                <p:cTn id="117" presetID="16" presetClass="entr" presetSubtype="37" fill="hold" nodeType="clickEffect">
                                  <p:stCondLst>
                                    <p:cond delay="0"/>
                                  </p:stCondLst>
                                  <p:childTnLst>
                                    <p:set>
                                      <p:cBhvr>
                                        <p:cTn id="118" dur="1" fill="hold">
                                          <p:stCondLst>
                                            <p:cond delay="0"/>
                                          </p:stCondLst>
                                        </p:cTn>
                                        <p:tgtEl>
                                          <p:spTgt spid="35"/>
                                        </p:tgtEl>
                                        <p:attrNameLst>
                                          <p:attrName>style.visibility</p:attrName>
                                        </p:attrNameLst>
                                      </p:cBhvr>
                                      <p:to>
                                        <p:strVal val="visible"/>
                                      </p:to>
                                    </p:set>
                                    <p:animEffect transition="in" filter="barn(outVertical)">
                                      <p:cBhvr>
                                        <p:cTn id="119" dur="500"/>
                                        <p:tgtEl>
                                          <p:spTgt spid="35"/>
                                        </p:tgtEl>
                                      </p:cBhvr>
                                    </p:animEffect>
                                  </p:childTnLst>
                                </p:cTn>
                              </p:par>
                            </p:childTnLst>
                          </p:cTn>
                        </p:par>
                      </p:childTnLst>
                    </p:cTn>
                  </p:par>
                  <p:par>
                    <p:cTn id="120" fill="hold">
                      <p:stCondLst>
                        <p:cond delay="indefinite"/>
                      </p:stCondLst>
                      <p:childTnLst>
                        <p:par>
                          <p:cTn id="121" fill="hold">
                            <p:stCondLst>
                              <p:cond delay="0"/>
                            </p:stCondLst>
                            <p:childTnLst>
                              <p:par>
                                <p:cTn id="122" presetID="16" presetClass="entr" presetSubtype="37" fill="hold" nodeType="clickEffect">
                                  <p:stCondLst>
                                    <p:cond delay="0"/>
                                  </p:stCondLst>
                                  <p:childTnLst>
                                    <p:set>
                                      <p:cBhvr>
                                        <p:cTn id="123" dur="1" fill="hold">
                                          <p:stCondLst>
                                            <p:cond delay="0"/>
                                          </p:stCondLst>
                                        </p:cTn>
                                        <p:tgtEl>
                                          <p:spTgt spid="36"/>
                                        </p:tgtEl>
                                        <p:attrNameLst>
                                          <p:attrName>style.visibility</p:attrName>
                                        </p:attrNameLst>
                                      </p:cBhvr>
                                      <p:to>
                                        <p:strVal val="visible"/>
                                      </p:to>
                                    </p:set>
                                    <p:animEffect transition="in" filter="barn(outVertical)">
                                      <p:cBhvr>
                                        <p:cTn id="124" dur="500"/>
                                        <p:tgtEl>
                                          <p:spTgt spid="36"/>
                                        </p:tgtEl>
                                      </p:cBhvr>
                                    </p:animEffect>
                                  </p:childTnLst>
                                </p:cTn>
                              </p:par>
                            </p:childTnLst>
                          </p:cTn>
                        </p:par>
                      </p:childTnLst>
                    </p:cTn>
                  </p:par>
                  <p:par>
                    <p:cTn id="125" fill="hold">
                      <p:stCondLst>
                        <p:cond delay="indefinite"/>
                      </p:stCondLst>
                      <p:childTnLst>
                        <p:par>
                          <p:cTn id="126" fill="hold">
                            <p:stCondLst>
                              <p:cond delay="0"/>
                            </p:stCondLst>
                            <p:childTnLst>
                              <p:par>
                                <p:cTn id="127" presetID="16" presetClass="entr" presetSubtype="37" fill="hold" nodeType="clickEffect">
                                  <p:stCondLst>
                                    <p:cond delay="0"/>
                                  </p:stCondLst>
                                  <p:childTnLst>
                                    <p:set>
                                      <p:cBhvr>
                                        <p:cTn id="128" dur="1" fill="hold">
                                          <p:stCondLst>
                                            <p:cond delay="0"/>
                                          </p:stCondLst>
                                        </p:cTn>
                                        <p:tgtEl>
                                          <p:spTgt spid="37"/>
                                        </p:tgtEl>
                                        <p:attrNameLst>
                                          <p:attrName>style.visibility</p:attrName>
                                        </p:attrNameLst>
                                      </p:cBhvr>
                                      <p:to>
                                        <p:strVal val="visible"/>
                                      </p:to>
                                    </p:set>
                                    <p:animEffect transition="in" filter="barn(outVertical)">
                                      <p:cBhvr>
                                        <p:cTn id="129" dur="500"/>
                                        <p:tgtEl>
                                          <p:spTgt spid="37"/>
                                        </p:tgtEl>
                                      </p:cBhvr>
                                    </p:animEffect>
                                  </p:childTnLst>
                                </p:cTn>
                              </p:par>
                            </p:childTnLst>
                          </p:cTn>
                        </p:par>
                      </p:childTnLst>
                    </p:cTn>
                  </p:par>
                  <p:par>
                    <p:cTn id="130" fill="hold">
                      <p:stCondLst>
                        <p:cond delay="indefinite"/>
                      </p:stCondLst>
                      <p:childTnLst>
                        <p:par>
                          <p:cTn id="131" fill="hold">
                            <p:stCondLst>
                              <p:cond delay="0"/>
                            </p:stCondLst>
                            <p:childTnLst>
                              <p:par>
                                <p:cTn id="132" presetID="16" presetClass="entr" presetSubtype="37" fill="hold" nodeType="clickEffect">
                                  <p:stCondLst>
                                    <p:cond delay="0"/>
                                  </p:stCondLst>
                                  <p:childTnLst>
                                    <p:set>
                                      <p:cBhvr>
                                        <p:cTn id="133" dur="1" fill="hold">
                                          <p:stCondLst>
                                            <p:cond delay="0"/>
                                          </p:stCondLst>
                                        </p:cTn>
                                        <p:tgtEl>
                                          <p:spTgt spid="55"/>
                                        </p:tgtEl>
                                        <p:attrNameLst>
                                          <p:attrName>style.visibility</p:attrName>
                                        </p:attrNameLst>
                                      </p:cBhvr>
                                      <p:to>
                                        <p:strVal val="visible"/>
                                      </p:to>
                                    </p:set>
                                    <p:animEffect transition="in" filter="barn(outVertical)">
                                      <p:cBhvr>
                                        <p:cTn id="134" dur="500"/>
                                        <p:tgtEl>
                                          <p:spTgt spid="55"/>
                                        </p:tgtEl>
                                      </p:cBhvr>
                                    </p:animEffect>
                                  </p:childTnLst>
                                </p:cTn>
                              </p:par>
                            </p:childTnLst>
                          </p:cTn>
                        </p:par>
                      </p:childTnLst>
                    </p:cTn>
                  </p:par>
                  <p:par>
                    <p:cTn id="135" fill="hold">
                      <p:stCondLst>
                        <p:cond delay="indefinite"/>
                      </p:stCondLst>
                      <p:childTnLst>
                        <p:par>
                          <p:cTn id="136" fill="hold">
                            <p:stCondLst>
                              <p:cond delay="0"/>
                            </p:stCondLst>
                            <p:childTnLst>
                              <p:par>
                                <p:cTn id="137" presetID="16" presetClass="entr" presetSubtype="37" fill="hold" nodeType="clickEffect">
                                  <p:stCondLst>
                                    <p:cond delay="0"/>
                                  </p:stCondLst>
                                  <p:childTnLst>
                                    <p:set>
                                      <p:cBhvr>
                                        <p:cTn id="138" dur="1" fill="hold">
                                          <p:stCondLst>
                                            <p:cond delay="0"/>
                                          </p:stCondLst>
                                        </p:cTn>
                                        <p:tgtEl>
                                          <p:spTgt spid="39"/>
                                        </p:tgtEl>
                                        <p:attrNameLst>
                                          <p:attrName>style.visibility</p:attrName>
                                        </p:attrNameLst>
                                      </p:cBhvr>
                                      <p:to>
                                        <p:strVal val="visible"/>
                                      </p:to>
                                    </p:set>
                                    <p:animEffect transition="in" filter="barn(outVertical)">
                                      <p:cBhvr>
                                        <p:cTn id="139" dur="500"/>
                                        <p:tgtEl>
                                          <p:spTgt spid="39"/>
                                        </p:tgtEl>
                                      </p:cBhvr>
                                    </p:animEffect>
                                  </p:childTnLst>
                                </p:cTn>
                              </p:par>
                            </p:childTnLst>
                          </p:cTn>
                        </p:par>
                      </p:childTnLst>
                    </p:cTn>
                  </p:par>
                  <p:par>
                    <p:cTn id="140" fill="hold">
                      <p:stCondLst>
                        <p:cond delay="indefinite"/>
                      </p:stCondLst>
                      <p:childTnLst>
                        <p:par>
                          <p:cTn id="141" fill="hold">
                            <p:stCondLst>
                              <p:cond delay="0"/>
                            </p:stCondLst>
                            <p:childTnLst>
                              <p:par>
                                <p:cTn id="142" presetID="16" presetClass="entr" presetSubtype="37" fill="hold" nodeType="clickEffect">
                                  <p:stCondLst>
                                    <p:cond delay="0"/>
                                  </p:stCondLst>
                                  <p:childTnLst>
                                    <p:set>
                                      <p:cBhvr>
                                        <p:cTn id="143" dur="1" fill="hold">
                                          <p:stCondLst>
                                            <p:cond delay="0"/>
                                          </p:stCondLst>
                                        </p:cTn>
                                        <p:tgtEl>
                                          <p:spTgt spid="41"/>
                                        </p:tgtEl>
                                        <p:attrNameLst>
                                          <p:attrName>style.visibility</p:attrName>
                                        </p:attrNameLst>
                                      </p:cBhvr>
                                      <p:to>
                                        <p:strVal val="visible"/>
                                      </p:to>
                                    </p:set>
                                    <p:animEffect transition="in" filter="barn(outVertical)">
                                      <p:cBhvr>
                                        <p:cTn id="144" dur="500"/>
                                        <p:tgtEl>
                                          <p:spTgt spid="41"/>
                                        </p:tgtEl>
                                      </p:cBhvr>
                                    </p:animEffect>
                                  </p:childTnLst>
                                </p:cTn>
                              </p:par>
                            </p:childTnLst>
                          </p:cTn>
                        </p:par>
                      </p:childTnLst>
                    </p:cTn>
                  </p:par>
                  <p:par>
                    <p:cTn id="145" fill="hold">
                      <p:stCondLst>
                        <p:cond delay="indefinite"/>
                      </p:stCondLst>
                      <p:childTnLst>
                        <p:par>
                          <p:cTn id="146" fill="hold">
                            <p:stCondLst>
                              <p:cond delay="0"/>
                            </p:stCondLst>
                            <p:childTnLst>
                              <p:par>
                                <p:cTn id="147" presetID="22" presetClass="entr" presetSubtype="8" fill="hold" grpId="0" nodeType="clickEffect">
                                  <p:stCondLst>
                                    <p:cond delay="0"/>
                                  </p:stCondLst>
                                  <p:childTnLst>
                                    <p:set>
                                      <p:cBhvr>
                                        <p:cTn id="148" dur="1" fill="hold">
                                          <p:stCondLst>
                                            <p:cond delay="0"/>
                                          </p:stCondLst>
                                        </p:cTn>
                                        <p:tgtEl>
                                          <p:spTgt spid="43"/>
                                        </p:tgtEl>
                                        <p:attrNameLst>
                                          <p:attrName>style.visibility</p:attrName>
                                        </p:attrNameLst>
                                      </p:cBhvr>
                                      <p:to>
                                        <p:strVal val="visible"/>
                                      </p:to>
                                    </p:set>
                                    <p:animEffect transition="in" filter="wipe(left)">
                                      <p:cBhvr>
                                        <p:cTn id="149" dur="500"/>
                                        <p:tgtEl>
                                          <p:spTgt spid="43"/>
                                        </p:tgtEl>
                                      </p:cBhvr>
                                    </p:animEffect>
                                  </p:childTnLst>
                                </p:cTn>
                              </p:par>
                              <p:par>
                                <p:cTn id="150" presetID="35" presetClass="entr" presetSubtype="0" fill="hold" grpId="0" nodeType="withEffect">
                                  <p:stCondLst>
                                    <p:cond delay="0"/>
                                  </p:stCondLst>
                                  <p:childTnLst>
                                    <p:set>
                                      <p:cBhvr>
                                        <p:cTn id="151" dur="1" fill="hold">
                                          <p:stCondLst>
                                            <p:cond delay="0"/>
                                          </p:stCondLst>
                                        </p:cTn>
                                        <p:tgtEl>
                                          <p:spTgt spid="44"/>
                                        </p:tgtEl>
                                        <p:attrNameLst>
                                          <p:attrName>style.visibility</p:attrName>
                                        </p:attrNameLst>
                                      </p:cBhvr>
                                      <p:to>
                                        <p:strVal val="visible"/>
                                      </p:to>
                                    </p:set>
                                    <p:animEffect transition="in" filter="fade">
                                      <p:cBhvr>
                                        <p:cTn id="152" dur="1000"/>
                                        <p:tgtEl>
                                          <p:spTgt spid="44"/>
                                        </p:tgtEl>
                                      </p:cBhvr>
                                    </p:animEffect>
                                    <p:anim calcmode="lin" valueType="num">
                                      <p:cBhvr>
                                        <p:cTn id="153" dur="1000" fill="hold"/>
                                        <p:tgtEl>
                                          <p:spTgt spid="44"/>
                                        </p:tgtEl>
                                        <p:attrNameLst>
                                          <p:attrName>style.rotation</p:attrName>
                                        </p:attrNameLst>
                                      </p:cBhvr>
                                      <p:tavLst>
                                        <p:tav tm="0">
                                          <p:val>
                                            <p:fltVal val="720"/>
                                          </p:val>
                                        </p:tav>
                                        <p:tav tm="100000">
                                          <p:val>
                                            <p:fltVal val="0"/>
                                          </p:val>
                                        </p:tav>
                                      </p:tavLst>
                                    </p:anim>
                                    <p:anim calcmode="lin" valueType="num">
                                      <p:cBhvr>
                                        <p:cTn id="154" dur="1000" fill="hold"/>
                                        <p:tgtEl>
                                          <p:spTgt spid="44"/>
                                        </p:tgtEl>
                                        <p:attrNameLst>
                                          <p:attrName>ppt_h</p:attrName>
                                        </p:attrNameLst>
                                      </p:cBhvr>
                                      <p:tavLst>
                                        <p:tav tm="0">
                                          <p:val>
                                            <p:fltVal val="0"/>
                                          </p:val>
                                        </p:tav>
                                        <p:tav tm="100000">
                                          <p:val>
                                            <p:strVal val="#ppt_h"/>
                                          </p:val>
                                        </p:tav>
                                      </p:tavLst>
                                    </p:anim>
                                    <p:anim calcmode="lin" valueType="num">
                                      <p:cBhvr>
                                        <p:cTn id="155" dur="1000" fill="hold"/>
                                        <p:tgtEl>
                                          <p:spTgt spid="44"/>
                                        </p:tgtEl>
                                        <p:attrNameLst>
                                          <p:attrName>ppt_w</p:attrName>
                                        </p:attrNameLst>
                                      </p:cBhvr>
                                      <p:tavLst>
                                        <p:tav tm="0">
                                          <p:val>
                                            <p:fltVal val="0"/>
                                          </p:val>
                                        </p:tav>
                                        <p:tav tm="100000">
                                          <p:val>
                                            <p:strVal val="#ppt_w"/>
                                          </p:val>
                                        </p:tav>
                                      </p:tavLst>
                                    </p:anim>
                                  </p:childTnLst>
                                </p:cTn>
                              </p:par>
                            </p:childTnLst>
                          </p:cTn>
                        </p:par>
                        <p:par>
                          <p:cTn id="156" fill="hold">
                            <p:stCondLst>
                              <p:cond delay="1000"/>
                            </p:stCondLst>
                            <p:childTnLst>
                              <p:par>
                                <p:cTn id="157" presetID="22" presetClass="entr" presetSubtype="2" fill="hold" grpId="0" nodeType="afterEffect">
                                  <p:stCondLst>
                                    <p:cond delay="0"/>
                                  </p:stCondLst>
                                  <p:childTnLst>
                                    <p:set>
                                      <p:cBhvr>
                                        <p:cTn id="158" dur="1" fill="hold">
                                          <p:stCondLst>
                                            <p:cond delay="0"/>
                                          </p:stCondLst>
                                        </p:cTn>
                                        <p:tgtEl>
                                          <p:spTgt spid="45"/>
                                        </p:tgtEl>
                                        <p:attrNameLst>
                                          <p:attrName>style.visibility</p:attrName>
                                        </p:attrNameLst>
                                      </p:cBhvr>
                                      <p:to>
                                        <p:strVal val="visible"/>
                                      </p:to>
                                    </p:set>
                                    <p:animEffect transition="in" filter="wipe(right)">
                                      <p:cBhvr>
                                        <p:cTn id="159" dur="500"/>
                                        <p:tgtEl>
                                          <p:spTgt spid="45"/>
                                        </p:tgtEl>
                                      </p:cBhvr>
                                    </p:animEffect>
                                  </p:childTnLst>
                                </p:cTn>
                              </p:par>
                            </p:childTnLst>
                          </p:cTn>
                        </p:par>
                      </p:childTnLst>
                    </p:cTn>
                  </p:par>
                  <p:par>
                    <p:cTn id="160" fill="hold">
                      <p:stCondLst>
                        <p:cond delay="indefinite"/>
                      </p:stCondLst>
                      <p:childTnLst>
                        <p:par>
                          <p:cTn id="161" fill="hold">
                            <p:stCondLst>
                              <p:cond delay="0"/>
                            </p:stCondLst>
                            <p:childTnLst>
                              <p:par>
                                <p:cTn id="162" presetID="22" presetClass="entr" presetSubtype="8" fill="hold" grpId="0" nodeType="clickEffect">
                                  <p:stCondLst>
                                    <p:cond delay="0"/>
                                  </p:stCondLst>
                                  <p:childTnLst>
                                    <p:set>
                                      <p:cBhvr>
                                        <p:cTn id="163" dur="1" fill="hold">
                                          <p:stCondLst>
                                            <p:cond delay="0"/>
                                          </p:stCondLst>
                                        </p:cTn>
                                        <p:tgtEl>
                                          <p:spTgt spid="46"/>
                                        </p:tgtEl>
                                        <p:attrNameLst>
                                          <p:attrName>style.visibility</p:attrName>
                                        </p:attrNameLst>
                                      </p:cBhvr>
                                      <p:to>
                                        <p:strVal val="visible"/>
                                      </p:to>
                                    </p:set>
                                    <p:animEffect transition="in" filter="wipe(left)">
                                      <p:cBhvr>
                                        <p:cTn id="164" dur="500"/>
                                        <p:tgtEl>
                                          <p:spTgt spid="46"/>
                                        </p:tgtEl>
                                      </p:cBhvr>
                                    </p:animEffect>
                                  </p:childTnLst>
                                </p:cTn>
                              </p:par>
                              <p:par>
                                <p:cTn id="165" presetID="35" presetClass="entr" presetSubtype="0" fill="hold" grpId="0" nodeType="withEffect">
                                  <p:stCondLst>
                                    <p:cond delay="0"/>
                                  </p:stCondLst>
                                  <p:childTnLst>
                                    <p:set>
                                      <p:cBhvr>
                                        <p:cTn id="166" dur="1" fill="hold">
                                          <p:stCondLst>
                                            <p:cond delay="0"/>
                                          </p:stCondLst>
                                        </p:cTn>
                                        <p:tgtEl>
                                          <p:spTgt spid="48"/>
                                        </p:tgtEl>
                                        <p:attrNameLst>
                                          <p:attrName>style.visibility</p:attrName>
                                        </p:attrNameLst>
                                      </p:cBhvr>
                                      <p:to>
                                        <p:strVal val="visible"/>
                                      </p:to>
                                    </p:set>
                                    <p:animEffect transition="in" filter="fade">
                                      <p:cBhvr>
                                        <p:cTn id="167" dur="1000"/>
                                        <p:tgtEl>
                                          <p:spTgt spid="48"/>
                                        </p:tgtEl>
                                      </p:cBhvr>
                                    </p:animEffect>
                                    <p:anim calcmode="lin" valueType="num">
                                      <p:cBhvr>
                                        <p:cTn id="168" dur="1000" fill="hold"/>
                                        <p:tgtEl>
                                          <p:spTgt spid="48"/>
                                        </p:tgtEl>
                                        <p:attrNameLst>
                                          <p:attrName>style.rotation</p:attrName>
                                        </p:attrNameLst>
                                      </p:cBhvr>
                                      <p:tavLst>
                                        <p:tav tm="0">
                                          <p:val>
                                            <p:fltVal val="720"/>
                                          </p:val>
                                        </p:tav>
                                        <p:tav tm="100000">
                                          <p:val>
                                            <p:fltVal val="0"/>
                                          </p:val>
                                        </p:tav>
                                      </p:tavLst>
                                    </p:anim>
                                    <p:anim calcmode="lin" valueType="num">
                                      <p:cBhvr>
                                        <p:cTn id="169" dur="1000" fill="hold"/>
                                        <p:tgtEl>
                                          <p:spTgt spid="48"/>
                                        </p:tgtEl>
                                        <p:attrNameLst>
                                          <p:attrName>ppt_h</p:attrName>
                                        </p:attrNameLst>
                                      </p:cBhvr>
                                      <p:tavLst>
                                        <p:tav tm="0">
                                          <p:val>
                                            <p:fltVal val="0"/>
                                          </p:val>
                                        </p:tav>
                                        <p:tav tm="100000">
                                          <p:val>
                                            <p:strVal val="#ppt_h"/>
                                          </p:val>
                                        </p:tav>
                                      </p:tavLst>
                                    </p:anim>
                                    <p:anim calcmode="lin" valueType="num">
                                      <p:cBhvr>
                                        <p:cTn id="170" dur="1000" fill="hold"/>
                                        <p:tgtEl>
                                          <p:spTgt spid="48"/>
                                        </p:tgtEl>
                                        <p:attrNameLst>
                                          <p:attrName>ppt_w</p:attrName>
                                        </p:attrNameLst>
                                      </p:cBhvr>
                                      <p:tavLst>
                                        <p:tav tm="0">
                                          <p:val>
                                            <p:fltVal val="0"/>
                                          </p:val>
                                        </p:tav>
                                        <p:tav tm="100000">
                                          <p:val>
                                            <p:strVal val="#ppt_w"/>
                                          </p:val>
                                        </p:tav>
                                      </p:tavLst>
                                    </p:anim>
                                  </p:childTnLst>
                                </p:cTn>
                              </p:par>
                            </p:childTnLst>
                          </p:cTn>
                        </p:par>
                        <p:par>
                          <p:cTn id="171" fill="hold">
                            <p:stCondLst>
                              <p:cond delay="1000"/>
                            </p:stCondLst>
                            <p:childTnLst>
                              <p:par>
                                <p:cTn id="172" presetID="22" presetClass="entr" presetSubtype="2" fill="hold" grpId="0" nodeType="afterEffect">
                                  <p:stCondLst>
                                    <p:cond delay="0"/>
                                  </p:stCondLst>
                                  <p:childTnLst>
                                    <p:set>
                                      <p:cBhvr>
                                        <p:cTn id="173" dur="1" fill="hold">
                                          <p:stCondLst>
                                            <p:cond delay="0"/>
                                          </p:stCondLst>
                                        </p:cTn>
                                        <p:tgtEl>
                                          <p:spTgt spid="49"/>
                                        </p:tgtEl>
                                        <p:attrNameLst>
                                          <p:attrName>style.visibility</p:attrName>
                                        </p:attrNameLst>
                                      </p:cBhvr>
                                      <p:to>
                                        <p:strVal val="visible"/>
                                      </p:to>
                                    </p:set>
                                    <p:animEffect transition="in" filter="wipe(right)">
                                      <p:cBhvr>
                                        <p:cTn id="174" dur="500"/>
                                        <p:tgtEl>
                                          <p:spTgt spid="49"/>
                                        </p:tgtEl>
                                      </p:cBhvr>
                                    </p:animEffect>
                                  </p:childTnLst>
                                </p:cTn>
                              </p:par>
                            </p:childTnLst>
                          </p:cTn>
                        </p:par>
                      </p:childTnLst>
                    </p:cTn>
                  </p:par>
                  <p:par>
                    <p:cTn id="175" fill="hold">
                      <p:stCondLst>
                        <p:cond delay="indefinite"/>
                      </p:stCondLst>
                      <p:childTnLst>
                        <p:par>
                          <p:cTn id="176" fill="hold">
                            <p:stCondLst>
                              <p:cond delay="0"/>
                            </p:stCondLst>
                            <p:childTnLst>
                              <p:par>
                                <p:cTn id="177" presetID="22" presetClass="entr" presetSubtype="8" fill="hold" grpId="0" nodeType="clickEffect">
                                  <p:stCondLst>
                                    <p:cond delay="0"/>
                                  </p:stCondLst>
                                  <p:childTnLst>
                                    <p:set>
                                      <p:cBhvr>
                                        <p:cTn id="178" dur="1" fill="hold">
                                          <p:stCondLst>
                                            <p:cond delay="0"/>
                                          </p:stCondLst>
                                        </p:cTn>
                                        <p:tgtEl>
                                          <p:spTgt spid="52"/>
                                        </p:tgtEl>
                                        <p:attrNameLst>
                                          <p:attrName>style.visibility</p:attrName>
                                        </p:attrNameLst>
                                      </p:cBhvr>
                                      <p:to>
                                        <p:strVal val="visible"/>
                                      </p:to>
                                    </p:set>
                                    <p:animEffect transition="in" filter="wipe(left)">
                                      <p:cBhvr>
                                        <p:cTn id="179" dur="500"/>
                                        <p:tgtEl>
                                          <p:spTgt spid="52"/>
                                        </p:tgtEl>
                                      </p:cBhvr>
                                    </p:animEffect>
                                  </p:childTnLst>
                                </p:cTn>
                              </p:par>
                              <p:par>
                                <p:cTn id="180" presetID="35" presetClass="entr" presetSubtype="0" fill="hold" grpId="0" nodeType="withEffect">
                                  <p:stCondLst>
                                    <p:cond delay="0"/>
                                  </p:stCondLst>
                                  <p:childTnLst>
                                    <p:set>
                                      <p:cBhvr>
                                        <p:cTn id="181" dur="1" fill="hold">
                                          <p:stCondLst>
                                            <p:cond delay="0"/>
                                          </p:stCondLst>
                                        </p:cTn>
                                        <p:tgtEl>
                                          <p:spTgt spid="53"/>
                                        </p:tgtEl>
                                        <p:attrNameLst>
                                          <p:attrName>style.visibility</p:attrName>
                                        </p:attrNameLst>
                                      </p:cBhvr>
                                      <p:to>
                                        <p:strVal val="visible"/>
                                      </p:to>
                                    </p:set>
                                    <p:animEffect transition="in" filter="fade">
                                      <p:cBhvr>
                                        <p:cTn id="182" dur="1000"/>
                                        <p:tgtEl>
                                          <p:spTgt spid="53"/>
                                        </p:tgtEl>
                                      </p:cBhvr>
                                    </p:animEffect>
                                    <p:anim calcmode="lin" valueType="num">
                                      <p:cBhvr>
                                        <p:cTn id="183" dur="1000" fill="hold"/>
                                        <p:tgtEl>
                                          <p:spTgt spid="53"/>
                                        </p:tgtEl>
                                        <p:attrNameLst>
                                          <p:attrName>style.rotation</p:attrName>
                                        </p:attrNameLst>
                                      </p:cBhvr>
                                      <p:tavLst>
                                        <p:tav tm="0">
                                          <p:val>
                                            <p:fltVal val="720"/>
                                          </p:val>
                                        </p:tav>
                                        <p:tav tm="100000">
                                          <p:val>
                                            <p:fltVal val="0"/>
                                          </p:val>
                                        </p:tav>
                                      </p:tavLst>
                                    </p:anim>
                                    <p:anim calcmode="lin" valueType="num">
                                      <p:cBhvr>
                                        <p:cTn id="184" dur="1000" fill="hold"/>
                                        <p:tgtEl>
                                          <p:spTgt spid="53"/>
                                        </p:tgtEl>
                                        <p:attrNameLst>
                                          <p:attrName>ppt_h</p:attrName>
                                        </p:attrNameLst>
                                      </p:cBhvr>
                                      <p:tavLst>
                                        <p:tav tm="0">
                                          <p:val>
                                            <p:fltVal val="0"/>
                                          </p:val>
                                        </p:tav>
                                        <p:tav tm="100000">
                                          <p:val>
                                            <p:strVal val="#ppt_h"/>
                                          </p:val>
                                        </p:tav>
                                      </p:tavLst>
                                    </p:anim>
                                    <p:anim calcmode="lin" valueType="num">
                                      <p:cBhvr>
                                        <p:cTn id="185" dur="1000" fill="hold"/>
                                        <p:tgtEl>
                                          <p:spTgt spid="53"/>
                                        </p:tgtEl>
                                        <p:attrNameLst>
                                          <p:attrName>ppt_w</p:attrName>
                                        </p:attrNameLst>
                                      </p:cBhvr>
                                      <p:tavLst>
                                        <p:tav tm="0">
                                          <p:val>
                                            <p:fltVal val="0"/>
                                          </p:val>
                                        </p:tav>
                                        <p:tav tm="100000">
                                          <p:val>
                                            <p:strVal val="#ppt_w"/>
                                          </p:val>
                                        </p:tav>
                                      </p:tavLst>
                                    </p:anim>
                                  </p:childTnLst>
                                </p:cTn>
                              </p:par>
                            </p:childTnLst>
                          </p:cTn>
                        </p:par>
                        <p:par>
                          <p:cTn id="186" fill="hold">
                            <p:stCondLst>
                              <p:cond delay="1000"/>
                            </p:stCondLst>
                            <p:childTnLst>
                              <p:par>
                                <p:cTn id="187" presetID="22" presetClass="entr" presetSubtype="2" fill="hold" grpId="0" nodeType="afterEffect">
                                  <p:stCondLst>
                                    <p:cond delay="0"/>
                                  </p:stCondLst>
                                  <p:childTnLst>
                                    <p:set>
                                      <p:cBhvr>
                                        <p:cTn id="188" dur="1" fill="hold">
                                          <p:stCondLst>
                                            <p:cond delay="0"/>
                                          </p:stCondLst>
                                        </p:cTn>
                                        <p:tgtEl>
                                          <p:spTgt spid="54"/>
                                        </p:tgtEl>
                                        <p:attrNameLst>
                                          <p:attrName>style.visibility</p:attrName>
                                        </p:attrNameLst>
                                      </p:cBhvr>
                                      <p:to>
                                        <p:strVal val="visible"/>
                                      </p:to>
                                    </p:set>
                                    <p:animEffect transition="in" filter="wipe(right)">
                                      <p:cBhvr>
                                        <p:cTn id="189" dur="500"/>
                                        <p:tgtEl>
                                          <p:spTgt spid="54"/>
                                        </p:tgtEl>
                                      </p:cBhvr>
                                    </p:animEffect>
                                  </p:childTnLst>
                                </p:cTn>
                              </p:par>
                            </p:childTnLst>
                          </p:cTn>
                        </p:par>
                      </p:childTnLst>
                    </p:cTn>
                  </p:par>
                  <p:par>
                    <p:cTn id="190" fill="hold">
                      <p:stCondLst>
                        <p:cond delay="indefinite"/>
                      </p:stCondLst>
                      <p:childTnLst>
                        <p:par>
                          <p:cTn id="191" fill="hold">
                            <p:stCondLst>
                              <p:cond delay="0"/>
                            </p:stCondLst>
                            <p:childTnLst>
                              <p:par>
                                <p:cTn id="192" presetID="22" presetClass="entr" presetSubtype="8" fill="hold" grpId="0" nodeType="clickEffect">
                                  <p:stCondLst>
                                    <p:cond delay="0"/>
                                  </p:stCondLst>
                                  <p:childTnLst>
                                    <p:set>
                                      <p:cBhvr>
                                        <p:cTn id="193" dur="1" fill="hold">
                                          <p:stCondLst>
                                            <p:cond delay="0"/>
                                          </p:stCondLst>
                                        </p:cTn>
                                        <p:tgtEl>
                                          <p:spTgt spid="56"/>
                                        </p:tgtEl>
                                        <p:attrNameLst>
                                          <p:attrName>style.visibility</p:attrName>
                                        </p:attrNameLst>
                                      </p:cBhvr>
                                      <p:to>
                                        <p:strVal val="visible"/>
                                      </p:to>
                                    </p:set>
                                    <p:animEffect transition="in" filter="wipe(left)">
                                      <p:cBhvr>
                                        <p:cTn id="194" dur="500"/>
                                        <p:tgtEl>
                                          <p:spTgt spid="56"/>
                                        </p:tgtEl>
                                      </p:cBhvr>
                                    </p:animEffect>
                                  </p:childTnLst>
                                </p:cTn>
                              </p:par>
                              <p:par>
                                <p:cTn id="195" presetID="35" presetClass="entr" presetSubtype="0" fill="hold" grpId="0" nodeType="withEffect">
                                  <p:stCondLst>
                                    <p:cond delay="0"/>
                                  </p:stCondLst>
                                  <p:childTnLst>
                                    <p:set>
                                      <p:cBhvr>
                                        <p:cTn id="196" dur="1" fill="hold">
                                          <p:stCondLst>
                                            <p:cond delay="0"/>
                                          </p:stCondLst>
                                        </p:cTn>
                                        <p:tgtEl>
                                          <p:spTgt spid="57"/>
                                        </p:tgtEl>
                                        <p:attrNameLst>
                                          <p:attrName>style.visibility</p:attrName>
                                        </p:attrNameLst>
                                      </p:cBhvr>
                                      <p:to>
                                        <p:strVal val="visible"/>
                                      </p:to>
                                    </p:set>
                                    <p:animEffect transition="in" filter="fade">
                                      <p:cBhvr>
                                        <p:cTn id="197" dur="1000"/>
                                        <p:tgtEl>
                                          <p:spTgt spid="57"/>
                                        </p:tgtEl>
                                      </p:cBhvr>
                                    </p:animEffect>
                                    <p:anim calcmode="lin" valueType="num">
                                      <p:cBhvr>
                                        <p:cTn id="198" dur="1000" fill="hold"/>
                                        <p:tgtEl>
                                          <p:spTgt spid="57"/>
                                        </p:tgtEl>
                                        <p:attrNameLst>
                                          <p:attrName>style.rotation</p:attrName>
                                        </p:attrNameLst>
                                      </p:cBhvr>
                                      <p:tavLst>
                                        <p:tav tm="0">
                                          <p:val>
                                            <p:fltVal val="720"/>
                                          </p:val>
                                        </p:tav>
                                        <p:tav tm="100000">
                                          <p:val>
                                            <p:fltVal val="0"/>
                                          </p:val>
                                        </p:tav>
                                      </p:tavLst>
                                    </p:anim>
                                    <p:anim calcmode="lin" valueType="num">
                                      <p:cBhvr>
                                        <p:cTn id="199" dur="1000" fill="hold"/>
                                        <p:tgtEl>
                                          <p:spTgt spid="57"/>
                                        </p:tgtEl>
                                        <p:attrNameLst>
                                          <p:attrName>ppt_h</p:attrName>
                                        </p:attrNameLst>
                                      </p:cBhvr>
                                      <p:tavLst>
                                        <p:tav tm="0">
                                          <p:val>
                                            <p:fltVal val="0"/>
                                          </p:val>
                                        </p:tav>
                                        <p:tav tm="100000">
                                          <p:val>
                                            <p:strVal val="#ppt_h"/>
                                          </p:val>
                                        </p:tav>
                                      </p:tavLst>
                                    </p:anim>
                                    <p:anim calcmode="lin" valueType="num">
                                      <p:cBhvr>
                                        <p:cTn id="200" dur="1000" fill="hold"/>
                                        <p:tgtEl>
                                          <p:spTgt spid="57"/>
                                        </p:tgtEl>
                                        <p:attrNameLst>
                                          <p:attrName>ppt_w</p:attrName>
                                        </p:attrNameLst>
                                      </p:cBhvr>
                                      <p:tavLst>
                                        <p:tav tm="0">
                                          <p:val>
                                            <p:fltVal val="0"/>
                                          </p:val>
                                        </p:tav>
                                        <p:tav tm="100000">
                                          <p:val>
                                            <p:strVal val="#ppt_w"/>
                                          </p:val>
                                        </p:tav>
                                      </p:tavLst>
                                    </p:anim>
                                  </p:childTnLst>
                                </p:cTn>
                              </p:par>
                            </p:childTnLst>
                          </p:cTn>
                        </p:par>
                        <p:par>
                          <p:cTn id="201" fill="hold">
                            <p:stCondLst>
                              <p:cond delay="1000"/>
                            </p:stCondLst>
                            <p:childTnLst>
                              <p:par>
                                <p:cTn id="202" presetID="22" presetClass="entr" presetSubtype="2" fill="hold" grpId="0" nodeType="afterEffect">
                                  <p:stCondLst>
                                    <p:cond delay="0"/>
                                  </p:stCondLst>
                                  <p:childTnLst>
                                    <p:set>
                                      <p:cBhvr>
                                        <p:cTn id="203" dur="1" fill="hold">
                                          <p:stCondLst>
                                            <p:cond delay="0"/>
                                          </p:stCondLst>
                                        </p:cTn>
                                        <p:tgtEl>
                                          <p:spTgt spid="58"/>
                                        </p:tgtEl>
                                        <p:attrNameLst>
                                          <p:attrName>style.visibility</p:attrName>
                                        </p:attrNameLst>
                                      </p:cBhvr>
                                      <p:to>
                                        <p:strVal val="visible"/>
                                      </p:to>
                                    </p:set>
                                    <p:animEffect transition="in" filter="wipe(right)">
                                      <p:cBhvr>
                                        <p:cTn id="204" dur="500"/>
                                        <p:tgtEl>
                                          <p:spTgt spid="58"/>
                                        </p:tgtEl>
                                      </p:cBhvr>
                                    </p:animEffect>
                                  </p:childTnLst>
                                </p:cTn>
                              </p:par>
                            </p:childTnLst>
                          </p:cTn>
                        </p:par>
                      </p:childTnLst>
                    </p:cTn>
                  </p:par>
                  <p:par>
                    <p:cTn id="205" fill="hold">
                      <p:stCondLst>
                        <p:cond delay="indefinite"/>
                      </p:stCondLst>
                      <p:childTnLst>
                        <p:par>
                          <p:cTn id="206" fill="hold">
                            <p:stCondLst>
                              <p:cond delay="0"/>
                            </p:stCondLst>
                            <p:childTnLst>
                              <p:par>
                                <p:cTn id="207" presetID="22" presetClass="entr" presetSubtype="8" fill="hold" grpId="0" nodeType="clickEffect">
                                  <p:stCondLst>
                                    <p:cond delay="0"/>
                                  </p:stCondLst>
                                  <p:childTnLst>
                                    <p:set>
                                      <p:cBhvr>
                                        <p:cTn id="208" dur="1" fill="hold">
                                          <p:stCondLst>
                                            <p:cond delay="0"/>
                                          </p:stCondLst>
                                        </p:cTn>
                                        <p:tgtEl>
                                          <p:spTgt spid="59"/>
                                        </p:tgtEl>
                                        <p:attrNameLst>
                                          <p:attrName>style.visibility</p:attrName>
                                        </p:attrNameLst>
                                      </p:cBhvr>
                                      <p:to>
                                        <p:strVal val="visible"/>
                                      </p:to>
                                    </p:set>
                                    <p:animEffect transition="in" filter="wipe(left)">
                                      <p:cBhvr>
                                        <p:cTn id="209" dur="500"/>
                                        <p:tgtEl>
                                          <p:spTgt spid="59"/>
                                        </p:tgtEl>
                                      </p:cBhvr>
                                    </p:animEffect>
                                  </p:childTnLst>
                                </p:cTn>
                              </p:par>
                              <p:par>
                                <p:cTn id="210" presetID="35" presetClass="entr" presetSubtype="0" fill="hold" grpId="0" nodeType="withEffect">
                                  <p:stCondLst>
                                    <p:cond delay="0"/>
                                  </p:stCondLst>
                                  <p:childTnLst>
                                    <p:set>
                                      <p:cBhvr>
                                        <p:cTn id="211" dur="1" fill="hold">
                                          <p:stCondLst>
                                            <p:cond delay="0"/>
                                          </p:stCondLst>
                                        </p:cTn>
                                        <p:tgtEl>
                                          <p:spTgt spid="60"/>
                                        </p:tgtEl>
                                        <p:attrNameLst>
                                          <p:attrName>style.visibility</p:attrName>
                                        </p:attrNameLst>
                                      </p:cBhvr>
                                      <p:to>
                                        <p:strVal val="visible"/>
                                      </p:to>
                                    </p:set>
                                    <p:animEffect transition="in" filter="fade">
                                      <p:cBhvr>
                                        <p:cTn id="212" dur="1000"/>
                                        <p:tgtEl>
                                          <p:spTgt spid="60"/>
                                        </p:tgtEl>
                                      </p:cBhvr>
                                    </p:animEffect>
                                    <p:anim calcmode="lin" valueType="num">
                                      <p:cBhvr>
                                        <p:cTn id="213" dur="1000" fill="hold"/>
                                        <p:tgtEl>
                                          <p:spTgt spid="60"/>
                                        </p:tgtEl>
                                        <p:attrNameLst>
                                          <p:attrName>style.rotation</p:attrName>
                                        </p:attrNameLst>
                                      </p:cBhvr>
                                      <p:tavLst>
                                        <p:tav tm="0">
                                          <p:val>
                                            <p:fltVal val="720"/>
                                          </p:val>
                                        </p:tav>
                                        <p:tav tm="100000">
                                          <p:val>
                                            <p:fltVal val="0"/>
                                          </p:val>
                                        </p:tav>
                                      </p:tavLst>
                                    </p:anim>
                                    <p:anim calcmode="lin" valueType="num">
                                      <p:cBhvr>
                                        <p:cTn id="214" dur="1000" fill="hold"/>
                                        <p:tgtEl>
                                          <p:spTgt spid="60"/>
                                        </p:tgtEl>
                                        <p:attrNameLst>
                                          <p:attrName>ppt_h</p:attrName>
                                        </p:attrNameLst>
                                      </p:cBhvr>
                                      <p:tavLst>
                                        <p:tav tm="0">
                                          <p:val>
                                            <p:fltVal val="0"/>
                                          </p:val>
                                        </p:tav>
                                        <p:tav tm="100000">
                                          <p:val>
                                            <p:strVal val="#ppt_h"/>
                                          </p:val>
                                        </p:tav>
                                      </p:tavLst>
                                    </p:anim>
                                    <p:anim calcmode="lin" valueType="num">
                                      <p:cBhvr>
                                        <p:cTn id="215" dur="1000" fill="hold"/>
                                        <p:tgtEl>
                                          <p:spTgt spid="60"/>
                                        </p:tgtEl>
                                        <p:attrNameLst>
                                          <p:attrName>ppt_w</p:attrName>
                                        </p:attrNameLst>
                                      </p:cBhvr>
                                      <p:tavLst>
                                        <p:tav tm="0">
                                          <p:val>
                                            <p:fltVal val="0"/>
                                          </p:val>
                                        </p:tav>
                                        <p:tav tm="100000">
                                          <p:val>
                                            <p:strVal val="#ppt_w"/>
                                          </p:val>
                                        </p:tav>
                                      </p:tavLst>
                                    </p:anim>
                                  </p:childTnLst>
                                </p:cTn>
                              </p:par>
                            </p:childTnLst>
                          </p:cTn>
                        </p:par>
                        <p:par>
                          <p:cTn id="216" fill="hold">
                            <p:stCondLst>
                              <p:cond delay="1000"/>
                            </p:stCondLst>
                            <p:childTnLst>
                              <p:par>
                                <p:cTn id="217" presetID="22" presetClass="entr" presetSubtype="2" fill="hold" grpId="0" nodeType="afterEffect">
                                  <p:stCondLst>
                                    <p:cond delay="0"/>
                                  </p:stCondLst>
                                  <p:childTnLst>
                                    <p:set>
                                      <p:cBhvr>
                                        <p:cTn id="218" dur="1" fill="hold">
                                          <p:stCondLst>
                                            <p:cond delay="0"/>
                                          </p:stCondLst>
                                        </p:cTn>
                                        <p:tgtEl>
                                          <p:spTgt spid="61"/>
                                        </p:tgtEl>
                                        <p:attrNameLst>
                                          <p:attrName>style.visibility</p:attrName>
                                        </p:attrNameLst>
                                      </p:cBhvr>
                                      <p:to>
                                        <p:strVal val="visible"/>
                                      </p:to>
                                    </p:set>
                                    <p:animEffect transition="in" filter="wipe(right)">
                                      <p:cBhvr>
                                        <p:cTn id="219" dur="500"/>
                                        <p:tgtEl>
                                          <p:spTgt spid="61"/>
                                        </p:tgtEl>
                                      </p:cBhvr>
                                    </p:animEffect>
                                  </p:childTnLst>
                                </p:cTn>
                              </p:par>
                            </p:childTnLst>
                          </p:cTn>
                        </p:par>
                      </p:childTnLst>
                    </p:cTn>
                  </p:par>
                  <p:par>
                    <p:cTn id="220" fill="hold">
                      <p:stCondLst>
                        <p:cond delay="indefinite"/>
                      </p:stCondLst>
                      <p:childTnLst>
                        <p:par>
                          <p:cTn id="221" fill="hold">
                            <p:stCondLst>
                              <p:cond delay="0"/>
                            </p:stCondLst>
                            <p:childTnLst>
                              <p:par>
                                <p:cTn id="222" presetID="22" presetClass="entr" presetSubtype="2" fill="hold" grpId="0" nodeType="clickEffect">
                                  <p:stCondLst>
                                    <p:cond delay="0"/>
                                  </p:stCondLst>
                                  <p:childTnLst>
                                    <p:set>
                                      <p:cBhvr>
                                        <p:cTn id="223" dur="1" fill="hold">
                                          <p:stCondLst>
                                            <p:cond delay="0"/>
                                          </p:stCondLst>
                                        </p:cTn>
                                        <p:tgtEl>
                                          <p:spTgt spid="42"/>
                                        </p:tgtEl>
                                        <p:attrNameLst>
                                          <p:attrName>style.visibility</p:attrName>
                                        </p:attrNameLst>
                                      </p:cBhvr>
                                      <p:to>
                                        <p:strVal val="visible"/>
                                      </p:to>
                                    </p:set>
                                    <p:animEffect transition="in" filter="wipe(right)">
                                      <p:cBhvr>
                                        <p:cTn id="224" dur="500"/>
                                        <p:tgtEl>
                                          <p:spTgt spid="42"/>
                                        </p:tgtEl>
                                      </p:cBhvr>
                                    </p:animEffect>
                                  </p:childTnLst>
                                </p:cTn>
                              </p:par>
                            </p:childTnLst>
                          </p:cTn>
                        </p:par>
                      </p:childTnLst>
                    </p:cTn>
                  </p:par>
                  <p:par>
                    <p:cTn id="225" fill="hold">
                      <p:stCondLst>
                        <p:cond delay="indefinite"/>
                      </p:stCondLst>
                      <p:childTnLst>
                        <p:par>
                          <p:cTn id="226" fill="hold">
                            <p:stCondLst>
                              <p:cond delay="0"/>
                            </p:stCondLst>
                            <p:childTnLst>
                              <p:par>
                                <p:cTn id="227" presetID="31" presetClass="entr" presetSubtype="0" fill="hold" grpId="0" nodeType="clickEffect">
                                  <p:stCondLst>
                                    <p:cond delay="0"/>
                                  </p:stCondLst>
                                  <p:childTnLst>
                                    <p:set>
                                      <p:cBhvr>
                                        <p:cTn id="228" dur="1" fill="hold">
                                          <p:stCondLst>
                                            <p:cond delay="0"/>
                                          </p:stCondLst>
                                        </p:cTn>
                                        <p:tgtEl>
                                          <p:spTgt spid="50"/>
                                        </p:tgtEl>
                                        <p:attrNameLst>
                                          <p:attrName>style.visibility</p:attrName>
                                        </p:attrNameLst>
                                      </p:cBhvr>
                                      <p:to>
                                        <p:strVal val="visible"/>
                                      </p:to>
                                    </p:set>
                                    <p:anim calcmode="lin" valueType="num">
                                      <p:cBhvr>
                                        <p:cTn id="229" dur="750" fill="hold"/>
                                        <p:tgtEl>
                                          <p:spTgt spid="50"/>
                                        </p:tgtEl>
                                        <p:attrNameLst>
                                          <p:attrName>ppt_w</p:attrName>
                                        </p:attrNameLst>
                                      </p:cBhvr>
                                      <p:tavLst>
                                        <p:tav tm="0">
                                          <p:val>
                                            <p:fltVal val="0"/>
                                          </p:val>
                                        </p:tav>
                                        <p:tav tm="100000">
                                          <p:val>
                                            <p:strVal val="#ppt_w"/>
                                          </p:val>
                                        </p:tav>
                                      </p:tavLst>
                                    </p:anim>
                                    <p:anim calcmode="lin" valueType="num">
                                      <p:cBhvr>
                                        <p:cTn id="230" dur="750" fill="hold"/>
                                        <p:tgtEl>
                                          <p:spTgt spid="50"/>
                                        </p:tgtEl>
                                        <p:attrNameLst>
                                          <p:attrName>ppt_h</p:attrName>
                                        </p:attrNameLst>
                                      </p:cBhvr>
                                      <p:tavLst>
                                        <p:tav tm="0">
                                          <p:val>
                                            <p:fltVal val="0"/>
                                          </p:val>
                                        </p:tav>
                                        <p:tav tm="100000">
                                          <p:val>
                                            <p:strVal val="#ppt_h"/>
                                          </p:val>
                                        </p:tav>
                                      </p:tavLst>
                                    </p:anim>
                                    <p:anim calcmode="lin" valueType="num">
                                      <p:cBhvr>
                                        <p:cTn id="231" dur="750" fill="hold"/>
                                        <p:tgtEl>
                                          <p:spTgt spid="50"/>
                                        </p:tgtEl>
                                        <p:attrNameLst>
                                          <p:attrName>style.rotation</p:attrName>
                                        </p:attrNameLst>
                                      </p:cBhvr>
                                      <p:tavLst>
                                        <p:tav tm="0">
                                          <p:val>
                                            <p:fltVal val="90"/>
                                          </p:val>
                                        </p:tav>
                                        <p:tav tm="100000">
                                          <p:val>
                                            <p:fltVal val="0"/>
                                          </p:val>
                                        </p:tav>
                                      </p:tavLst>
                                    </p:anim>
                                    <p:animEffect transition="in" filter="fade">
                                      <p:cBhvr>
                                        <p:cTn id="232" dur="750"/>
                                        <p:tgtEl>
                                          <p:spTgt spid="50"/>
                                        </p:tgtEl>
                                      </p:cBhvr>
                                    </p:animEffect>
                                  </p:childTnLst>
                                </p:cTn>
                              </p:par>
                            </p:childTnLst>
                          </p:cTn>
                        </p:par>
                      </p:childTnLst>
                    </p:cTn>
                  </p:par>
                  <p:par>
                    <p:cTn id="233" fill="hold">
                      <p:stCondLst>
                        <p:cond delay="indefinite"/>
                      </p:stCondLst>
                      <p:childTnLst>
                        <p:par>
                          <p:cTn id="234" fill="hold">
                            <p:stCondLst>
                              <p:cond delay="0"/>
                            </p:stCondLst>
                            <p:childTnLst>
                              <p:par>
                                <p:cTn id="235" presetID="31" presetClass="entr" presetSubtype="0" fill="hold" grpId="0" nodeType="clickEffect">
                                  <p:stCondLst>
                                    <p:cond delay="0"/>
                                  </p:stCondLst>
                                  <p:childTnLst>
                                    <p:set>
                                      <p:cBhvr>
                                        <p:cTn id="236" dur="1" fill="hold">
                                          <p:stCondLst>
                                            <p:cond delay="0"/>
                                          </p:stCondLst>
                                        </p:cTn>
                                        <p:tgtEl>
                                          <p:spTgt spid="51"/>
                                        </p:tgtEl>
                                        <p:attrNameLst>
                                          <p:attrName>style.visibility</p:attrName>
                                        </p:attrNameLst>
                                      </p:cBhvr>
                                      <p:to>
                                        <p:strVal val="visible"/>
                                      </p:to>
                                    </p:set>
                                    <p:anim calcmode="lin" valueType="num">
                                      <p:cBhvr>
                                        <p:cTn id="237" dur="750" fill="hold"/>
                                        <p:tgtEl>
                                          <p:spTgt spid="51"/>
                                        </p:tgtEl>
                                        <p:attrNameLst>
                                          <p:attrName>ppt_w</p:attrName>
                                        </p:attrNameLst>
                                      </p:cBhvr>
                                      <p:tavLst>
                                        <p:tav tm="0">
                                          <p:val>
                                            <p:fltVal val="0"/>
                                          </p:val>
                                        </p:tav>
                                        <p:tav tm="100000">
                                          <p:val>
                                            <p:strVal val="#ppt_w"/>
                                          </p:val>
                                        </p:tav>
                                      </p:tavLst>
                                    </p:anim>
                                    <p:anim calcmode="lin" valueType="num">
                                      <p:cBhvr>
                                        <p:cTn id="238" dur="750" fill="hold"/>
                                        <p:tgtEl>
                                          <p:spTgt spid="51"/>
                                        </p:tgtEl>
                                        <p:attrNameLst>
                                          <p:attrName>ppt_h</p:attrName>
                                        </p:attrNameLst>
                                      </p:cBhvr>
                                      <p:tavLst>
                                        <p:tav tm="0">
                                          <p:val>
                                            <p:fltVal val="0"/>
                                          </p:val>
                                        </p:tav>
                                        <p:tav tm="100000">
                                          <p:val>
                                            <p:strVal val="#ppt_h"/>
                                          </p:val>
                                        </p:tav>
                                      </p:tavLst>
                                    </p:anim>
                                    <p:anim calcmode="lin" valueType="num">
                                      <p:cBhvr>
                                        <p:cTn id="239" dur="750" fill="hold"/>
                                        <p:tgtEl>
                                          <p:spTgt spid="51"/>
                                        </p:tgtEl>
                                        <p:attrNameLst>
                                          <p:attrName>style.rotation</p:attrName>
                                        </p:attrNameLst>
                                      </p:cBhvr>
                                      <p:tavLst>
                                        <p:tav tm="0">
                                          <p:val>
                                            <p:fltVal val="90"/>
                                          </p:val>
                                        </p:tav>
                                        <p:tav tm="100000">
                                          <p:val>
                                            <p:fltVal val="0"/>
                                          </p:val>
                                        </p:tav>
                                      </p:tavLst>
                                    </p:anim>
                                    <p:animEffect transition="in" filter="fade">
                                      <p:cBhvr>
                                        <p:cTn id="240" dur="750"/>
                                        <p:tgtEl>
                                          <p:spTgt spid="51"/>
                                        </p:tgtEl>
                                      </p:cBhvr>
                                    </p:animEffect>
                                  </p:childTnLst>
                                </p:cTn>
                              </p:par>
                            </p:childTnLst>
                          </p:cTn>
                        </p:par>
                      </p:childTnLst>
                    </p:cTn>
                  </p:par>
                  <p:par>
                    <p:cTn id="241" fill="hold">
                      <p:stCondLst>
                        <p:cond delay="indefinite"/>
                      </p:stCondLst>
                      <p:childTnLst>
                        <p:par>
                          <p:cTn id="242" fill="hold">
                            <p:stCondLst>
                              <p:cond delay="0"/>
                            </p:stCondLst>
                            <p:childTnLst>
                              <p:par>
                                <p:cTn id="243" presetID="31" presetClass="entr" presetSubtype="0" fill="hold" grpId="0" nodeType="clickEffect">
                                  <p:stCondLst>
                                    <p:cond delay="0"/>
                                  </p:stCondLst>
                                  <p:childTnLst>
                                    <p:set>
                                      <p:cBhvr>
                                        <p:cTn id="244" dur="1" fill="hold">
                                          <p:stCondLst>
                                            <p:cond delay="0"/>
                                          </p:stCondLst>
                                        </p:cTn>
                                        <p:tgtEl>
                                          <p:spTgt spid="72"/>
                                        </p:tgtEl>
                                        <p:attrNameLst>
                                          <p:attrName>style.visibility</p:attrName>
                                        </p:attrNameLst>
                                      </p:cBhvr>
                                      <p:to>
                                        <p:strVal val="visible"/>
                                      </p:to>
                                    </p:set>
                                    <p:anim calcmode="lin" valueType="num">
                                      <p:cBhvr>
                                        <p:cTn id="245" dur="750" fill="hold"/>
                                        <p:tgtEl>
                                          <p:spTgt spid="72"/>
                                        </p:tgtEl>
                                        <p:attrNameLst>
                                          <p:attrName>ppt_w</p:attrName>
                                        </p:attrNameLst>
                                      </p:cBhvr>
                                      <p:tavLst>
                                        <p:tav tm="0">
                                          <p:val>
                                            <p:fltVal val="0"/>
                                          </p:val>
                                        </p:tav>
                                        <p:tav tm="100000">
                                          <p:val>
                                            <p:strVal val="#ppt_w"/>
                                          </p:val>
                                        </p:tav>
                                      </p:tavLst>
                                    </p:anim>
                                    <p:anim calcmode="lin" valueType="num">
                                      <p:cBhvr>
                                        <p:cTn id="246" dur="750" fill="hold"/>
                                        <p:tgtEl>
                                          <p:spTgt spid="72"/>
                                        </p:tgtEl>
                                        <p:attrNameLst>
                                          <p:attrName>ppt_h</p:attrName>
                                        </p:attrNameLst>
                                      </p:cBhvr>
                                      <p:tavLst>
                                        <p:tav tm="0">
                                          <p:val>
                                            <p:fltVal val="0"/>
                                          </p:val>
                                        </p:tav>
                                        <p:tav tm="100000">
                                          <p:val>
                                            <p:strVal val="#ppt_h"/>
                                          </p:val>
                                        </p:tav>
                                      </p:tavLst>
                                    </p:anim>
                                    <p:anim calcmode="lin" valueType="num">
                                      <p:cBhvr>
                                        <p:cTn id="247" dur="750" fill="hold"/>
                                        <p:tgtEl>
                                          <p:spTgt spid="72"/>
                                        </p:tgtEl>
                                        <p:attrNameLst>
                                          <p:attrName>style.rotation</p:attrName>
                                        </p:attrNameLst>
                                      </p:cBhvr>
                                      <p:tavLst>
                                        <p:tav tm="0">
                                          <p:val>
                                            <p:fltVal val="90"/>
                                          </p:val>
                                        </p:tav>
                                        <p:tav tm="100000">
                                          <p:val>
                                            <p:fltVal val="0"/>
                                          </p:val>
                                        </p:tav>
                                      </p:tavLst>
                                    </p:anim>
                                    <p:animEffect transition="in" filter="fade">
                                      <p:cBhvr>
                                        <p:cTn id="248" dur="750"/>
                                        <p:tgtEl>
                                          <p:spTgt spid="72"/>
                                        </p:tgtEl>
                                      </p:cBhvr>
                                    </p:animEffect>
                                  </p:childTnLst>
                                </p:cTn>
                              </p:par>
                            </p:childTnLst>
                          </p:cTn>
                        </p:par>
                      </p:childTnLst>
                    </p:cTn>
                  </p:par>
                  <p:par>
                    <p:cTn id="249" fill="hold">
                      <p:stCondLst>
                        <p:cond delay="indefinite"/>
                      </p:stCondLst>
                      <p:childTnLst>
                        <p:par>
                          <p:cTn id="250" fill="hold">
                            <p:stCondLst>
                              <p:cond delay="0"/>
                            </p:stCondLst>
                            <p:childTnLst>
                              <p:par>
                                <p:cTn id="251" presetID="22" presetClass="entr" presetSubtype="8" fill="hold" grpId="0" nodeType="clickEffect">
                                  <p:stCondLst>
                                    <p:cond delay="0"/>
                                  </p:stCondLst>
                                  <p:childTnLst>
                                    <p:set>
                                      <p:cBhvr>
                                        <p:cTn id="252" dur="1" fill="hold">
                                          <p:stCondLst>
                                            <p:cond delay="0"/>
                                          </p:stCondLst>
                                        </p:cTn>
                                        <p:tgtEl>
                                          <p:spTgt spid="62"/>
                                        </p:tgtEl>
                                        <p:attrNameLst>
                                          <p:attrName>style.visibility</p:attrName>
                                        </p:attrNameLst>
                                      </p:cBhvr>
                                      <p:to>
                                        <p:strVal val="visible"/>
                                      </p:to>
                                    </p:set>
                                    <p:animEffect transition="in" filter="wipe(left)">
                                      <p:cBhvr>
                                        <p:cTn id="253" dur="500"/>
                                        <p:tgtEl>
                                          <p:spTgt spid="62"/>
                                        </p:tgtEl>
                                      </p:cBhvr>
                                    </p:animEffect>
                                  </p:childTnLst>
                                </p:cTn>
                              </p:par>
                            </p:childTnLst>
                          </p:cTn>
                        </p:par>
                        <p:par>
                          <p:cTn id="254" fill="hold">
                            <p:stCondLst>
                              <p:cond delay="500"/>
                            </p:stCondLst>
                            <p:childTnLst>
                              <p:par>
                                <p:cTn id="255" presetID="22" presetClass="entr" presetSubtype="2" fill="hold" grpId="0" nodeType="afterEffect">
                                  <p:stCondLst>
                                    <p:cond delay="0"/>
                                  </p:stCondLst>
                                  <p:childTnLst>
                                    <p:set>
                                      <p:cBhvr>
                                        <p:cTn id="256" dur="1" fill="hold">
                                          <p:stCondLst>
                                            <p:cond delay="0"/>
                                          </p:stCondLst>
                                        </p:cTn>
                                        <p:tgtEl>
                                          <p:spTgt spid="2"/>
                                        </p:tgtEl>
                                        <p:attrNameLst>
                                          <p:attrName>style.visibility</p:attrName>
                                        </p:attrNameLst>
                                      </p:cBhvr>
                                      <p:to>
                                        <p:strVal val="visible"/>
                                      </p:to>
                                    </p:set>
                                    <p:animEffect transition="in" filter="wipe(right)">
                                      <p:cBhvr>
                                        <p:cTn id="257" dur="500"/>
                                        <p:tgtEl>
                                          <p:spTgt spid="2"/>
                                        </p:tgtEl>
                                      </p:cBhvr>
                                    </p:animEffect>
                                  </p:childTnLst>
                                </p:cTn>
                              </p:par>
                            </p:childTnLst>
                          </p:cTn>
                        </p:par>
                      </p:childTnLst>
                    </p:cTn>
                  </p:par>
                  <p:par>
                    <p:cTn id="258" fill="hold">
                      <p:stCondLst>
                        <p:cond delay="indefinite"/>
                      </p:stCondLst>
                      <p:childTnLst>
                        <p:par>
                          <p:cTn id="259" fill="hold">
                            <p:stCondLst>
                              <p:cond delay="0"/>
                            </p:stCondLst>
                            <p:childTnLst>
                              <p:par>
                                <p:cTn id="260" presetID="22" presetClass="entr" presetSubtype="2" fill="hold" grpId="0" nodeType="clickEffect">
                                  <p:stCondLst>
                                    <p:cond delay="0"/>
                                  </p:stCondLst>
                                  <p:childTnLst>
                                    <p:set>
                                      <p:cBhvr>
                                        <p:cTn id="261" dur="1" fill="hold">
                                          <p:stCondLst>
                                            <p:cond delay="0"/>
                                          </p:stCondLst>
                                        </p:cTn>
                                        <p:tgtEl>
                                          <p:spTgt spid="63"/>
                                        </p:tgtEl>
                                        <p:attrNameLst>
                                          <p:attrName>style.visibility</p:attrName>
                                        </p:attrNameLst>
                                      </p:cBhvr>
                                      <p:to>
                                        <p:strVal val="visible"/>
                                      </p:to>
                                    </p:set>
                                    <p:animEffect transition="in" filter="wipe(right)">
                                      <p:cBhvr>
                                        <p:cTn id="262" dur="500"/>
                                        <p:tgtEl>
                                          <p:spTgt spid="63"/>
                                        </p:tgtEl>
                                      </p:cBhvr>
                                    </p:animEffect>
                                  </p:childTnLst>
                                </p:cTn>
                              </p:par>
                            </p:childTnLst>
                          </p:cTn>
                        </p:par>
                      </p:childTnLst>
                    </p:cTn>
                  </p:par>
                  <p:par>
                    <p:cTn id="263" fill="hold">
                      <p:stCondLst>
                        <p:cond delay="indefinite"/>
                      </p:stCondLst>
                      <p:childTnLst>
                        <p:par>
                          <p:cTn id="264" fill="hold">
                            <p:stCondLst>
                              <p:cond delay="0"/>
                            </p:stCondLst>
                            <p:childTnLst>
                              <p:par>
                                <p:cTn id="265" presetID="31" presetClass="entr" presetSubtype="0" fill="hold" grpId="0" nodeType="clickEffect">
                                  <p:stCondLst>
                                    <p:cond delay="0"/>
                                  </p:stCondLst>
                                  <p:childTnLst>
                                    <p:set>
                                      <p:cBhvr>
                                        <p:cTn id="266" dur="1" fill="hold">
                                          <p:stCondLst>
                                            <p:cond delay="0"/>
                                          </p:stCondLst>
                                        </p:cTn>
                                        <p:tgtEl>
                                          <p:spTgt spid="64"/>
                                        </p:tgtEl>
                                        <p:attrNameLst>
                                          <p:attrName>style.visibility</p:attrName>
                                        </p:attrNameLst>
                                      </p:cBhvr>
                                      <p:to>
                                        <p:strVal val="visible"/>
                                      </p:to>
                                    </p:set>
                                    <p:anim calcmode="lin" valueType="num">
                                      <p:cBhvr>
                                        <p:cTn id="267" dur="750" fill="hold"/>
                                        <p:tgtEl>
                                          <p:spTgt spid="64"/>
                                        </p:tgtEl>
                                        <p:attrNameLst>
                                          <p:attrName>ppt_w</p:attrName>
                                        </p:attrNameLst>
                                      </p:cBhvr>
                                      <p:tavLst>
                                        <p:tav tm="0">
                                          <p:val>
                                            <p:fltVal val="0"/>
                                          </p:val>
                                        </p:tav>
                                        <p:tav tm="100000">
                                          <p:val>
                                            <p:strVal val="#ppt_w"/>
                                          </p:val>
                                        </p:tav>
                                      </p:tavLst>
                                    </p:anim>
                                    <p:anim calcmode="lin" valueType="num">
                                      <p:cBhvr>
                                        <p:cTn id="268" dur="750" fill="hold"/>
                                        <p:tgtEl>
                                          <p:spTgt spid="64"/>
                                        </p:tgtEl>
                                        <p:attrNameLst>
                                          <p:attrName>ppt_h</p:attrName>
                                        </p:attrNameLst>
                                      </p:cBhvr>
                                      <p:tavLst>
                                        <p:tav tm="0">
                                          <p:val>
                                            <p:fltVal val="0"/>
                                          </p:val>
                                        </p:tav>
                                        <p:tav tm="100000">
                                          <p:val>
                                            <p:strVal val="#ppt_h"/>
                                          </p:val>
                                        </p:tav>
                                      </p:tavLst>
                                    </p:anim>
                                    <p:anim calcmode="lin" valueType="num">
                                      <p:cBhvr>
                                        <p:cTn id="269" dur="750" fill="hold"/>
                                        <p:tgtEl>
                                          <p:spTgt spid="64"/>
                                        </p:tgtEl>
                                        <p:attrNameLst>
                                          <p:attrName>style.rotation</p:attrName>
                                        </p:attrNameLst>
                                      </p:cBhvr>
                                      <p:tavLst>
                                        <p:tav tm="0">
                                          <p:val>
                                            <p:fltVal val="90"/>
                                          </p:val>
                                        </p:tav>
                                        <p:tav tm="100000">
                                          <p:val>
                                            <p:fltVal val="0"/>
                                          </p:val>
                                        </p:tav>
                                      </p:tavLst>
                                    </p:anim>
                                    <p:animEffect transition="in" filter="fade">
                                      <p:cBhvr>
                                        <p:cTn id="270" dur="750"/>
                                        <p:tgtEl>
                                          <p:spTgt spid="64"/>
                                        </p:tgtEl>
                                      </p:cBhvr>
                                    </p:animEffect>
                                  </p:childTnLst>
                                </p:cTn>
                              </p:par>
                            </p:childTnLst>
                          </p:cTn>
                        </p:par>
                      </p:childTnLst>
                    </p:cTn>
                  </p:par>
                  <p:par>
                    <p:cTn id="271" fill="hold">
                      <p:stCondLst>
                        <p:cond delay="indefinite"/>
                      </p:stCondLst>
                      <p:childTnLst>
                        <p:par>
                          <p:cTn id="272" fill="hold">
                            <p:stCondLst>
                              <p:cond delay="0"/>
                            </p:stCondLst>
                            <p:childTnLst>
                              <p:par>
                                <p:cTn id="273" presetID="31" presetClass="entr" presetSubtype="0" fill="hold" grpId="0" nodeType="clickEffect">
                                  <p:stCondLst>
                                    <p:cond delay="0"/>
                                  </p:stCondLst>
                                  <p:childTnLst>
                                    <p:set>
                                      <p:cBhvr>
                                        <p:cTn id="274" dur="1" fill="hold">
                                          <p:stCondLst>
                                            <p:cond delay="0"/>
                                          </p:stCondLst>
                                        </p:cTn>
                                        <p:tgtEl>
                                          <p:spTgt spid="65"/>
                                        </p:tgtEl>
                                        <p:attrNameLst>
                                          <p:attrName>style.visibility</p:attrName>
                                        </p:attrNameLst>
                                      </p:cBhvr>
                                      <p:to>
                                        <p:strVal val="visible"/>
                                      </p:to>
                                    </p:set>
                                    <p:anim calcmode="lin" valueType="num">
                                      <p:cBhvr>
                                        <p:cTn id="275" dur="750" fill="hold"/>
                                        <p:tgtEl>
                                          <p:spTgt spid="65"/>
                                        </p:tgtEl>
                                        <p:attrNameLst>
                                          <p:attrName>ppt_w</p:attrName>
                                        </p:attrNameLst>
                                      </p:cBhvr>
                                      <p:tavLst>
                                        <p:tav tm="0">
                                          <p:val>
                                            <p:fltVal val="0"/>
                                          </p:val>
                                        </p:tav>
                                        <p:tav tm="100000">
                                          <p:val>
                                            <p:strVal val="#ppt_w"/>
                                          </p:val>
                                        </p:tav>
                                      </p:tavLst>
                                    </p:anim>
                                    <p:anim calcmode="lin" valueType="num">
                                      <p:cBhvr>
                                        <p:cTn id="276" dur="750" fill="hold"/>
                                        <p:tgtEl>
                                          <p:spTgt spid="65"/>
                                        </p:tgtEl>
                                        <p:attrNameLst>
                                          <p:attrName>ppt_h</p:attrName>
                                        </p:attrNameLst>
                                      </p:cBhvr>
                                      <p:tavLst>
                                        <p:tav tm="0">
                                          <p:val>
                                            <p:fltVal val="0"/>
                                          </p:val>
                                        </p:tav>
                                        <p:tav tm="100000">
                                          <p:val>
                                            <p:strVal val="#ppt_h"/>
                                          </p:val>
                                        </p:tav>
                                      </p:tavLst>
                                    </p:anim>
                                    <p:anim calcmode="lin" valueType="num">
                                      <p:cBhvr>
                                        <p:cTn id="277" dur="750" fill="hold"/>
                                        <p:tgtEl>
                                          <p:spTgt spid="65"/>
                                        </p:tgtEl>
                                        <p:attrNameLst>
                                          <p:attrName>style.rotation</p:attrName>
                                        </p:attrNameLst>
                                      </p:cBhvr>
                                      <p:tavLst>
                                        <p:tav tm="0">
                                          <p:val>
                                            <p:fltVal val="90"/>
                                          </p:val>
                                        </p:tav>
                                        <p:tav tm="100000">
                                          <p:val>
                                            <p:fltVal val="0"/>
                                          </p:val>
                                        </p:tav>
                                      </p:tavLst>
                                    </p:anim>
                                    <p:animEffect transition="in" filter="fade">
                                      <p:cBhvr>
                                        <p:cTn id="278" dur="750"/>
                                        <p:tgtEl>
                                          <p:spTgt spid="65"/>
                                        </p:tgtEl>
                                      </p:cBhvr>
                                    </p:animEffect>
                                  </p:childTnLst>
                                </p:cTn>
                              </p:par>
                            </p:childTnLst>
                          </p:cTn>
                        </p:par>
                      </p:childTnLst>
                    </p:cTn>
                  </p:par>
                  <p:par>
                    <p:cTn id="279" fill="hold">
                      <p:stCondLst>
                        <p:cond delay="indefinite"/>
                      </p:stCondLst>
                      <p:childTnLst>
                        <p:par>
                          <p:cTn id="280" fill="hold">
                            <p:stCondLst>
                              <p:cond delay="0"/>
                            </p:stCondLst>
                            <p:childTnLst>
                              <p:par>
                                <p:cTn id="281" presetID="22" presetClass="entr" presetSubtype="2" fill="hold" grpId="0" nodeType="clickEffect">
                                  <p:stCondLst>
                                    <p:cond delay="0"/>
                                  </p:stCondLst>
                                  <p:childTnLst>
                                    <p:set>
                                      <p:cBhvr>
                                        <p:cTn id="282" dur="1" fill="hold">
                                          <p:stCondLst>
                                            <p:cond delay="0"/>
                                          </p:stCondLst>
                                        </p:cTn>
                                        <p:tgtEl>
                                          <p:spTgt spid="66"/>
                                        </p:tgtEl>
                                        <p:attrNameLst>
                                          <p:attrName>style.visibility</p:attrName>
                                        </p:attrNameLst>
                                      </p:cBhvr>
                                      <p:to>
                                        <p:strVal val="visible"/>
                                      </p:to>
                                    </p:set>
                                    <p:animEffect transition="in" filter="wipe(right)">
                                      <p:cBhvr>
                                        <p:cTn id="283" dur="500"/>
                                        <p:tgtEl>
                                          <p:spTgt spid="66"/>
                                        </p:tgtEl>
                                      </p:cBhvr>
                                    </p:animEffect>
                                  </p:childTnLst>
                                </p:cTn>
                              </p:par>
                            </p:childTnLst>
                          </p:cTn>
                        </p:par>
                      </p:childTnLst>
                    </p:cTn>
                  </p:par>
                  <p:par>
                    <p:cTn id="284" fill="hold">
                      <p:stCondLst>
                        <p:cond delay="indefinite"/>
                      </p:stCondLst>
                      <p:childTnLst>
                        <p:par>
                          <p:cTn id="285" fill="hold">
                            <p:stCondLst>
                              <p:cond delay="0"/>
                            </p:stCondLst>
                            <p:childTnLst>
                              <p:par>
                                <p:cTn id="286" presetID="31" presetClass="entr" presetSubtype="0" fill="hold" grpId="0" nodeType="clickEffect">
                                  <p:stCondLst>
                                    <p:cond delay="0"/>
                                  </p:stCondLst>
                                  <p:childTnLst>
                                    <p:set>
                                      <p:cBhvr>
                                        <p:cTn id="287" dur="1" fill="hold">
                                          <p:stCondLst>
                                            <p:cond delay="0"/>
                                          </p:stCondLst>
                                        </p:cTn>
                                        <p:tgtEl>
                                          <p:spTgt spid="70"/>
                                        </p:tgtEl>
                                        <p:attrNameLst>
                                          <p:attrName>style.visibility</p:attrName>
                                        </p:attrNameLst>
                                      </p:cBhvr>
                                      <p:to>
                                        <p:strVal val="visible"/>
                                      </p:to>
                                    </p:set>
                                    <p:anim calcmode="lin" valueType="num">
                                      <p:cBhvr>
                                        <p:cTn id="288" dur="750" fill="hold"/>
                                        <p:tgtEl>
                                          <p:spTgt spid="70"/>
                                        </p:tgtEl>
                                        <p:attrNameLst>
                                          <p:attrName>ppt_w</p:attrName>
                                        </p:attrNameLst>
                                      </p:cBhvr>
                                      <p:tavLst>
                                        <p:tav tm="0">
                                          <p:val>
                                            <p:fltVal val="0"/>
                                          </p:val>
                                        </p:tav>
                                        <p:tav tm="100000">
                                          <p:val>
                                            <p:strVal val="#ppt_w"/>
                                          </p:val>
                                        </p:tav>
                                      </p:tavLst>
                                    </p:anim>
                                    <p:anim calcmode="lin" valueType="num">
                                      <p:cBhvr>
                                        <p:cTn id="289" dur="750" fill="hold"/>
                                        <p:tgtEl>
                                          <p:spTgt spid="70"/>
                                        </p:tgtEl>
                                        <p:attrNameLst>
                                          <p:attrName>ppt_h</p:attrName>
                                        </p:attrNameLst>
                                      </p:cBhvr>
                                      <p:tavLst>
                                        <p:tav tm="0">
                                          <p:val>
                                            <p:fltVal val="0"/>
                                          </p:val>
                                        </p:tav>
                                        <p:tav tm="100000">
                                          <p:val>
                                            <p:strVal val="#ppt_h"/>
                                          </p:val>
                                        </p:tav>
                                      </p:tavLst>
                                    </p:anim>
                                    <p:anim calcmode="lin" valueType="num">
                                      <p:cBhvr>
                                        <p:cTn id="290" dur="750" fill="hold"/>
                                        <p:tgtEl>
                                          <p:spTgt spid="70"/>
                                        </p:tgtEl>
                                        <p:attrNameLst>
                                          <p:attrName>style.rotation</p:attrName>
                                        </p:attrNameLst>
                                      </p:cBhvr>
                                      <p:tavLst>
                                        <p:tav tm="0">
                                          <p:val>
                                            <p:fltVal val="90"/>
                                          </p:val>
                                        </p:tav>
                                        <p:tav tm="100000">
                                          <p:val>
                                            <p:fltVal val="0"/>
                                          </p:val>
                                        </p:tav>
                                      </p:tavLst>
                                    </p:anim>
                                    <p:animEffect transition="in" filter="fade">
                                      <p:cBhvr>
                                        <p:cTn id="291" dur="750"/>
                                        <p:tgtEl>
                                          <p:spTgt spid="70"/>
                                        </p:tgtEl>
                                      </p:cBhvr>
                                    </p:animEffect>
                                  </p:childTnLst>
                                </p:cTn>
                              </p:par>
                            </p:childTnLst>
                          </p:cTn>
                        </p:par>
                      </p:childTnLst>
                    </p:cTn>
                  </p:par>
                  <p:par>
                    <p:cTn id="292" fill="hold">
                      <p:stCondLst>
                        <p:cond delay="indefinite"/>
                      </p:stCondLst>
                      <p:childTnLst>
                        <p:par>
                          <p:cTn id="293" fill="hold">
                            <p:stCondLst>
                              <p:cond delay="0"/>
                            </p:stCondLst>
                            <p:childTnLst>
                              <p:par>
                                <p:cTn id="294" presetID="31" presetClass="entr" presetSubtype="0" fill="hold" grpId="0" nodeType="clickEffect">
                                  <p:stCondLst>
                                    <p:cond delay="0"/>
                                  </p:stCondLst>
                                  <p:childTnLst>
                                    <p:set>
                                      <p:cBhvr>
                                        <p:cTn id="295" dur="1" fill="hold">
                                          <p:stCondLst>
                                            <p:cond delay="0"/>
                                          </p:stCondLst>
                                        </p:cTn>
                                        <p:tgtEl>
                                          <p:spTgt spid="67"/>
                                        </p:tgtEl>
                                        <p:attrNameLst>
                                          <p:attrName>style.visibility</p:attrName>
                                        </p:attrNameLst>
                                      </p:cBhvr>
                                      <p:to>
                                        <p:strVal val="visible"/>
                                      </p:to>
                                    </p:set>
                                    <p:anim calcmode="lin" valueType="num">
                                      <p:cBhvr>
                                        <p:cTn id="296" dur="750" fill="hold"/>
                                        <p:tgtEl>
                                          <p:spTgt spid="67"/>
                                        </p:tgtEl>
                                        <p:attrNameLst>
                                          <p:attrName>ppt_w</p:attrName>
                                        </p:attrNameLst>
                                      </p:cBhvr>
                                      <p:tavLst>
                                        <p:tav tm="0">
                                          <p:val>
                                            <p:fltVal val="0"/>
                                          </p:val>
                                        </p:tav>
                                        <p:tav tm="100000">
                                          <p:val>
                                            <p:strVal val="#ppt_w"/>
                                          </p:val>
                                        </p:tav>
                                      </p:tavLst>
                                    </p:anim>
                                    <p:anim calcmode="lin" valueType="num">
                                      <p:cBhvr>
                                        <p:cTn id="297" dur="750" fill="hold"/>
                                        <p:tgtEl>
                                          <p:spTgt spid="67"/>
                                        </p:tgtEl>
                                        <p:attrNameLst>
                                          <p:attrName>ppt_h</p:attrName>
                                        </p:attrNameLst>
                                      </p:cBhvr>
                                      <p:tavLst>
                                        <p:tav tm="0">
                                          <p:val>
                                            <p:fltVal val="0"/>
                                          </p:val>
                                        </p:tav>
                                        <p:tav tm="100000">
                                          <p:val>
                                            <p:strVal val="#ppt_h"/>
                                          </p:val>
                                        </p:tav>
                                      </p:tavLst>
                                    </p:anim>
                                    <p:anim calcmode="lin" valueType="num">
                                      <p:cBhvr>
                                        <p:cTn id="298" dur="750" fill="hold"/>
                                        <p:tgtEl>
                                          <p:spTgt spid="67"/>
                                        </p:tgtEl>
                                        <p:attrNameLst>
                                          <p:attrName>style.rotation</p:attrName>
                                        </p:attrNameLst>
                                      </p:cBhvr>
                                      <p:tavLst>
                                        <p:tav tm="0">
                                          <p:val>
                                            <p:fltVal val="90"/>
                                          </p:val>
                                        </p:tav>
                                        <p:tav tm="100000">
                                          <p:val>
                                            <p:fltVal val="0"/>
                                          </p:val>
                                        </p:tav>
                                      </p:tavLst>
                                    </p:anim>
                                    <p:animEffect transition="in" filter="fade">
                                      <p:cBhvr>
                                        <p:cTn id="299" dur="750"/>
                                        <p:tgtEl>
                                          <p:spTgt spid="67"/>
                                        </p:tgtEl>
                                      </p:cBhvr>
                                    </p:animEffect>
                                  </p:childTnLst>
                                </p:cTn>
                              </p:par>
                              <p:par>
                                <p:cTn id="300" presetID="16" presetClass="entr" presetSubtype="21" fill="hold" grpId="0" nodeType="withEffect">
                                  <p:stCondLst>
                                    <p:cond delay="0"/>
                                  </p:stCondLst>
                                  <p:childTnLst>
                                    <p:set>
                                      <p:cBhvr>
                                        <p:cTn id="301" dur="1" fill="hold">
                                          <p:stCondLst>
                                            <p:cond delay="0"/>
                                          </p:stCondLst>
                                        </p:cTn>
                                        <p:tgtEl>
                                          <p:spTgt spid="69"/>
                                        </p:tgtEl>
                                        <p:attrNameLst>
                                          <p:attrName>style.visibility</p:attrName>
                                        </p:attrNameLst>
                                      </p:cBhvr>
                                      <p:to>
                                        <p:strVal val="visible"/>
                                      </p:to>
                                    </p:set>
                                    <p:animEffect transition="in" filter="barn(inVertical)">
                                      <p:cBhvr>
                                        <p:cTn id="302" dur="500"/>
                                        <p:tgtEl>
                                          <p:spTgt spid="69"/>
                                        </p:tgtEl>
                                      </p:cBhvr>
                                    </p:animEffect>
                                  </p:childTnLst>
                                </p:cTn>
                              </p:par>
                              <p:par>
                                <p:cTn id="303" presetID="16" presetClass="entr" presetSubtype="21" fill="hold" grpId="0" nodeType="withEffect">
                                  <p:stCondLst>
                                    <p:cond delay="0"/>
                                  </p:stCondLst>
                                  <p:childTnLst>
                                    <p:set>
                                      <p:cBhvr>
                                        <p:cTn id="304" dur="1" fill="hold">
                                          <p:stCondLst>
                                            <p:cond delay="0"/>
                                          </p:stCondLst>
                                        </p:cTn>
                                        <p:tgtEl>
                                          <p:spTgt spid="68"/>
                                        </p:tgtEl>
                                        <p:attrNameLst>
                                          <p:attrName>style.visibility</p:attrName>
                                        </p:attrNameLst>
                                      </p:cBhvr>
                                      <p:to>
                                        <p:strVal val="visible"/>
                                      </p:to>
                                    </p:set>
                                    <p:animEffect transition="in" filter="barn(inVertical)">
                                      <p:cBhvr>
                                        <p:cTn id="305" dur="500"/>
                                        <p:tgtEl>
                                          <p:spTgt spid="68"/>
                                        </p:tgtEl>
                                      </p:cBhvr>
                                    </p:animEffect>
                                  </p:childTnLst>
                                </p:cTn>
                              </p:par>
                            </p:childTnLst>
                          </p:cTn>
                        </p:par>
                      </p:childTnLst>
                    </p:cTn>
                  </p:par>
                  <p:par>
                    <p:cTn id="306" fill="hold">
                      <p:stCondLst>
                        <p:cond delay="indefinite"/>
                      </p:stCondLst>
                      <p:childTnLst>
                        <p:par>
                          <p:cTn id="307" fill="hold">
                            <p:stCondLst>
                              <p:cond delay="0"/>
                            </p:stCondLst>
                            <p:childTnLst>
                              <p:par>
                                <p:cTn id="308" presetID="31" presetClass="entr" presetSubtype="0" fill="hold" grpId="0" nodeType="clickEffect">
                                  <p:stCondLst>
                                    <p:cond delay="0"/>
                                  </p:stCondLst>
                                  <p:childTnLst>
                                    <p:set>
                                      <p:cBhvr>
                                        <p:cTn id="309" dur="1" fill="hold">
                                          <p:stCondLst>
                                            <p:cond delay="0"/>
                                          </p:stCondLst>
                                        </p:cTn>
                                        <p:tgtEl>
                                          <p:spTgt spid="71"/>
                                        </p:tgtEl>
                                        <p:attrNameLst>
                                          <p:attrName>style.visibility</p:attrName>
                                        </p:attrNameLst>
                                      </p:cBhvr>
                                      <p:to>
                                        <p:strVal val="visible"/>
                                      </p:to>
                                    </p:set>
                                    <p:anim calcmode="lin" valueType="num">
                                      <p:cBhvr>
                                        <p:cTn id="310" dur="750" fill="hold"/>
                                        <p:tgtEl>
                                          <p:spTgt spid="71"/>
                                        </p:tgtEl>
                                        <p:attrNameLst>
                                          <p:attrName>ppt_w</p:attrName>
                                        </p:attrNameLst>
                                      </p:cBhvr>
                                      <p:tavLst>
                                        <p:tav tm="0">
                                          <p:val>
                                            <p:fltVal val="0"/>
                                          </p:val>
                                        </p:tav>
                                        <p:tav tm="100000">
                                          <p:val>
                                            <p:strVal val="#ppt_w"/>
                                          </p:val>
                                        </p:tav>
                                      </p:tavLst>
                                    </p:anim>
                                    <p:anim calcmode="lin" valueType="num">
                                      <p:cBhvr>
                                        <p:cTn id="311" dur="750" fill="hold"/>
                                        <p:tgtEl>
                                          <p:spTgt spid="71"/>
                                        </p:tgtEl>
                                        <p:attrNameLst>
                                          <p:attrName>ppt_h</p:attrName>
                                        </p:attrNameLst>
                                      </p:cBhvr>
                                      <p:tavLst>
                                        <p:tav tm="0">
                                          <p:val>
                                            <p:fltVal val="0"/>
                                          </p:val>
                                        </p:tav>
                                        <p:tav tm="100000">
                                          <p:val>
                                            <p:strVal val="#ppt_h"/>
                                          </p:val>
                                        </p:tav>
                                      </p:tavLst>
                                    </p:anim>
                                    <p:anim calcmode="lin" valueType="num">
                                      <p:cBhvr>
                                        <p:cTn id="312" dur="750" fill="hold"/>
                                        <p:tgtEl>
                                          <p:spTgt spid="71"/>
                                        </p:tgtEl>
                                        <p:attrNameLst>
                                          <p:attrName>style.rotation</p:attrName>
                                        </p:attrNameLst>
                                      </p:cBhvr>
                                      <p:tavLst>
                                        <p:tav tm="0">
                                          <p:val>
                                            <p:fltVal val="90"/>
                                          </p:val>
                                        </p:tav>
                                        <p:tav tm="100000">
                                          <p:val>
                                            <p:fltVal val="0"/>
                                          </p:val>
                                        </p:tav>
                                      </p:tavLst>
                                    </p:anim>
                                    <p:animEffect transition="in" filter="fade">
                                      <p:cBhvr>
                                        <p:cTn id="313" dur="75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22" grpId="0" animBg="1"/>
      <p:bldP spid="23" grpId="0" animBg="1"/>
      <p:bldP spid="24" grpId="0" animBg="1"/>
      <p:bldP spid="6" grpId="0" animBg="1"/>
      <p:bldP spid="19" grpId="0" animBg="1"/>
      <p:bldP spid="29" grpId="0" animBg="1"/>
      <p:bldP spid="43" grpId="0" animBg="1"/>
      <p:bldP spid="44" grpId="0" animBg="1"/>
      <p:bldP spid="45" grpId="0" animBg="1"/>
      <p:bldP spid="46" grpId="0" animBg="1"/>
      <p:bldP spid="48" grpId="0" animBg="1"/>
      <p:bldP spid="49" grpId="0" animBg="1"/>
      <p:bldP spid="42" grpId="0" animBg="1"/>
      <p:bldP spid="50" grpId="0" animBg="1"/>
      <p:bldP spid="51" grpId="0" animBg="1"/>
      <p:bldP spid="52" grpId="0" animBg="1"/>
      <p:bldP spid="53" grpId="0" animBg="1"/>
      <p:bldP spid="54" grpId="0" animBg="1"/>
      <p:bldP spid="56" grpId="0" animBg="1"/>
      <p:bldP spid="57" grpId="0" animBg="1"/>
      <p:bldP spid="58" grpId="0" animBg="1"/>
      <p:bldP spid="59" grpId="0" animBg="1"/>
      <p:bldP spid="60" grpId="0" animBg="1"/>
      <p:bldP spid="61"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62" grpId="0" animBg="1"/>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kstvak 10"/>
          <p:cNvSpPr txBox="1"/>
          <p:nvPr/>
        </p:nvSpPr>
        <p:spPr>
          <a:xfrm>
            <a:off x="1411"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4.5.1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A1</a:t>
            </a:r>
          </a:p>
          <a:p>
            <a:pPr marL="609600" indent="-609600" fontAlgn="base">
              <a:spcAft>
                <a:spcPct val="0"/>
              </a:spcAft>
            </a:pP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Roscius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heeft niet het karakter en motief voor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2" name="Tekstvak 11">
            <a:extLst>
              <a:ext uri="{FF2B5EF4-FFF2-40B4-BE49-F238E27FC236}">
                <a16:creationId xmlns:a16="http://schemas.microsoft.com/office/drawing/2014/main" id="{7B88B8C0-9200-430A-9B84-EEE9A88EC23E}"/>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180000" bIns="180000" rtlCol="0">
            <a:noAutofit/>
          </a:bodyPr>
          <a:lstStyle/>
          <a:p>
            <a:pPr>
              <a:spcAft>
                <a:spcPts val="200"/>
              </a:spcAft>
              <a:tabLst>
                <a:tab pos="539750" algn="l"/>
              </a:tabLst>
            </a:pPr>
            <a:r>
              <a:rPr lang="nl-NL" sz="2000" dirty="0">
                <a:latin typeface="Calibri" panose="020F0502020204030204" pitchFamily="34" charset="0"/>
              </a:rPr>
              <a:t>1	</a:t>
            </a:r>
            <a:r>
              <a:rPr lang="nl-NL" sz="2000" dirty="0" err="1">
                <a:latin typeface="Calibri" panose="020F0502020204030204" pitchFamily="34" charset="0"/>
              </a:rPr>
              <a:t>Occidisse</a:t>
            </a:r>
            <a:r>
              <a:rPr lang="nl-NL" sz="2000" dirty="0">
                <a:latin typeface="Calibri" panose="020F0502020204030204" pitchFamily="34" charset="0"/>
              </a:rPr>
              <a:t> </a:t>
            </a:r>
            <a:r>
              <a:rPr lang="nl-NL" sz="2000" dirty="0" err="1">
                <a:latin typeface="Calibri" panose="020F0502020204030204" pitchFamily="34" charset="0"/>
              </a:rPr>
              <a:t>patrem</a:t>
            </a:r>
            <a:r>
              <a:rPr lang="nl-NL" sz="2000" dirty="0">
                <a:latin typeface="Calibri" panose="020F0502020204030204" pitchFamily="34" charset="0"/>
              </a:rPr>
              <a:t> </a:t>
            </a:r>
            <a:r>
              <a:rPr lang="nl-NL" sz="2000" dirty="0" err="1">
                <a:latin typeface="Calibri" panose="020F0502020204030204" pitchFamily="34" charset="0"/>
              </a:rPr>
              <a:t>Sex</a:t>
            </a:r>
            <a:r>
              <a:rPr lang="nl-NL" sz="2000" dirty="0">
                <a:latin typeface="Calibri" panose="020F0502020204030204" pitchFamily="34" charset="0"/>
              </a:rPr>
              <a:t>. </a:t>
            </a:r>
            <a:r>
              <a:rPr lang="nl-NL" sz="2000" dirty="0" err="1">
                <a:latin typeface="Calibri" panose="020F0502020204030204" pitchFamily="34" charset="0"/>
              </a:rPr>
              <a:t>Roscius</a:t>
            </a:r>
            <a:r>
              <a:rPr lang="nl-NL" sz="2000" dirty="0">
                <a:latin typeface="Calibri" panose="020F0502020204030204" pitchFamily="34" charset="0"/>
              </a:rPr>
              <a:t> </a:t>
            </a:r>
            <a:r>
              <a:rPr lang="nl-NL" sz="2000" dirty="0" err="1">
                <a:latin typeface="Calibri" panose="020F0502020204030204" pitchFamily="34" charset="0"/>
              </a:rPr>
              <a:t>arguitur</a:t>
            </a:r>
            <a:r>
              <a:rPr lang="nl-NL" sz="2000" dirty="0">
                <a:latin typeface="Calibri" panose="020F0502020204030204" pitchFamily="34" charset="0"/>
              </a:rPr>
              <a:t>. </a:t>
            </a:r>
            <a:r>
              <a:rPr lang="nl-NL" sz="2000" dirty="0" err="1">
                <a:latin typeface="Calibri" panose="020F0502020204030204" pitchFamily="34" charset="0"/>
              </a:rPr>
              <a:t>Scelestum</a:t>
            </a:r>
            <a:r>
              <a:rPr lang="nl-NL" sz="2000" dirty="0">
                <a:latin typeface="Calibri" panose="020F0502020204030204" pitchFamily="34" charset="0"/>
              </a:rPr>
              <a:t>, di </a:t>
            </a:r>
            <a:r>
              <a:rPr lang="nl-NL" sz="2000" dirty="0" err="1">
                <a:latin typeface="Calibri" panose="020F0502020204030204" pitchFamily="34" charset="0"/>
              </a:rPr>
              <a:t>immortales</a:t>
            </a:r>
            <a:r>
              <a:rPr lang="nl-NL" sz="2000" dirty="0">
                <a:latin typeface="Calibri" panose="020F0502020204030204" pitchFamily="34" charset="0"/>
              </a:rPr>
              <a:t>! Ac</a:t>
            </a:r>
          </a:p>
          <a:p>
            <a:pPr>
              <a:spcAft>
                <a:spcPts val="200"/>
              </a:spcAft>
              <a:tabLst>
                <a:tab pos="539750" algn="l"/>
              </a:tabLst>
            </a:pPr>
            <a:r>
              <a:rPr lang="nl-NL" sz="2000" dirty="0">
                <a:latin typeface="Calibri" panose="020F0502020204030204" pitchFamily="34" charset="0"/>
              </a:rPr>
              <a:t>2	</a:t>
            </a:r>
            <a:r>
              <a:rPr lang="nl-NL" sz="2000" dirty="0" err="1">
                <a:latin typeface="Calibri" panose="020F0502020204030204" pitchFamily="34" charset="0"/>
              </a:rPr>
              <a:t>nefarium</a:t>
            </a:r>
            <a:r>
              <a:rPr lang="nl-NL" sz="2000" dirty="0">
                <a:latin typeface="Calibri" panose="020F0502020204030204" pitchFamily="34" charset="0"/>
              </a:rPr>
              <a:t> </a:t>
            </a:r>
            <a:r>
              <a:rPr lang="nl-NL" sz="2000" dirty="0" err="1">
                <a:latin typeface="Calibri" panose="020F0502020204030204" pitchFamily="34" charset="0"/>
              </a:rPr>
              <a:t>facinus</a:t>
            </a:r>
            <a:r>
              <a:rPr lang="nl-NL" sz="2000" dirty="0">
                <a:latin typeface="Calibri" panose="020F0502020204030204" pitchFamily="34" charset="0"/>
              </a:rPr>
              <a:t> </a:t>
            </a:r>
            <a:r>
              <a:rPr lang="nl-NL" sz="2000" dirty="0" err="1">
                <a:latin typeface="Calibri" panose="020F0502020204030204" pitchFamily="34" charset="0"/>
              </a:rPr>
              <a:t>atque</a:t>
            </a:r>
            <a:r>
              <a:rPr lang="nl-NL" sz="2000" dirty="0">
                <a:latin typeface="Calibri" panose="020F0502020204030204" pitchFamily="34" charset="0"/>
              </a:rPr>
              <a:t> </a:t>
            </a:r>
            <a:r>
              <a:rPr lang="nl-NL" sz="2000" dirty="0" err="1">
                <a:latin typeface="Calibri" panose="020F0502020204030204" pitchFamily="34" charset="0"/>
              </a:rPr>
              <a:t>eiusmodi</a:t>
            </a:r>
            <a:r>
              <a:rPr lang="nl-NL" sz="2000" dirty="0">
                <a:latin typeface="Calibri" panose="020F0502020204030204" pitchFamily="34" charset="0"/>
              </a:rPr>
              <a:t> quo </a:t>
            </a:r>
            <a:r>
              <a:rPr lang="nl-NL" sz="2000" dirty="0" err="1">
                <a:latin typeface="Calibri" panose="020F0502020204030204" pitchFamily="34" charset="0"/>
              </a:rPr>
              <a:t>uno</a:t>
            </a:r>
            <a:r>
              <a:rPr lang="nl-NL" sz="2000" dirty="0">
                <a:latin typeface="Calibri" panose="020F0502020204030204" pitchFamily="34" charset="0"/>
              </a:rPr>
              <a:t> </a:t>
            </a:r>
            <a:r>
              <a:rPr lang="nl-NL" sz="2000" dirty="0" err="1">
                <a:latin typeface="Calibri" panose="020F0502020204030204" pitchFamily="34" charset="0"/>
              </a:rPr>
              <a:t>maleficio</a:t>
            </a:r>
            <a:r>
              <a:rPr lang="nl-NL" sz="2000" dirty="0">
                <a:latin typeface="Calibri" panose="020F0502020204030204" pitchFamily="34" charset="0"/>
              </a:rPr>
              <a:t> </a:t>
            </a:r>
            <a:r>
              <a:rPr lang="nl-NL" sz="2000" dirty="0" err="1">
                <a:latin typeface="Calibri" panose="020F0502020204030204" pitchFamily="34" charset="0"/>
              </a:rPr>
              <a:t>scelera</a:t>
            </a:r>
            <a:r>
              <a:rPr lang="nl-NL" sz="2000" dirty="0">
                <a:latin typeface="Calibri" panose="020F0502020204030204" pitchFamily="34" charset="0"/>
              </a:rPr>
              <a:t> </a:t>
            </a:r>
            <a:r>
              <a:rPr lang="nl-NL" sz="2000" dirty="0" err="1">
                <a:latin typeface="Calibri" panose="020F0502020204030204" pitchFamily="34" charset="0"/>
              </a:rPr>
              <a:t>omnia</a:t>
            </a:r>
            <a:r>
              <a:rPr lang="nl-NL" sz="2000" dirty="0">
                <a:latin typeface="Calibri" panose="020F0502020204030204" pitchFamily="34" charset="0"/>
              </a:rPr>
              <a:t> </a:t>
            </a:r>
            <a:r>
              <a:rPr lang="nl-NL" sz="2000" dirty="0" err="1">
                <a:latin typeface="Calibri" panose="020F0502020204030204" pitchFamily="34" charset="0"/>
              </a:rPr>
              <a:t>complexa</a:t>
            </a:r>
            <a:endParaRPr lang="nl-NL" sz="2000" dirty="0">
              <a:latin typeface="Calibri" panose="020F0502020204030204" pitchFamily="34" charset="0"/>
            </a:endParaRPr>
          </a:p>
          <a:p>
            <a:pPr>
              <a:spcAft>
                <a:spcPts val="200"/>
              </a:spcAft>
              <a:tabLst>
                <a:tab pos="539750" algn="l"/>
              </a:tabLst>
            </a:pPr>
            <a:r>
              <a:rPr lang="nl-NL" sz="2000" dirty="0">
                <a:latin typeface="Calibri" panose="020F0502020204030204" pitchFamily="34" charset="0"/>
              </a:rPr>
              <a:t>3	</a:t>
            </a:r>
            <a:r>
              <a:rPr lang="nl-NL" sz="2000" dirty="0" err="1">
                <a:latin typeface="Calibri" panose="020F0502020204030204" pitchFamily="34" charset="0"/>
              </a:rPr>
              <a:t>esse</a:t>
            </a:r>
            <a:r>
              <a:rPr lang="nl-NL" sz="2000" dirty="0">
                <a:latin typeface="Calibri" panose="020F0502020204030204" pitchFamily="34" charset="0"/>
              </a:rPr>
              <a:t> </a:t>
            </a:r>
            <a:r>
              <a:rPr lang="nl-NL" sz="2000" dirty="0" err="1">
                <a:latin typeface="Calibri" panose="020F0502020204030204" pitchFamily="34" charset="0"/>
              </a:rPr>
              <a:t>videantur</a:t>
            </a:r>
            <a:r>
              <a:rPr lang="nl-NL" sz="2000" dirty="0">
                <a:latin typeface="Calibri" panose="020F0502020204030204" pitchFamily="34" charset="0"/>
              </a:rPr>
              <a:t>! </a:t>
            </a:r>
            <a:r>
              <a:rPr lang="nl-NL" sz="2000" dirty="0" err="1">
                <a:latin typeface="Calibri" panose="020F0502020204030204" pitchFamily="34" charset="0"/>
              </a:rPr>
              <a:t>Etenim</a:t>
            </a:r>
            <a:r>
              <a:rPr lang="nl-NL" sz="2000" dirty="0">
                <a:latin typeface="Calibri" panose="020F0502020204030204" pitchFamily="34" charset="0"/>
              </a:rPr>
              <a:t> si, </a:t>
            </a:r>
            <a:r>
              <a:rPr lang="nl-NL" sz="2000" dirty="0" err="1">
                <a:latin typeface="Calibri" panose="020F0502020204030204" pitchFamily="34" charset="0"/>
              </a:rPr>
              <a:t>id</a:t>
            </a:r>
            <a:r>
              <a:rPr lang="nl-NL" sz="2000" dirty="0">
                <a:latin typeface="Calibri" panose="020F0502020204030204" pitchFamily="34" charset="0"/>
              </a:rPr>
              <a:t> </a:t>
            </a:r>
            <a:r>
              <a:rPr lang="nl-NL" sz="2000" dirty="0" err="1">
                <a:latin typeface="Calibri" panose="020F0502020204030204" pitchFamily="34" charset="0"/>
              </a:rPr>
              <a:t>quod</a:t>
            </a:r>
            <a:r>
              <a:rPr lang="nl-NL" sz="2000" dirty="0">
                <a:latin typeface="Calibri" panose="020F0502020204030204" pitchFamily="34" charset="0"/>
              </a:rPr>
              <a:t> </a:t>
            </a:r>
            <a:r>
              <a:rPr lang="nl-NL" sz="2000" dirty="0" err="1">
                <a:latin typeface="Calibri" panose="020F0502020204030204" pitchFamily="34" charset="0"/>
              </a:rPr>
              <a:t>praeclare</a:t>
            </a:r>
            <a:r>
              <a:rPr lang="nl-NL" sz="2000" dirty="0">
                <a:latin typeface="Calibri" panose="020F0502020204030204" pitchFamily="34" charset="0"/>
              </a:rPr>
              <a:t> a </a:t>
            </a:r>
            <a:r>
              <a:rPr lang="nl-NL" sz="2000" dirty="0" err="1">
                <a:latin typeface="Calibri" panose="020F0502020204030204" pitchFamily="34" charset="0"/>
              </a:rPr>
              <a:t>sapientibus</a:t>
            </a:r>
            <a:r>
              <a:rPr lang="nl-NL" sz="2000" dirty="0">
                <a:latin typeface="Calibri" panose="020F0502020204030204" pitchFamily="34" charset="0"/>
              </a:rPr>
              <a:t> </a:t>
            </a:r>
            <a:r>
              <a:rPr lang="nl-NL" sz="2000" dirty="0" err="1">
                <a:latin typeface="Calibri" panose="020F0502020204030204" pitchFamily="34" charset="0"/>
              </a:rPr>
              <a:t>dicitur</a:t>
            </a:r>
            <a:r>
              <a:rPr lang="nl-NL" sz="2000" dirty="0">
                <a:latin typeface="Calibri" panose="020F0502020204030204" pitchFamily="34" charset="0"/>
              </a:rPr>
              <a:t>, </a:t>
            </a:r>
            <a:r>
              <a:rPr lang="nl-NL" sz="2000" dirty="0" err="1">
                <a:latin typeface="Calibri" panose="020F0502020204030204" pitchFamily="34" charset="0"/>
              </a:rPr>
              <a:t>vultu</a:t>
            </a:r>
            <a:r>
              <a:rPr lang="nl-NL" sz="2000" dirty="0">
                <a:latin typeface="Calibri" panose="020F0502020204030204" pitchFamily="34" charset="0"/>
              </a:rPr>
              <a:t> </a:t>
            </a:r>
            <a:r>
              <a:rPr lang="nl-NL" sz="2000" dirty="0" err="1">
                <a:latin typeface="Calibri" panose="020F0502020204030204" pitchFamily="34" charset="0"/>
              </a:rPr>
              <a:t>saepe</a:t>
            </a:r>
            <a:endParaRPr lang="nl-NL" sz="2000" dirty="0">
              <a:latin typeface="Calibri" panose="020F0502020204030204" pitchFamily="34" charset="0"/>
            </a:endParaRPr>
          </a:p>
          <a:p>
            <a:pPr>
              <a:spcAft>
                <a:spcPts val="200"/>
              </a:spcAft>
              <a:tabLst>
                <a:tab pos="539750" algn="l"/>
              </a:tabLst>
            </a:pPr>
            <a:r>
              <a:rPr lang="nl-NL" sz="2000" dirty="0">
                <a:latin typeface="Calibri" panose="020F0502020204030204" pitchFamily="34" charset="0"/>
              </a:rPr>
              <a:t>4	</a:t>
            </a:r>
            <a:r>
              <a:rPr lang="nl-NL" sz="2000" dirty="0" err="1">
                <a:latin typeface="Calibri" panose="020F0502020204030204" pitchFamily="34" charset="0"/>
              </a:rPr>
              <a:t>laeditur</a:t>
            </a:r>
            <a:r>
              <a:rPr lang="nl-NL" sz="2000" dirty="0">
                <a:latin typeface="Calibri" panose="020F0502020204030204" pitchFamily="34" charset="0"/>
              </a:rPr>
              <a:t> </a:t>
            </a:r>
            <a:r>
              <a:rPr lang="nl-NL" sz="2000" dirty="0" err="1">
                <a:latin typeface="Calibri" panose="020F0502020204030204" pitchFamily="34" charset="0"/>
              </a:rPr>
              <a:t>pietas</a:t>
            </a:r>
            <a:r>
              <a:rPr lang="nl-NL" sz="2000" dirty="0">
                <a:latin typeface="Calibri" panose="020F0502020204030204" pitchFamily="34" charset="0"/>
              </a:rPr>
              <a:t>, </a:t>
            </a:r>
            <a:r>
              <a:rPr lang="nl-NL" sz="2000" dirty="0" err="1">
                <a:latin typeface="Calibri" panose="020F0502020204030204" pitchFamily="34" charset="0"/>
              </a:rPr>
              <a:t>quod</a:t>
            </a:r>
            <a:r>
              <a:rPr lang="nl-NL" sz="2000" dirty="0">
                <a:latin typeface="Calibri" panose="020F0502020204030204" pitchFamily="34" charset="0"/>
              </a:rPr>
              <a:t> </a:t>
            </a:r>
            <a:r>
              <a:rPr lang="nl-NL" sz="2000" dirty="0" err="1">
                <a:latin typeface="Calibri" panose="020F0502020204030204" pitchFamily="34" charset="0"/>
              </a:rPr>
              <a:t>supplicium</a:t>
            </a:r>
            <a:r>
              <a:rPr lang="nl-NL" sz="2000" dirty="0">
                <a:latin typeface="Calibri" panose="020F0502020204030204" pitchFamily="34" charset="0"/>
              </a:rPr>
              <a:t> </a:t>
            </a:r>
            <a:r>
              <a:rPr lang="nl-NL" sz="2000" dirty="0" err="1">
                <a:latin typeface="Calibri" panose="020F0502020204030204" pitchFamily="34" charset="0"/>
              </a:rPr>
              <a:t>satis</a:t>
            </a:r>
            <a:r>
              <a:rPr lang="nl-NL" sz="2000" dirty="0">
                <a:latin typeface="Calibri" panose="020F0502020204030204" pitchFamily="34" charset="0"/>
              </a:rPr>
              <a:t> acre </a:t>
            </a:r>
            <a:r>
              <a:rPr lang="nl-NL" sz="2000" dirty="0" err="1">
                <a:latin typeface="Calibri" panose="020F0502020204030204" pitchFamily="34" charset="0"/>
              </a:rPr>
              <a:t>reperietur</a:t>
            </a:r>
            <a:r>
              <a:rPr lang="nl-NL" sz="2000" dirty="0">
                <a:latin typeface="Calibri" panose="020F0502020204030204" pitchFamily="34" charset="0"/>
              </a:rPr>
              <a:t> in </a:t>
            </a:r>
            <a:r>
              <a:rPr lang="nl-NL" sz="2000" dirty="0" err="1">
                <a:latin typeface="Calibri" panose="020F0502020204030204" pitchFamily="34" charset="0"/>
              </a:rPr>
              <a:t>eum</a:t>
            </a:r>
            <a:r>
              <a:rPr lang="nl-NL" sz="2000" dirty="0">
                <a:latin typeface="Calibri" panose="020F0502020204030204" pitchFamily="34" charset="0"/>
              </a:rPr>
              <a:t> </a:t>
            </a:r>
            <a:r>
              <a:rPr lang="nl-NL" sz="2000" dirty="0" err="1">
                <a:latin typeface="Calibri" panose="020F0502020204030204" pitchFamily="34" charset="0"/>
              </a:rPr>
              <a:t>qui</a:t>
            </a:r>
            <a:r>
              <a:rPr lang="nl-NL" sz="2000" dirty="0">
                <a:latin typeface="Calibri" panose="020F0502020204030204" pitchFamily="34" charset="0"/>
              </a:rPr>
              <a:t> </a:t>
            </a:r>
            <a:r>
              <a:rPr lang="nl-NL" sz="2000" dirty="0" err="1">
                <a:latin typeface="Calibri" panose="020F0502020204030204" pitchFamily="34" charset="0"/>
              </a:rPr>
              <a:t>mortem</a:t>
            </a:r>
            <a:endParaRPr lang="nl-NL" sz="2000" dirty="0">
              <a:latin typeface="Calibri" panose="020F0502020204030204" pitchFamily="34" charset="0"/>
            </a:endParaRPr>
          </a:p>
          <a:p>
            <a:pPr>
              <a:spcAft>
                <a:spcPts val="200"/>
              </a:spcAft>
              <a:tabLst>
                <a:tab pos="539750" algn="l"/>
              </a:tabLst>
            </a:pPr>
            <a:r>
              <a:rPr lang="nl-NL" sz="2000" dirty="0">
                <a:latin typeface="Calibri" panose="020F0502020204030204" pitchFamily="34" charset="0"/>
              </a:rPr>
              <a:t>5	</a:t>
            </a:r>
            <a:r>
              <a:rPr lang="nl-NL" sz="2000" dirty="0" err="1">
                <a:latin typeface="Calibri" panose="020F0502020204030204" pitchFamily="34" charset="0"/>
              </a:rPr>
              <a:t>obtulerit</a:t>
            </a:r>
            <a:r>
              <a:rPr lang="nl-NL" sz="2000" dirty="0">
                <a:latin typeface="Calibri" panose="020F0502020204030204" pitchFamily="34" charset="0"/>
              </a:rPr>
              <a:t> </a:t>
            </a:r>
            <a:r>
              <a:rPr lang="nl-NL" sz="2000" dirty="0" err="1">
                <a:latin typeface="Calibri" panose="020F0502020204030204" pitchFamily="34" charset="0"/>
              </a:rPr>
              <a:t>parenti</a:t>
            </a:r>
            <a:r>
              <a:rPr lang="nl-NL" sz="2000" dirty="0">
                <a:latin typeface="Calibri" panose="020F0502020204030204" pitchFamily="34" charset="0"/>
              </a:rPr>
              <a:t>, pro quo </a:t>
            </a:r>
            <a:r>
              <a:rPr lang="nl-NL" sz="2000" dirty="0" err="1">
                <a:latin typeface="Calibri" panose="020F0502020204030204" pitchFamily="34" charset="0"/>
              </a:rPr>
              <a:t>mori</a:t>
            </a:r>
            <a:r>
              <a:rPr lang="nl-NL" sz="2000" dirty="0">
                <a:latin typeface="Calibri" panose="020F0502020204030204" pitchFamily="34" charset="0"/>
              </a:rPr>
              <a:t> </a:t>
            </a:r>
            <a:r>
              <a:rPr lang="nl-NL" sz="2000" dirty="0" err="1">
                <a:latin typeface="Calibri" panose="020F0502020204030204" pitchFamily="34" charset="0"/>
              </a:rPr>
              <a:t>ipsum</a:t>
            </a:r>
            <a:r>
              <a:rPr lang="nl-NL" sz="2000" dirty="0">
                <a:latin typeface="Calibri" panose="020F0502020204030204" pitchFamily="34" charset="0"/>
              </a:rPr>
              <a:t>, si </a:t>
            </a:r>
            <a:r>
              <a:rPr lang="nl-NL" sz="2000" dirty="0" err="1">
                <a:latin typeface="Calibri" panose="020F0502020204030204" pitchFamily="34" charset="0"/>
              </a:rPr>
              <a:t>res</a:t>
            </a:r>
            <a:r>
              <a:rPr lang="nl-NL" sz="2000" dirty="0">
                <a:latin typeface="Calibri" panose="020F0502020204030204" pitchFamily="34" charset="0"/>
              </a:rPr>
              <a:t> </a:t>
            </a:r>
            <a:r>
              <a:rPr lang="nl-NL" sz="2000" dirty="0" err="1">
                <a:latin typeface="Calibri" panose="020F0502020204030204" pitchFamily="34" charset="0"/>
              </a:rPr>
              <a:t>postularet</a:t>
            </a:r>
            <a:r>
              <a:rPr lang="nl-NL" sz="2000" dirty="0">
                <a:latin typeface="Calibri" panose="020F0502020204030204" pitchFamily="34" charset="0"/>
              </a:rPr>
              <a:t>, </a:t>
            </a:r>
            <a:r>
              <a:rPr lang="nl-NL" sz="2000" dirty="0" err="1">
                <a:latin typeface="Calibri" panose="020F0502020204030204" pitchFamily="34" charset="0"/>
              </a:rPr>
              <a:t>iura</a:t>
            </a:r>
            <a:r>
              <a:rPr lang="nl-NL" sz="2000" dirty="0">
                <a:latin typeface="Calibri" panose="020F0502020204030204" pitchFamily="34" charset="0"/>
              </a:rPr>
              <a:t> </a:t>
            </a:r>
            <a:r>
              <a:rPr lang="nl-NL" sz="2000" dirty="0" err="1">
                <a:latin typeface="Calibri" panose="020F0502020204030204" pitchFamily="34" charset="0"/>
              </a:rPr>
              <a:t>divina</a:t>
            </a:r>
            <a:r>
              <a:rPr lang="nl-NL" sz="2000" dirty="0">
                <a:latin typeface="Calibri" panose="020F0502020204030204" pitchFamily="34" charset="0"/>
              </a:rPr>
              <a:t> </a:t>
            </a:r>
            <a:r>
              <a:rPr lang="nl-NL" sz="2000" dirty="0" err="1">
                <a:latin typeface="Calibri" panose="020F0502020204030204" pitchFamily="34" charset="0"/>
              </a:rPr>
              <a:t>atque</a:t>
            </a:r>
            <a:endParaRPr lang="nl-NL" sz="2000" dirty="0">
              <a:latin typeface="Calibri" panose="020F0502020204030204" pitchFamily="34" charset="0"/>
            </a:endParaRPr>
          </a:p>
          <a:p>
            <a:pPr>
              <a:spcAft>
                <a:spcPts val="200"/>
              </a:spcAft>
              <a:tabLst>
                <a:tab pos="539750" algn="l"/>
              </a:tabLst>
            </a:pPr>
            <a:r>
              <a:rPr lang="nl-NL" sz="2000" dirty="0">
                <a:latin typeface="Calibri" panose="020F0502020204030204" pitchFamily="34" charset="0"/>
              </a:rPr>
              <a:t>6	</a:t>
            </a:r>
            <a:r>
              <a:rPr lang="nl-NL" sz="2000" dirty="0" err="1">
                <a:latin typeface="Calibri" panose="020F0502020204030204" pitchFamily="34" charset="0"/>
              </a:rPr>
              <a:t>humana</a:t>
            </a:r>
            <a:r>
              <a:rPr lang="nl-NL" sz="2000" dirty="0">
                <a:latin typeface="Calibri" panose="020F0502020204030204" pitchFamily="34" charset="0"/>
              </a:rPr>
              <a:t> </a:t>
            </a:r>
            <a:r>
              <a:rPr lang="nl-NL" sz="2000" dirty="0" err="1">
                <a:latin typeface="Calibri" panose="020F0502020204030204" pitchFamily="34" charset="0"/>
              </a:rPr>
              <a:t>cogebant</a:t>
            </a:r>
            <a:r>
              <a:rPr lang="nl-NL" sz="2000" dirty="0">
                <a:latin typeface="Calibri" panose="020F0502020204030204" pitchFamily="34" charset="0"/>
              </a:rPr>
              <a:t>?</a:t>
            </a:r>
          </a:p>
        </p:txBody>
      </p:sp>
      <p:sp>
        <p:nvSpPr>
          <p:cNvPr id="13" name="TextBox 8">
            <a:extLst>
              <a:ext uri="{FF2B5EF4-FFF2-40B4-BE49-F238E27FC236}">
                <a16:creationId xmlns:a16="http://schemas.microsoft.com/office/drawing/2014/main" id="{54BDA6C0-FACB-4CB3-AE29-43A73541E0F2}"/>
              </a:ext>
            </a:extLst>
          </p:cNvPr>
          <p:cNvSpPr txBox="1"/>
          <p:nvPr/>
        </p:nvSpPr>
        <p:spPr>
          <a:xfrm>
            <a:off x="-2272" y="3834000"/>
            <a:ext cx="9144000" cy="3024000"/>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dirty="0" err="1">
                <a:solidFill>
                  <a:srgbClr val="CC0000"/>
                </a:solidFill>
              </a:rPr>
              <a:t>Sex</a:t>
            </a:r>
            <a:r>
              <a:rPr lang="nl-NL" dirty="0">
                <a:solidFill>
                  <a:srgbClr val="CC0000"/>
                </a:solidFill>
              </a:rPr>
              <a:t>. </a:t>
            </a:r>
            <a:r>
              <a:rPr lang="nl-NL" dirty="0" err="1">
                <a:solidFill>
                  <a:srgbClr val="CC0000"/>
                </a:solidFill>
              </a:rPr>
              <a:t>Roscius</a:t>
            </a:r>
            <a:r>
              <a:rPr lang="nl-NL" dirty="0">
                <a:solidFill>
                  <a:srgbClr val="CC0000"/>
                </a:solidFill>
              </a:rPr>
              <a:t> wordt ervan beschuldigd zijn vader gedood te hebben. Misdadig, onsterfelijke goden! En een afschuwelijk misdrijf en van dien aard dat in die ene wandaad alle misdaden omvat schijnen te zijn! Als namelijk, dat wat voortreffelijk door de wijzen wordt gezegd, alleen al door een blik dikwijls het respect wordt gekwetst, welke voldoende strenge straf zal dan gevonden worden tegen hem die </a:t>
            </a:r>
            <a:r>
              <a:rPr lang="nl-NL" b="1" dirty="0">
                <a:solidFill>
                  <a:srgbClr val="CC0000"/>
                </a:solidFill>
              </a:rPr>
              <a:t>5</a:t>
            </a:r>
            <a:r>
              <a:rPr lang="nl-NL" dirty="0">
                <a:solidFill>
                  <a:srgbClr val="CC0000"/>
                </a:solidFill>
              </a:rPr>
              <a:t> de dood heeft aangedaan aan zijn vader voor wie het goddelijke en het menselijk recht [hem] hadden moeten dwingen zelf te sterven, als de situatie dat geëist zou hebben?</a:t>
            </a:r>
          </a:p>
        </p:txBody>
      </p:sp>
    </p:spTree>
    <p:extLst>
      <p:ext uri="{BB962C8B-B14F-4D97-AF65-F5344CB8AC3E}">
        <p14:creationId xmlns:p14="http://schemas.microsoft.com/office/powerpoint/2010/main" val="2390270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4.5.1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A1</a:t>
            </a:r>
          </a:p>
          <a:p>
            <a:pPr marL="609600" indent="-609600" fontAlgn="base">
              <a:spcAft>
                <a:spcPct val="0"/>
              </a:spcAft>
            </a:pP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Roscius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heeft niet het karakter en motief voor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kstvak 10">
            <a:extLst>
              <a:ext uri="{FF2B5EF4-FFF2-40B4-BE49-F238E27FC236}">
                <a16:creationId xmlns:a16="http://schemas.microsoft.com/office/drawing/2014/main" id="{313359AC-DDDD-4BA0-AFC4-77E9262DA6E2}"/>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200"/>
              </a:spcAft>
              <a:tabLst>
                <a:tab pos="539750" algn="l"/>
              </a:tabLst>
            </a:pPr>
            <a:r>
              <a:rPr lang="nl-NL" sz="2000">
                <a:latin typeface="Calibri" panose="020F0502020204030204" pitchFamily="34" charset="0"/>
              </a:rPr>
              <a:t>6	In hoc tanto, tam atroci, tam singulari maleficio, quod ita</a:t>
            </a:r>
          </a:p>
          <a:p>
            <a:pPr>
              <a:spcAft>
                <a:spcPts val="200"/>
              </a:spcAft>
              <a:tabLst>
                <a:tab pos="539750" algn="l"/>
              </a:tabLst>
            </a:pPr>
            <a:r>
              <a:rPr lang="nl-NL" sz="2000">
                <a:latin typeface="Calibri" panose="020F0502020204030204" pitchFamily="34" charset="0"/>
              </a:rPr>
              <a:t>7	raro exstitit ut, si quando auditum sit, portenti ac prodigi simile numeretur,</a:t>
            </a:r>
          </a:p>
          <a:p>
            <a:pPr>
              <a:spcAft>
                <a:spcPts val="200"/>
              </a:spcAft>
              <a:tabLst>
                <a:tab pos="539750" algn="l"/>
              </a:tabLst>
            </a:pPr>
            <a:r>
              <a:rPr lang="nl-NL" sz="2000">
                <a:latin typeface="Calibri" panose="020F0502020204030204" pitchFamily="34" charset="0"/>
              </a:rPr>
              <a:t>8	quibus tandem tu, C. Eruci, argumentis accusatorem censes uti oportere?</a:t>
            </a:r>
          </a:p>
          <a:p>
            <a:pPr>
              <a:spcAft>
                <a:spcPts val="200"/>
              </a:spcAft>
              <a:tabLst>
                <a:tab pos="539750" algn="l"/>
              </a:tabLst>
            </a:pPr>
            <a:r>
              <a:rPr lang="nl-NL" sz="2000">
                <a:latin typeface="Calibri" panose="020F0502020204030204" pitchFamily="34" charset="0"/>
              </a:rPr>
              <a:t>9	Nonne et audaciam eius qui in crimen vocetur singularem ostendere et</a:t>
            </a:r>
          </a:p>
          <a:p>
            <a:pPr>
              <a:spcAft>
                <a:spcPts val="200"/>
              </a:spcAft>
              <a:tabLst>
                <a:tab pos="539750" algn="l"/>
              </a:tabLst>
            </a:pPr>
            <a:r>
              <a:rPr lang="nl-NL" sz="2000">
                <a:latin typeface="Calibri" panose="020F0502020204030204" pitchFamily="34" charset="0"/>
              </a:rPr>
              <a:t>10	mores feros immanemque naturam et vitam vitiis flagitiisque omnibus</a:t>
            </a:r>
          </a:p>
          <a:p>
            <a:pPr>
              <a:spcAft>
                <a:spcPts val="200"/>
              </a:spcAft>
              <a:tabLst>
                <a:tab pos="539750" algn="l"/>
              </a:tabLst>
            </a:pPr>
            <a:r>
              <a:rPr lang="nl-NL" sz="2000">
                <a:latin typeface="Calibri" panose="020F0502020204030204" pitchFamily="34" charset="0"/>
              </a:rPr>
              <a:t>11	deditam, denique omnia ad perniciem profligata atque perdita? Quorum tu</a:t>
            </a:r>
          </a:p>
          <a:p>
            <a:pPr>
              <a:spcAft>
                <a:spcPts val="200"/>
              </a:spcAft>
              <a:tabLst>
                <a:tab pos="539750" algn="l"/>
              </a:tabLst>
            </a:pPr>
            <a:r>
              <a:rPr lang="nl-NL" sz="2000">
                <a:latin typeface="Calibri" panose="020F0502020204030204" pitchFamily="34" charset="0"/>
              </a:rPr>
              <a:t>12	nihil in Sex. Roscium ne obiciendi quidem causa contulisti.</a:t>
            </a:r>
            <a:endParaRPr lang="nl-NL" sz="2000" dirty="0">
              <a:latin typeface="Calibri" panose="020F0502020204030204" pitchFamily="34" charset="0"/>
            </a:endParaRPr>
          </a:p>
        </p:txBody>
      </p:sp>
      <p:sp>
        <p:nvSpPr>
          <p:cNvPr id="9" name="TextBox 8">
            <a:extLst>
              <a:ext uri="{FF2B5EF4-FFF2-40B4-BE49-F238E27FC236}">
                <a16:creationId xmlns:a16="http://schemas.microsoft.com/office/drawing/2014/main" id="{54BDA6C0-FACB-4CB3-AE29-43A73541E0F2}"/>
              </a:ext>
            </a:extLst>
          </p:cNvPr>
          <p:cNvSpPr txBox="1"/>
          <p:nvPr/>
        </p:nvSpPr>
        <p:spPr>
          <a:xfrm>
            <a:off x="-2272" y="3834000"/>
            <a:ext cx="9144000" cy="3024000"/>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dirty="0">
                <a:solidFill>
                  <a:srgbClr val="CC0000"/>
                </a:solidFill>
              </a:rPr>
              <a:t>In deze zo grote, zo gruwelijke, zo uitzonderlijke wandaad, die zo zelden is voorgekomen dat, als er eens van gehoord is, hij beschouwd wordt als gelijk aan een huiveringwekkend voorteken en een wonderteken, wat voor argumenten denkt u [dan] eigenlijk, C. </a:t>
            </a:r>
            <a:r>
              <a:rPr lang="nl-NL" dirty="0" err="1">
                <a:solidFill>
                  <a:srgbClr val="CC0000"/>
                </a:solidFill>
              </a:rPr>
              <a:t>Erucius</a:t>
            </a:r>
            <a:r>
              <a:rPr lang="nl-NL" dirty="0">
                <a:solidFill>
                  <a:srgbClr val="CC0000"/>
                </a:solidFill>
              </a:rPr>
              <a:t>, dat de aanklager [daarbij] moet gebruiken? Moet hij niet en de uitzonderlijke overmoed van hem die wordt aangeklaagd tonen en </a:t>
            </a:r>
            <a:r>
              <a:rPr lang="nl-NL" b="1" dirty="0">
                <a:solidFill>
                  <a:srgbClr val="CC0000"/>
                </a:solidFill>
              </a:rPr>
              <a:t>10</a:t>
            </a:r>
            <a:r>
              <a:rPr lang="nl-NL" dirty="0">
                <a:solidFill>
                  <a:srgbClr val="CC0000"/>
                </a:solidFill>
              </a:rPr>
              <a:t> zijn wilde karakter en zijn onmenselijke aard en een leven overgegeven aan alle fouten en schanddaden, tenslotte alles tot aan de ondergang weggezonken en verdorven? Niets van die dingen hebt u tegen </a:t>
            </a:r>
            <a:r>
              <a:rPr lang="nl-NL" dirty="0" err="1">
                <a:solidFill>
                  <a:srgbClr val="CC0000"/>
                </a:solidFill>
              </a:rPr>
              <a:t>Sex</a:t>
            </a:r>
            <a:r>
              <a:rPr lang="nl-NL" dirty="0">
                <a:solidFill>
                  <a:srgbClr val="CC0000"/>
                </a:solidFill>
              </a:rPr>
              <a:t>. </a:t>
            </a:r>
            <a:r>
              <a:rPr lang="nl-NL" dirty="0" err="1">
                <a:solidFill>
                  <a:srgbClr val="CC0000"/>
                </a:solidFill>
              </a:rPr>
              <a:t>Roscius</a:t>
            </a:r>
            <a:r>
              <a:rPr lang="nl-NL" dirty="0">
                <a:solidFill>
                  <a:srgbClr val="CC0000"/>
                </a:solidFill>
              </a:rPr>
              <a:t>, zelfs niet om een ongegrond verwijt te maken, ingebracht.</a:t>
            </a:r>
          </a:p>
        </p:txBody>
      </p:sp>
    </p:spTree>
    <p:extLst>
      <p:ext uri="{BB962C8B-B14F-4D97-AF65-F5344CB8AC3E}">
        <p14:creationId xmlns:p14="http://schemas.microsoft.com/office/powerpoint/2010/main" val="1042572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4.5.1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A1</a:t>
            </a:r>
          </a:p>
          <a:p>
            <a:pPr marL="609600" indent="-609600" fontAlgn="base">
              <a:spcAft>
                <a:spcPct val="0"/>
              </a:spcAft>
            </a:pP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Roscius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heeft niet het karakter en motief voor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kstvak 10">
            <a:extLst>
              <a:ext uri="{FF2B5EF4-FFF2-40B4-BE49-F238E27FC236}">
                <a16:creationId xmlns:a16="http://schemas.microsoft.com/office/drawing/2014/main" id="{69B4321F-622B-4F1E-B2F3-95C5081B14DB}"/>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200"/>
              </a:spcAft>
              <a:tabLst>
                <a:tab pos="539750" algn="l"/>
              </a:tabLst>
            </a:pPr>
            <a:r>
              <a:rPr lang="nl-NL" sz="2000">
                <a:latin typeface="Calibri" panose="020F0502020204030204" pitchFamily="34" charset="0"/>
              </a:rPr>
              <a:t>13	Patrem occidit Sex. Roscius. Qui homo? Adulescentulus corruptus et ab</a:t>
            </a:r>
          </a:p>
          <a:p>
            <a:pPr>
              <a:spcAft>
                <a:spcPts val="200"/>
              </a:spcAft>
              <a:tabLst>
                <a:tab pos="539750" algn="l"/>
              </a:tabLst>
            </a:pPr>
            <a:r>
              <a:rPr lang="nl-NL" sz="2000">
                <a:latin typeface="Calibri" panose="020F0502020204030204" pitchFamily="34" charset="0"/>
              </a:rPr>
              <a:t>14	hominibus nequam inductus? Annos natus maior quadraginta. Vetus</a:t>
            </a:r>
          </a:p>
          <a:p>
            <a:pPr>
              <a:spcAft>
                <a:spcPts val="200"/>
              </a:spcAft>
              <a:tabLst>
                <a:tab pos="539750" algn="l"/>
              </a:tabLst>
            </a:pPr>
            <a:r>
              <a:rPr lang="nl-NL" sz="2000">
                <a:latin typeface="Calibri" panose="020F0502020204030204" pitchFamily="34" charset="0"/>
              </a:rPr>
              <a:t>15	videlicet sicarius, homo audax et saepe in caede versatus? At hoc ab</a:t>
            </a:r>
          </a:p>
          <a:p>
            <a:pPr>
              <a:spcAft>
                <a:spcPts val="200"/>
              </a:spcAft>
              <a:tabLst>
                <a:tab pos="539750" algn="l"/>
              </a:tabLst>
            </a:pPr>
            <a:r>
              <a:rPr lang="nl-NL" sz="2000">
                <a:latin typeface="Calibri" panose="020F0502020204030204" pitchFamily="34" charset="0"/>
              </a:rPr>
              <a:t>16	accusatore ne dici quidem audistis. Luxuries igitur hominem nimirum</a:t>
            </a:r>
          </a:p>
          <a:p>
            <a:pPr>
              <a:spcAft>
                <a:spcPts val="200"/>
              </a:spcAft>
              <a:tabLst>
                <a:tab pos="539750" algn="l"/>
              </a:tabLst>
            </a:pPr>
            <a:r>
              <a:rPr lang="nl-NL" sz="2000">
                <a:latin typeface="Calibri" panose="020F0502020204030204" pitchFamily="34" charset="0"/>
              </a:rPr>
              <a:t>17	et aeris alieni magnitudo et indomitae animi cupiditates ad hoc scelus</a:t>
            </a:r>
          </a:p>
          <a:p>
            <a:pPr>
              <a:spcAft>
                <a:spcPts val="200"/>
              </a:spcAft>
              <a:tabLst>
                <a:tab pos="539750" algn="l"/>
              </a:tabLst>
            </a:pPr>
            <a:r>
              <a:rPr lang="nl-NL" sz="2000">
                <a:latin typeface="Calibri" panose="020F0502020204030204" pitchFamily="34" charset="0"/>
              </a:rPr>
              <a:t>18	impulerunt?</a:t>
            </a:r>
            <a:endParaRPr lang="nl-NL" sz="2000" dirty="0">
              <a:latin typeface="Calibri" panose="020F0502020204030204" pitchFamily="34" charset="0"/>
            </a:endParaRPr>
          </a:p>
        </p:txBody>
      </p:sp>
      <p:sp>
        <p:nvSpPr>
          <p:cNvPr id="9" name="TextBox 8">
            <a:extLst>
              <a:ext uri="{FF2B5EF4-FFF2-40B4-BE49-F238E27FC236}">
                <a16:creationId xmlns:a16="http://schemas.microsoft.com/office/drawing/2014/main" id="{54BDA6C0-FACB-4CB3-AE29-43A73541E0F2}"/>
              </a:ext>
            </a:extLst>
          </p:cNvPr>
          <p:cNvSpPr txBox="1"/>
          <p:nvPr/>
        </p:nvSpPr>
        <p:spPr>
          <a:xfrm>
            <a:off x="-2272" y="3834000"/>
            <a:ext cx="9144000" cy="3024000"/>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dirty="0" err="1">
                <a:solidFill>
                  <a:srgbClr val="CC0000"/>
                </a:solidFill>
              </a:rPr>
              <a:t>Sex</a:t>
            </a:r>
            <a:r>
              <a:rPr lang="nl-NL" dirty="0">
                <a:solidFill>
                  <a:srgbClr val="CC0000"/>
                </a:solidFill>
              </a:rPr>
              <a:t>. </a:t>
            </a:r>
            <a:r>
              <a:rPr lang="nl-NL" dirty="0" err="1">
                <a:solidFill>
                  <a:srgbClr val="CC0000"/>
                </a:solidFill>
              </a:rPr>
              <a:t>Roscius</a:t>
            </a:r>
            <a:r>
              <a:rPr lang="nl-NL" dirty="0">
                <a:solidFill>
                  <a:srgbClr val="CC0000"/>
                </a:solidFill>
              </a:rPr>
              <a:t> heeft zijn vader gedood. Wat voor een man [is hij]? Een verdorven en door liederlijke mensen opgestookt jongemannetje? Hij is meer dan veertig jaar oud. Een oude </a:t>
            </a:r>
            <a:r>
              <a:rPr lang="nl-NL" b="1" dirty="0">
                <a:solidFill>
                  <a:srgbClr val="CC0000"/>
                </a:solidFill>
              </a:rPr>
              <a:t>15</a:t>
            </a:r>
            <a:r>
              <a:rPr lang="nl-NL" dirty="0">
                <a:solidFill>
                  <a:srgbClr val="CC0000"/>
                </a:solidFill>
              </a:rPr>
              <a:t> sluipmoordenaar natuurlijk, een overmoedig man en dikwijls betrokken bij moord? Maar dit hebben jullie door de aanklager zelfs niet gezegd horen worden. Dus [dan] hebben natuurlijk zijn weeldezucht en de grote omvang van zijn schuld en de teugelloze begeerten van zijn geest de man tot deze misdaad aangezet? </a:t>
            </a:r>
          </a:p>
        </p:txBody>
      </p:sp>
    </p:spTree>
    <p:extLst>
      <p:ext uri="{BB962C8B-B14F-4D97-AF65-F5344CB8AC3E}">
        <p14:creationId xmlns:p14="http://schemas.microsoft.com/office/powerpoint/2010/main" val="3186742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4.5.1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A1</a:t>
            </a:r>
          </a:p>
          <a:p>
            <a:pPr marL="609600" indent="-609600" fontAlgn="base">
              <a:spcAft>
                <a:spcPct val="0"/>
              </a:spcAft>
            </a:pP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Roscius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heeft niet het karakter en motief voor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kstvak 10">
            <a:extLst>
              <a:ext uri="{FF2B5EF4-FFF2-40B4-BE49-F238E27FC236}">
                <a16:creationId xmlns:a16="http://schemas.microsoft.com/office/drawing/2014/main" id="{2C63532F-1793-484E-A30D-B124E644899C}"/>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200"/>
              </a:spcAft>
              <a:tabLst>
                <a:tab pos="539750" algn="l"/>
              </a:tabLst>
            </a:pPr>
            <a:r>
              <a:rPr lang="nl-NL" sz="2000">
                <a:latin typeface="Calibri" panose="020F0502020204030204" pitchFamily="34" charset="0"/>
              </a:rPr>
              <a:t>18	De luxuria purgavit Erucius cum dixit hunc ne in convivio</a:t>
            </a:r>
          </a:p>
          <a:p>
            <a:pPr>
              <a:spcAft>
                <a:spcPts val="200"/>
              </a:spcAft>
              <a:tabLst>
                <a:tab pos="539750" algn="l"/>
              </a:tabLst>
            </a:pPr>
            <a:r>
              <a:rPr lang="nl-NL" sz="2000">
                <a:latin typeface="Calibri" panose="020F0502020204030204" pitchFamily="34" charset="0"/>
              </a:rPr>
              <a:t>19	quidem ullo fere interfuisse. Nihil autem umquam debuit. Cupiditates porro</a:t>
            </a:r>
          </a:p>
          <a:p>
            <a:pPr>
              <a:spcAft>
                <a:spcPts val="200"/>
              </a:spcAft>
              <a:tabLst>
                <a:tab pos="539750" algn="l"/>
              </a:tabLst>
            </a:pPr>
            <a:r>
              <a:rPr lang="nl-NL" sz="2000">
                <a:latin typeface="Calibri" panose="020F0502020204030204" pitchFamily="34" charset="0"/>
              </a:rPr>
              <a:t>20	quae possunt esse in eo qui, ut ipse accusator obiecit, ruri semper habitarit</a:t>
            </a:r>
          </a:p>
          <a:p>
            <a:pPr>
              <a:spcAft>
                <a:spcPts val="200"/>
              </a:spcAft>
              <a:tabLst>
                <a:tab pos="539750" algn="l"/>
              </a:tabLst>
            </a:pPr>
            <a:r>
              <a:rPr lang="nl-NL" sz="2000">
                <a:latin typeface="Calibri" panose="020F0502020204030204" pitchFamily="34" charset="0"/>
              </a:rPr>
              <a:t>21	et in agro colendo vixerit? Quae vita maxime disiuncta a cupiditate et cum</a:t>
            </a:r>
          </a:p>
          <a:p>
            <a:pPr>
              <a:spcAft>
                <a:spcPts val="200"/>
              </a:spcAft>
              <a:tabLst>
                <a:tab pos="539750" algn="l"/>
              </a:tabLst>
            </a:pPr>
            <a:r>
              <a:rPr lang="nl-NL" sz="2000">
                <a:latin typeface="Calibri" panose="020F0502020204030204" pitchFamily="34" charset="0"/>
              </a:rPr>
              <a:t>22	officio coniuncta est.</a:t>
            </a:r>
            <a:endParaRPr lang="nl-NL" sz="2000" dirty="0">
              <a:latin typeface="Calibri" panose="020F0502020204030204" pitchFamily="34" charset="0"/>
            </a:endParaRPr>
          </a:p>
        </p:txBody>
      </p:sp>
      <p:sp>
        <p:nvSpPr>
          <p:cNvPr id="9" name="TextBox 8">
            <a:extLst>
              <a:ext uri="{FF2B5EF4-FFF2-40B4-BE49-F238E27FC236}">
                <a16:creationId xmlns:a16="http://schemas.microsoft.com/office/drawing/2014/main" id="{54BDA6C0-FACB-4CB3-AE29-43A73541E0F2}"/>
              </a:ext>
            </a:extLst>
          </p:cNvPr>
          <p:cNvSpPr txBox="1"/>
          <p:nvPr/>
        </p:nvSpPr>
        <p:spPr>
          <a:xfrm>
            <a:off x="-2272" y="3834000"/>
            <a:ext cx="9144000" cy="3024000"/>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dirty="0">
                <a:solidFill>
                  <a:srgbClr val="CC0000"/>
                </a:solidFill>
              </a:rPr>
              <a:t>Van [de beschuldiging van] weeldezucht heeft </a:t>
            </a:r>
            <a:r>
              <a:rPr lang="nl-NL" dirty="0" err="1">
                <a:solidFill>
                  <a:srgbClr val="CC0000"/>
                </a:solidFill>
              </a:rPr>
              <a:t>Erucius</a:t>
            </a:r>
            <a:r>
              <a:rPr lang="nl-NL" dirty="0">
                <a:solidFill>
                  <a:srgbClr val="CC0000"/>
                </a:solidFill>
              </a:rPr>
              <a:t> hem gezuiverd toen hij zei dat hij zelfs bijna bij geen enkel feestmaal aanwezig is geweest. En hij was nooit iets schuldig. Verder, </a:t>
            </a:r>
            <a:r>
              <a:rPr lang="nl-NL" b="1" dirty="0">
                <a:solidFill>
                  <a:srgbClr val="CC0000"/>
                </a:solidFill>
              </a:rPr>
              <a:t>20</a:t>
            </a:r>
            <a:r>
              <a:rPr lang="nl-NL" dirty="0">
                <a:solidFill>
                  <a:srgbClr val="CC0000"/>
                </a:solidFill>
              </a:rPr>
              <a:t> welke begeerten kunnen er zijn in hem die, zoals de aanklager zelf [hem] verweet, altijd op het land heeft gewoond en zijn leven heeft doorgebracht met het verzorgen van de akker? Dat (zo’n) leven is het meest verwijderd van begeerte en met plicht(</a:t>
            </a:r>
            <a:r>
              <a:rPr lang="nl-NL" dirty="0" err="1">
                <a:solidFill>
                  <a:srgbClr val="CC0000"/>
                </a:solidFill>
              </a:rPr>
              <a:t>sbetrachting</a:t>
            </a:r>
            <a:r>
              <a:rPr lang="nl-NL" dirty="0">
                <a:solidFill>
                  <a:srgbClr val="CC0000"/>
                </a:solidFill>
              </a:rPr>
              <a:t>) verbonden.</a:t>
            </a:r>
          </a:p>
        </p:txBody>
      </p:sp>
    </p:spTree>
    <p:extLst>
      <p:ext uri="{BB962C8B-B14F-4D97-AF65-F5344CB8AC3E}">
        <p14:creationId xmlns:p14="http://schemas.microsoft.com/office/powerpoint/2010/main" val="2153062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4.5.1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A1</a:t>
            </a:r>
          </a:p>
          <a:p>
            <a:pPr marL="609600" indent="-609600" fontAlgn="base">
              <a:spcAft>
                <a:spcPct val="0"/>
              </a:spcAft>
            </a:pP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Roscius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heeft niet het karakter en motief voor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xtBox 8">
            <a:extLst>
              <a:ext uri="{FF2B5EF4-FFF2-40B4-BE49-F238E27FC236}">
                <a16:creationId xmlns:a16="http://schemas.microsoft.com/office/drawing/2014/main" id="{54BDA6C0-FACB-4CB3-AE29-43A73541E0F2}"/>
              </a:ext>
            </a:extLst>
          </p:cNvPr>
          <p:cNvSpPr txBox="1"/>
          <p:nvPr/>
        </p:nvSpPr>
        <p:spPr>
          <a:xfrm>
            <a:off x="-2272" y="3834000"/>
            <a:ext cx="9144000" cy="3024000"/>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dirty="0">
                <a:solidFill>
                  <a:srgbClr val="CC0000"/>
                </a:solidFill>
              </a:rPr>
              <a:t>Welke zaak dus heeft </a:t>
            </a:r>
            <a:r>
              <a:rPr lang="nl-NL" dirty="0" err="1">
                <a:solidFill>
                  <a:srgbClr val="CC0000"/>
                </a:solidFill>
              </a:rPr>
              <a:t>Sex</a:t>
            </a:r>
            <a:r>
              <a:rPr lang="nl-NL" dirty="0">
                <a:solidFill>
                  <a:srgbClr val="CC0000"/>
                </a:solidFill>
              </a:rPr>
              <a:t>. </a:t>
            </a:r>
            <a:r>
              <a:rPr lang="nl-NL" dirty="0" err="1">
                <a:solidFill>
                  <a:srgbClr val="CC0000"/>
                </a:solidFill>
              </a:rPr>
              <a:t>Roscius</a:t>
            </a:r>
            <a:r>
              <a:rPr lang="nl-NL" dirty="0">
                <a:solidFill>
                  <a:srgbClr val="CC0000"/>
                </a:solidFill>
              </a:rPr>
              <a:t> die zo grote woede ingegeven? ‘Hij behaagde’, zegt hij, ‘zijn vader niet.’ (‘Zijn vader hield niet van hem.’) Zijn vader hield niet van hem? Om welke reden? Want het is noodzakelijk dat die (reden) </a:t>
            </a:r>
            <a:r>
              <a:rPr lang="nl-NL" b="1" dirty="0">
                <a:solidFill>
                  <a:srgbClr val="CC0000"/>
                </a:solidFill>
              </a:rPr>
              <a:t>25</a:t>
            </a:r>
            <a:r>
              <a:rPr lang="nl-NL" dirty="0">
                <a:solidFill>
                  <a:srgbClr val="CC0000"/>
                </a:solidFill>
              </a:rPr>
              <a:t> ook gerechtvaardigd en groot (ernstig) en duidelijk was. Want zoals dat ongelooflijk is, dat de dood aan de vader is aangedaan door de zoon zonder zeer vele en zeer grote (belangrijke) redenen, zo is dit niet waarschijnlijk, dat de zoon door de vader werd gehaat zonder vele en grote en noodzakelijke redenen.</a:t>
            </a:r>
          </a:p>
        </p:txBody>
      </p:sp>
      <p:sp>
        <p:nvSpPr>
          <p:cNvPr id="9" name="Tekstvak 8">
            <a:extLst>
              <a:ext uri="{FF2B5EF4-FFF2-40B4-BE49-F238E27FC236}">
                <a16:creationId xmlns:a16="http://schemas.microsoft.com/office/drawing/2014/main" id="{B97EE5DD-BFB7-4768-9767-AB9BFF8A8901}"/>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200"/>
              </a:spcAft>
              <a:tabLst>
                <a:tab pos="539750" algn="l"/>
              </a:tabLst>
            </a:pPr>
            <a:r>
              <a:rPr lang="nl-NL" sz="2000">
                <a:latin typeface="Calibri" panose="020F0502020204030204" pitchFamily="34" charset="0"/>
              </a:rPr>
              <a:t>23	Quae res igitur tantum istum furorem Sex. Roscio obiecit? ‘Patri’ inquit ‘non</a:t>
            </a:r>
          </a:p>
          <a:p>
            <a:pPr>
              <a:spcAft>
                <a:spcPts val="200"/>
              </a:spcAft>
              <a:tabLst>
                <a:tab pos="539750" algn="l"/>
              </a:tabLst>
            </a:pPr>
            <a:r>
              <a:rPr lang="nl-NL" sz="2000">
                <a:latin typeface="Calibri" panose="020F0502020204030204" pitchFamily="34" charset="0"/>
              </a:rPr>
              <a:t>24	placebat.’ Patri non placebat? Quam ob causam? Necesse est enim eam</a:t>
            </a:r>
          </a:p>
          <a:p>
            <a:pPr>
              <a:spcAft>
                <a:spcPts val="200"/>
              </a:spcAft>
              <a:tabLst>
                <a:tab pos="539750" algn="l"/>
              </a:tabLst>
            </a:pPr>
            <a:r>
              <a:rPr lang="nl-NL" sz="2000">
                <a:latin typeface="Calibri" panose="020F0502020204030204" pitchFamily="34" charset="0"/>
              </a:rPr>
              <a:t>25	quoque iustam et magnam et perspicuam fuisse. Nam ut illud incredibile</a:t>
            </a:r>
          </a:p>
          <a:p>
            <a:pPr>
              <a:spcAft>
                <a:spcPts val="200"/>
              </a:spcAft>
              <a:tabLst>
                <a:tab pos="539750" algn="l"/>
              </a:tabLst>
            </a:pPr>
            <a:r>
              <a:rPr lang="nl-NL" sz="2000">
                <a:latin typeface="Calibri" panose="020F0502020204030204" pitchFamily="34" charset="0"/>
              </a:rPr>
              <a:t>26	est, mortem oblatam esse patri a filio sine plurimis et maximis causis,</a:t>
            </a:r>
          </a:p>
          <a:p>
            <a:pPr>
              <a:spcAft>
                <a:spcPts val="200"/>
              </a:spcAft>
              <a:tabLst>
                <a:tab pos="539750" algn="l"/>
              </a:tabLst>
            </a:pPr>
            <a:r>
              <a:rPr lang="nl-NL" sz="2000">
                <a:latin typeface="Calibri" panose="020F0502020204030204" pitchFamily="34" charset="0"/>
              </a:rPr>
              <a:t>27	sic hoc veri simile non est, odio fuisse parenti filium sine causis multis et</a:t>
            </a:r>
          </a:p>
          <a:p>
            <a:pPr>
              <a:spcAft>
                <a:spcPts val="200"/>
              </a:spcAft>
              <a:tabLst>
                <a:tab pos="539750" algn="l"/>
              </a:tabLst>
            </a:pPr>
            <a:r>
              <a:rPr lang="nl-NL" sz="2000">
                <a:latin typeface="Calibri" panose="020F0502020204030204" pitchFamily="34" charset="0"/>
              </a:rPr>
              <a:t>28	magnis et necessariis.</a:t>
            </a:r>
            <a:endParaRPr lang="nl-NL" sz="2000" dirty="0">
              <a:latin typeface="Calibri" panose="020F0502020204030204" pitchFamily="34" charset="0"/>
            </a:endParaRPr>
          </a:p>
        </p:txBody>
      </p:sp>
    </p:spTree>
    <p:extLst>
      <p:ext uri="{BB962C8B-B14F-4D97-AF65-F5344CB8AC3E}">
        <p14:creationId xmlns:p14="http://schemas.microsoft.com/office/powerpoint/2010/main" val="3419314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kstvak 10"/>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4.5.1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A1</a:t>
            </a:r>
          </a:p>
          <a:p>
            <a:pPr marL="609600" indent="-609600" fontAlgn="base">
              <a:spcAft>
                <a:spcPct val="0"/>
              </a:spcAft>
            </a:pP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Roscius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heeft niet het karakter en motief voor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2" name="Tekstvak 11">
            <a:extLst>
              <a:ext uri="{FF2B5EF4-FFF2-40B4-BE49-F238E27FC236}">
                <a16:creationId xmlns:a16="http://schemas.microsoft.com/office/drawing/2014/main" id="{378FE617-3D02-44BD-A55B-0655E4B34D50}"/>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200"/>
              </a:spcAft>
              <a:tabLst>
                <a:tab pos="539750" algn="l"/>
              </a:tabLst>
            </a:pPr>
            <a:r>
              <a:rPr lang="nl-NL" sz="2000" dirty="0">
                <a:latin typeface="Calibri" panose="020F0502020204030204" pitchFamily="34" charset="0"/>
              </a:rPr>
              <a:t>28	</a:t>
            </a:r>
            <a:r>
              <a:rPr lang="nl-NL" sz="2000" dirty="0" err="1">
                <a:latin typeface="Calibri" panose="020F0502020204030204" pitchFamily="34" charset="0"/>
              </a:rPr>
              <a:t>Rursus</a:t>
            </a:r>
            <a:r>
              <a:rPr lang="nl-NL" sz="2000" dirty="0">
                <a:latin typeface="Calibri" panose="020F0502020204030204" pitchFamily="34" charset="0"/>
              </a:rPr>
              <a:t> </a:t>
            </a:r>
            <a:r>
              <a:rPr lang="nl-NL" sz="2000" dirty="0" err="1">
                <a:latin typeface="Calibri" panose="020F0502020204030204" pitchFamily="34" charset="0"/>
              </a:rPr>
              <a:t>igitur</a:t>
            </a:r>
            <a:r>
              <a:rPr lang="nl-NL" sz="2000" dirty="0">
                <a:latin typeface="Calibri" panose="020F0502020204030204" pitchFamily="34" charset="0"/>
              </a:rPr>
              <a:t> </a:t>
            </a:r>
            <a:r>
              <a:rPr lang="nl-NL" sz="2000" dirty="0" err="1">
                <a:latin typeface="Calibri" panose="020F0502020204030204" pitchFamily="34" charset="0"/>
              </a:rPr>
              <a:t>eodem</a:t>
            </a:r>
            <a:r>
              <a:rPr lang="nl-NL" sz="2000" dirty="0">
                <a:latin typeface="Calibri" panose="020F0502020204030204" pitchFamily="34" charset="0"/>
              </a:rPr>
              <a:t> </a:t>
            </a:r>
            <a:r>
              <a:rPr lang="nl-NL" sz="2000" dirty="0" err="1">
                <a:latin typeface="Calibri" panose="020F0502020204030204" pitchFamily="34" charset="0"/>
              </a:rPr>
              <a:t>revertamur</a:t>
            </a:r>
            <a:r>
              <a:rPr lang="nl-NL" sz="2000" dirty="0">
                <a:latin typeface="Calibri" panose="020F0502020204030204" pitchFamily="34" charset="0"/>
              </a:rPr>
              <a:t> et </a:t>
            </a:r>
            <a:r>
              <a:rPr lang="nl-NL" sz="2000" dirty="0" err="1">
                <a:latin typeface="Calibri" panose="020F0502020204030204" pitchFamily="34" charset="0"/>
              </a:rPr>
              <a:t>quaeramus</a:t>
            </a:r>
            <a:r>
              <a:rPr lang="nl-NL" sz="2000" dirty="0">
                <a:latin typeface="Calibri" panose="020F0502020204030204" pitchFamily="34" charset="0"/>
              </a:rPr>
              <a:t> </a:t>
            </a:r>
            <a:r>
              <a:rPr lang="nl-NL" sz="2000" dirty="0" err="1">
                <a:latin typeface="Calibri" panose="020F0502020204030204" pitchFamily="34" charset="0"/>
              </a:rPr>
              <a:t>quae</a:t>
            </a:r>
            <a:endParaRPr lang="nl-NL" sz="2000" dirty="0">
              <a:latin typeface="Calibri" panose="020F0502020204030204" pitchFamily="34" charset="0"/>
            </a:endParaRPr>
          </a:p>
          <a:p>
            <a:pPr>
              <a:spcAft>
                <a:spcPts val="200"/>
              </a:spcAft>
              <a:tabLst>
                <a:tab pos="539750" algn="l"/>
              </a:tabLst>
            </a:pPr>
            <a:r>
              <a:rPr lang="nl-NL" sz="2000" dirty="0">
                <a:latin typeface="Calibri" panose="020F0502020204030204" pitchFamily="34" charset="0"/>
              </a:rPr>
              <a:t>29	</a:t>
            </a:r>
            <a:r>
              <a:rPr lang="nl-NL" sz="2000" dirty="0" err="1">
                <a:latin typeface="Calibri" panose="020F0502020204030204" pitchFamily="34" charset="0"/>
              </a:rPr>
              <a:t>tanta</a:t>
            </a:r>
            <a:r>
              <a:rPr lang="nl-NL" sz="2000" dirty="0">
                <a:latin typeface="Calibri" panose="020F0502020204030204" pitchFamily="34" charset="0"/>
              </a:rPr>
              <a:t> </a:t>
            </a:r>
            <a:r>
              <a:rPr lang="nl-NL" sz="2000" dirty="0" err="1">
                <a:latin typeface="Calibri" panose="020F0502020204030204" pitchFamily="34" charset="0"/>
              </a:rPr>
              <a:t>vitia</a:t>
            </a:r>
            <a:r>
              <a:rPr lang="nl-NL" sz="2000" dirty="0">
                <a:latin typeface="Calibri" panose="020F0502020204030204" pitchFamily="34" charset="0"/>
              </a:rPr>
              <a:t> </a:t>
            </a:r>
            <a:r>
              <a:rPr lang="nl-NL" sz="2000" dirty="0" err="1">
                <a:latin typeface="Calibri" panose="020F0502020204030204" pitchFamily="34" charset="0"/>
              </a:rPr>
              <a:t>fuerint</a:t>
            </a:r>
            <a:r>
              <a:rPr lang="nl-NL" sz="2000" dirty="0">
                <a:latin typeface="Calibri" panose="020F0502020204030204" pitchFamily="34" charset="0"/>
              </a:rPr>
              <a:t> in </a:t>
            </a:r>
            <a:r>
              <a:rPr lang="nl-NL" sz="2000" dirty="0" err="1">
                <a:latin typeface="Calibri" panose="020F0502020204030204" pitchFamily="34" charset="0"/>
              </a:rPr>
              <a:t>unico</a:t>
            </a:r>
            <a:r>
              <a:rPr lang="nl-NL" sz="2000" dirty="0">
                <a:latin typeface="Calibri" panose="020F0502020204030204" pitchFamily="34" charset="0"/>
              </a:rPr>
              <a:t> </a:t>
            </a:r>
            <a:r>
              <a:rPr lang="nl-NL" sz="2000" dirty="0" err="1">
                <a:latin typeface="Calibri" panose="020F0502020204030204" pitchFamily="34" charset="0"/>
              </a:rPr>
              <a:t>filio</a:t>
            </a:r>
            <a:r>
              <a:rPr lang="nl-NL" sz="2000" dirty="0">
                <a:latin typeface="Calibri" panose="020F0502020204030204" pitchFamily="34" charset="0"/>
              </a:rPr>
              <a:t> </a:t>
            </a:r>
            <a:r>
              <a:rPr lang="nl-NL" sz="2000" dirty="0" err="1">
                <a:latin typeface="Calibri" panose="020F0502020204030204" pitchFamily="34" charset="0"/>
              </a:rPr>
              <a:t>quare</a:t>
            </a:r>
            <a:r>
              <a:rPr lang="nl-NL" sz="2000" dirty="0">
                <a:latin typeface="Calibri" panose="020F0502020204030204" pitchFamily="34" charset="0"/>
              </a:rPr>
              <a:t> is </a:t>
            </a:r>
            <a:r>
              <a:rPr lang="nl-NL" sz="2000" dirty="0" err="1">
                <a:latin typeface="Calibri" panose="020F0502020204030204" pitchFamily="34" charset="0"/>
              </a:rPr>
              <a:t>patri</a:t>
            </a:r>
            <a:r>
              <a:rPr lang="nl-NL" sz="2000" dirty="0">
                <a:latin typeface="Calibri" panose="020F0502020204030204" pitchFamily="34" charset="0"/>
              </a:rPr>
              <a:t> </a:t>
            </a:r>
            <a:r>
              <a:rPr lang="nl-NL" sz="2000" dirty="0" err="1">
                <a:latin typeface="Calibri" panose="020F0502020204030204" pitchFamily="34" charset="0"/>
              </a:rPr>
              <a:t>displiceret</a:t>
            </a:r>
            <a:r>
              <a:rPr lang="nl-NL" sz="2000" dirty="0">
                <a:latin typeface="Calibri" panose="020F0502020204030204" pitchFamily="34" charset="0"/>
              </a:rPr>
              <a:t>. At </a:t>
            </a:r>
            <a:r>
              <a:rPr lang="nl-NL" sz="2000" dirty="0" err="1">
                <a:latin typeface="Calibri" panose="020F0502020204030204" pitchFamily="34" charset="0"/>
              </a:rPr>
              <a:t>perspicuum</a:t>
            </a:r>
            <a:r>
              <a:rPr lang="nl-NL" sz="2000" dirty="0">
                <a:latin typeface="Calibri" panose="020F0502020204030204" pitchFamily="34" charset="0"/>
              </a:rPr>
              <a:t> </a:t>
            </a:r>
            <a:r>
              <a:rPr lang="nl-NL" sz="2000" dirty="0" err="1">
                <a:latin typeface="Calibri" panose="020F0502020204030204" pitchFamily="34" charset="0"/>
              </a:rPr>
              <a:t>est</a:t>
            </a:r>
            <a:endParaRPr lang="nl-NL" sz="2000" dirty="0">
              <a:latin typeface="Calibri" panose="020F0502020204030204" pitchFamily="34" charset="0"/>
            </a:endParaRPr>
          </a:p>
          <a:p>
            <a:pPr>
              <a:spcAft>
                <a:spcPts val="200"/>
              </a:spcAft>
              <a:tabLst>
                <a:tab pos="539750" algn="l"/>
              </a:tabLst>
            </a:pPr>
            <a:r>
              <a:rPr lang="nl-NL" sz="2000" dirty="0">
                <a:latin typeface="Calibri" panose="020F0502020204030204" pitchFamily="34" charset="0"/>
              </a:rPr>
              <a:t>30	</a:t>
            </a:r>
            <a:r>
              <a:rPr lang="nl-NL" sz="2000" dirty="0" err="1">
                <a:latin typeface="Calibri" panose="020F0502020204030204" pitchFamily="34" charset="0"/>
              </a:rPr>
              <a:t>nullum</a:t>
            </a:r>
            <a:r>
              <a:rPr lang="nl-NL" sz="2000" dirty="0">
                <a:latin typeface="Calibri" panose="020F0502020204030204" pitchFamily="34" charset="0"/>
              </a:rPr>
              <a:t> </a:t>
            </a:r>
            <a:r>
              <a:rPr lang="nl-NL" sz="2000" dirty="0" err="1">
                <a:latin typeface="Calibri" panose="020F0502020204030204" pitchFamily="34" charset="0"/>
              </a:rPr>
              <a:t>fuisse</a:t>
            </a:r>
            <a:r>
              <a:rPr lang="nl-NL" sz="2000" dirty="0">
                <a:latin typeface="Calibri" panose="020F0502020204030204" pitchFamily="34" charset="0"/>
              </a:rPr>
              <a:t>. Pater </a:t>
            </a:r>
            <a:r>
              <a:rPr lang="nl-NL" sz="2000" dirty="0" err="1">
                <a:latin typeface="Calibri" panose="020F0502020204030204" pitchFamily="34" charset="0"/>
              </a:rPr>
              <a:t>igitur</a:t>
            </a:r>
            <a:r>
              <a:rPr lang="nl-NL" sz="2000" dirty="0">
                <a:latin typeface="Calibri" panose="020F0502020204030204" pitchFamily="34" charset="0"/>
              </a:rPr>
              <a:t> amens, </a:t>
            </a:r>
            <a:r>
              <a:rPr lang="nl-NL" sz="2000" dirty="0" err="1">
                <a:latin typeface="Calibri" panose="020F0502020204030204" pitchFamily="34" charset="0"/>
              </a:rPr>
              <a:t>qui</a:t>
            </a:r>
            <a:r>
              <a:rPr lang="nl-NL" sz="2000" dirty="0">
                <a:latin typeface="Calibri" panose="020F0502020204030204" pitchFamily="34" charset="0"/>
              </a:rPr>
              <a:t> </a:t>
            </a:r>
            <a:r>
              <a:rPr lang="nl-NL" sz="2000" dirty="0" err="1">
                <a:latin typeface="Calibri" panose="020F0502020204030204" pitchFamily="34" charset="0"/>
              </a:rPr>
              <a:t>odisset</a:t>
            </a:r>
            <a:r>
              <a:rPr lang="nl-NL" sz="2000" dirty="0">
                <a:latin typeface="Calibri" panose="020F0502020204030204" pitchFamily="34" charset="0"/>
              </a:rPr>
              <a:t> </a:t>
            </a:r>
            <a:r>
              <a:rPr lang="nl-NL" sz="2000" dirty="0" err="1">
                <a:latin typeface="Calibri" panose="020F0502020204030204" pitchFamily="34" charset="0"/>
              </a:rPr>
              <a:t>eum</a:t>
            </a:r>
            <a:r>
              <a:rPr lang="nl-NL" sz="2000" dirty="0">
                <a:latin typeface="Calibri" panose="020F0502020204030204" pitchFamily="34" charset="0"/>
              </a:rPr>
              <a:t> sine </a:t>
            </a:r>
            <a:r>
              <a:rPr lang="nl-NL" sz="2000" dirty="0" err="1">
                <a:latin typeface="Calibri" panose="020F0502020204030204" pitchFamily="34" charset="0"/>
              </a:rPr>
              <a:t>causa</a:t>
            </a:r>
            <a:r>
              <a:rPr lang="nl-NL" sz="2000" dirty="0">
                <a:latin typeface="Calibri" panose="020F0502020204030204" pitchFamily="34" charset="0"/>
              </a:rPr>
              <a:t> quem</a:t>
            </a:r>
          </a:p>
          <a:p>
            <a:pPr>
              <a:spcAft>
                <a:spcPts val="200"/>
              </a:spcAft>
              <a:tabLst>
                <a:tab pos="539750" algn="l"/>
              </a:tabLst>
            </a:pPr>
            <a:r>
              <a:rPr lang="nl-NL" sz="2000" dirty="0">
                <a:latin typeface="Calibri" panose="020F0502020204030204" pitchFamily="34" charset="0"/>
              </a:rPr>
              <a:t>31	</a:t>
            </a:r>
            <a:r>
              <a:rPr lang="nl-NL" sz="2000" dirty="0" err="1">
                <a:latin typeface="Calibri" panose="020F0502020204030204" pitchFamily="34" charset="0"/>
              </a:rPr>
              <a:t>procrearat</a:t>
            </a:r>
            <a:r>
              <a:rPr lang="nl-NL" sz="2000" dirty="0">
                <a:latin typeface="Calibri" panose="020F0502020204030204" pitchFamily="34" charset="0"/>
              </a:rPr>
              <a:t>? At is </a:t>
            </a:r>
            <a:r>
              <a:rPr lang="nl-NL" sz="2000" dirty="0" err="1">
                <a:latin typeface="Calibri" panose="020F0502020204030204" pitchFamily="34" charset="0"/>
              </a:rPr>
              <a:t>quidem</a:t>
            </a:r>
            <a:r>
              <a:rPr lang="nl-NL" sz="2000" dirty="0">
                <a:latin typeface="Calibri" panose="020F0502020204030204" pitchFamily="34" charset="0"/>
              </a:rPr>
              <a:t> </a:t>
            </a:r>
            <a:r>
              <a:rPr lang="nl-NL" sz="2000" dirty="0" err="1">
                <a:latin typeface="Calibri" panose="020F0502020204030204" pitchFamily="34" charset="0"/>
              </a:rPr>
              <a:t>fuit</a:t>
            </a:r>
            <a:r>
              <a:rPr lang="nl-NL" sz="2000" dirty="0">
                <a:latin typeface="Calibri" panose="020F0502020204030204" pitchFamily="34" charset="0"/>
              </a:rPr>
              <a:t> omnium </a:t>
            </a:r>
            <a:r>
              <a:rPr lang="nl-NL" sz="2000" dirty="0" err="1">
                <a:latin typeface="Calibri" panose="020F0502020204030204" pitchFamily="34" charset="0"/>
              </a:rPr>
              <a:t>constantissimus</a:t>
            </a:r>
            <a:r>
              <a:rPr lang="nl-NL" sz="2000" dirty="0">
                <a:latin typeface="Calibri" panose="020F0502020204030204" pitchFamily="34" charset="0"/>
              </a:rPr>
              <a:t>. Ergo </a:t>
            </a:r>
            <a:r>
              <a:rPr lang="nl-NL" sz="2000" dirty="0" err="1">
                <a:latin typeface="Calibri" panose="020F0502020204030204" pitchFamily="34" charset="0"/>
              </a:rPr>
              <a:t>illud</a:t>
            </a:r>
            <a:r>
              <a:rPr lang="nl-NL" sz="2000" dirty="0">
                <a:latin typeface="Calibri" panose="020F0502020204030204" pitchFamily="34" charset="0"/>
              </a:rPr>
              <a:t> </a:t>
            </a:r>
            <a:r>
              <a:rPr lang="nl-NL" sz="2000" dirty="0" err="1">
                <a:latin typeface="Calibri" panose="020F0502020204030204" pitchFamily="34" charset="0"/>
              </a:rPr>
              <a:t>iam</a:t>
            </a:r>
            <a:endParaRPr lang="nl-NL" sz="2000" dirty="0">
              <a:latin typeface="Calibri" panose="020F0502020204030204" pitchFamily="34" charset="0"/>
            </a:endParaRPr>
          </a:p>
          <a:p>
            <a:pPr>
              <a:spcAft>
                <a:spcPts val="200"/>
              </a:spcAft>
              <a:tabLst>
                <a:tab pos="539750" algn="l"/>
              </a:tabLst>
            </a:pPr>
            <a:r>
              <a:rPr lang="nl-NL" sz="2000" dirty="0">
                <a:latin typeface="Calibri" panose="020F0502020204030204" pitchFamily="34" charset="0"/>
              </a:rPr>
              <a:t>32	</a:t>
            </a:r>
            <a:r>
              <a:rPr lang="nl-NL" sz="2000" dirty="0" err="1">
                <a:latin typeface="Calibri" panose="020F0502020204030204" pitchFamily="34" charset="0"/>
              </a:rPr>
              <a:t>perspicuum</a:t>
            </a:r>
            <a:r>
              <a:rPr lang="nl-NL" sz="2000" dirty="0">
                <a:latin typeface="Calibri" panose="020F0502020204030204" pitchFamily="34" charset="0"/>
              </a:rPr>
              <a:t> </a:t>
            </a:r>
            <a:r>
              <a:rPr lang="nl-NL" sz="2000" dirty="0" err="1">
                <a:latin typeface="Calibri" panose="020F0502020204030204" pitchFamily="34" charset="0"/>
              </a:rPr>
              <a:t>profecto</a:t>
            </a:r>
            <a:r>
              <a:rPr lang="nl-NL" sz="2000" dirty="0">
                <a:latin typeface="Calibri" panose="020F0502020204030204" pitchFamily="34" charset="0"/>
              </a:rPr>
              <a:t> </a:t>
            </a:r>
            <a:r>
              <a:rPr lang="nl-NL" sz="2000" dirty="0" err="1">
                <a:latin typeface="Calibri" panose="020F0502020204030204" pitchFamily="34" charset="0"/>
              </a:rPr>
              <a:t>est</a:t>
            </a:r>
            <a:r>
              <a:rPr lang="nl-NL" sz="2000" dirty="0">
                <a:latin typeface="Calibri" panose="020F0502020204030204" pitchFamily="34" charset="0"/>
              </a:rPr>
              <a:t>, si </a:t>
            </a:r>
            <a:r>
              <a:rPr lang="nl-NL" sz="2000" dirty="0" err="1">
                <a:latin typeface="Calibri" panose="020F0502020204030204" pitchFamily="34" charset="0"/>
              </a:rPr>
              <a:t>neque</a:t>
            </a:r>
            <a:r>
              <a:rPr lang="nl-NL" sz="2000" dirty="0">
                <a:latin typeface="Calibri" panose="020F0502020204030204" pitchFamily="34" charset="0"/>
              </a:rPr>
              <a:t> amens pater </a:t>
            </a:r>
            <a:r>
              <a:rPr lang="nl-NL" sz="2000" dirty="0" err="1">
                <a:latin typeface="Calibri" panose="020F0502020204030204" pitchFamily="34" charset="0"/>
              </a:rPr>
              <a:t>neque</a:t>
            </a:r>
            <a:r>
              <a:rPr lang="nl-NL" sz="2000" dirty="0">
                <a:latin typeface="Calibri" panose="020F0502020204030204" pitchFamily="34" charset="0"/>
              </a:rPr>
              <a:t> </a:t>
            </a:r>
            <a:r>
              <a:rPr lang="nl-NL" sz="2000" dirty="0" err="1">
                <a:latin typeface="Calibri" panose="020F0502020204030204" pitchFamily="34" charset="0"/>
              </a:rPr>
              <a:t>perditus</a:t>
            </a:r>
            <a:r>
              <a:rPr lang="nl-NL" sz="2000" dirty="0">
                <a:latin typeface="Calibri" panose="020F0502020204030204" pitchFamily="34" charset="0"/>
              </a:rPr>
              <a:t> </a:t>
            </a:r>
            <a:r>
              <a:rPr lang="nl-NL" sz="2000" dirty="0" err="1">
                <a:latin typeface="Calibri" panose="020F0502020204030204" pitchFamily="34" charset="0"/>
              </a:rPr>
              <a:t>filius</a:t>
            </a:r>
            <a:r>
              <a:rPr lang="nl-NL" sz="2000" dirty="0">
                <a:latin typeface="Calibri" panose="020F0502020204030204" pitchFamily="34" charset="0"/>
              </a:rPr>
              <a:t> </a:t>
            </a:r>
            <a:r>
              <a:rPr lang="nl-NL" sz="2000" dirty="0" err="1">
                <a:latin typeface="Calibri" panose="020F0502020204030204" pitchFamily="34" charset="0"/>
              </a:rPr>
              <a:t>fuerit</a:t>
            </a:r>
            <a:r>
              <a:rPr lang="nl-NL" sz="2000" dirty="0">
                <a:latin typeface="Calibri" panose="020F0502020204030204" pitchFamily="34" charset="0"/>
              </a:rPr>
              <a:t>,</a:t>
            </a:r>
          </a:p>
          <a:p>
            <a:pPr>
              <a:spcAft>
                <a:spcPts val="200"/>
              </a:spcAft>
              <a:tabLst>
                <a:tab pos="539750" algn="l"/>
              </a:tabLst>
            </a:pPr>
            <a:r>
              <a:rPr lang="nl-NL" sz="2000" dirty="0">
                <a:latin typeface="Calibri" panose="020F0502020204030204" pitchFamily="34" charset="0"/>
              </a:rPr>
              <a:t>33	</a:t>
            </a:r>
            <a:r>
              <a:rPr lang="nl-NL" sz="2000" dirty="0" err="1">
                <a:latin typeface="Calibri" panose="020F0502020204030204" pitchFamily="34" charset="0"/>
              </a:rPr>
              <a:t>neque</a:t>
            </a:r>
            <a:r>
              <a:rPr lang="nl-NL" sz="2000" dirty="0">
                <a:latin typeface="Calibri" panose="020F0502020204030204" pitchFamily="34" charset="0"/>
              </a:rPr>
              <a:t> </a:t>
            </a:r>
            <a:r>
              <a:rPr lang="nl-NL" sz="2000" dirty="0" err="1">
                <a:latin typeface="Calibri" panose="020F0502020204030204" pitchFamily="34" charset="0"/>
              </a:rPr>
              <a:t>odi</a:t>
            </a:r>
            <a:r>
              <a:rPr lang="nl-NL" sz="2000" dirty="0">
                <a:latin typeface="Calibri" panose="020F0502020204030204" pitchFamily="34" charset="0"/>
              </a:rPr>
              <a:t> </a:t>
            </a:r>
            <a:r>
              <a:rPr lang="nl-NL" sz="2000" dirty="0" err="1">
                <a:latin typeface="Calibri" panose="020F0502020204030204" pitchFamily="34" charset="0"/>
              </a:rPr>
              <a:t>causam</a:t>
            </a:r>
            <a:r>
              <a:rPr lang="nl-NL" sz="2000" dirty="0">
                <a:latin typeface="Calibri" panose="020F0502020204030204" pitchFamily="34" charset="0"/>
              </a:rPr>
              <a:t> </a:t>
            </a:r>
            <a:r>
              <a:rPr lang="nl-NL" sz="2000" dirty="0" err="1">
                <a:latin typeface="Calibri" panose="020F0502020204030204" pitchFamily="34" charset="0"/>
              </a:rPr>
              <a:t>patri</a:t>
            </a:r>
            <a:r>
              <a:rPr lang="nl-NL" sz="2000" dirty="0">
                <a:latin typeface="Calibri" panose="020F0502020204030204" pitchFamily="34" charset="0"/>
              </a:rPr>
              <a:t> </a:t>
            </a:r>
            <a:r>
              <a:rPr lang="nl-NL" sz="2000" dirty="0" err="1">
                <a:latin typeface="Calibri" panose="020F0502020204030204" pitchFamily="34" charset="0"/>
              </a:rPr>
              <a:t>neque</a:t>
            </a:r>
            <a:r>
              <a:rPr lang="nl-NL" sz="2000" dirty="0">
                <a:latin typeface="Calibri" panose="020F0502020204030204" pitchFamily="34" charset="0"/>
              </a:rPr>
              <a:t> </a:t>
            </a:r>
            <a:r>
              <a:rPr lang="nl-NL" sz="2000" dirty="0" err="1">
                <a:latin typeface="Calibri" panose="020F0502020204030204" pitchFamily="34" charset="0"/>
              </a:rPr>
              <a:t>sceleris</a:t>
            </a:r>
            <a:r>
              <a:rPr lang="nl-NL" sz="2000" dirty="0">
                <a:latin typeface="Calibri" panose="020F0502020204030204" pitchFamily="34" charset="0"/>
              </a:rPr>
              <a:t> </a:t>
            </a:r>
            <a:r>
              <a:rPr lang="nl-NL" sz="2000" dirty="0" err="1">
                <a:latin typeface="Calibri" panose="020F0502020204030204" pitchFamily="34" charset="0"/>
              </a:rPr>
              <a:t>filio</a:t>
            </a:r>
            <a:r>
              <a:rPr lang="nl-NL" sz="2000" dirty="0">
                <a:latin typeface="Calibri" panose="020F0502020204030204" pitchFamily="34" charset="0"/>
              </a:rPr>
              <a:t> </a:t>
            </a:r>
            <a:r>
              <a:rPr lang="nl-NL" sz="2000" dirty="0" err="1">
                <a:latin typeface="Calibri" panose="020F0502020204030204" pitchFamily="34" charset="0"/>
              </a:rPr>
              <a:t>fuisse</a:t>
            </a:r>
            <a:r>
              <a:rPr lang="nl-NL" sz="2000" dirty="0">
                <a:latin typeface="Calibri" panose="020F0502020204030204" pitchFamily="34" charset="0"/>
              </a:rPr>
              <a:t>.</a:t>
            </a:r>
          </a:p>
        </p:txBody>
      </p:sp>
      <p:sp>
        <p:nvSpPr>
          <p:cNvPr id="9" name="TextBox 8">
            <a:extLst>
              <a:ext uri="{FF2B5EF4-FFF2-40B4-BE49-F238E27FC236}">
                <a16:creationId xmlns:a16="http://schemas.microsoft.com/office/drawing/2014/main" id="{54BDA6C0-FACB-4CB3-AE29-43A73541E0F2}"/>
              </a:ext>
            </a:extLst>
          </p:cNvPr>
          <p:cNvSpPr txBox="1"/>
          <p:nvPr/>
        </p:nvSpPr>
        <p:spPr>
          <a:xfrm>
            <a:off x="-2272" y="3834000"/>
            <a:ext cx="9144000" cy="3024000"/>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dirty="0">
                <a:solidFill>
                  <a:srgbClr val="CC0000"/>
                </a:solidFill>
              </a:rPr>
              <a:t>Laten we dus weer terugkeren naar hetzelfde onderwerp en onderzoeken welke zo grote fouten er waren in zijn enige zoon waarom die zijn vader mishaagde. Maar het is duidelijk </a:t>
            </a:r>
            <a:r>
              <a:rPr lang="nl-NL" b="1" dirty="0">
                <a:solidFill>
                  <a:srgbClr val="CC0000"/>
                </a:solidFill>
              </a:rPr>
              <a:t>30</a:t>
            </a:r>
            <a:r>
              <a:rPr lang="nl-NL" dirty="0">
                <a:solidFill>
                  <a:srgbClr val="CC0000"/>
                </a:solidFill>
              </a:rPr>
              <a:t> dat er geen enkele was. Dus was de vader waanzinnig, die (omdat hij) hem zonder reden haatte die hij had verwekt? Maar hij was juist de meest stabiele van allemaal. Dus dat is nu zeker wel (reeds) duidelijk dat, als noch de vader waanzinnig noch de zoon verdorven was, er noch een reden was tot haat voor de vader noch tot een misdaad voor de zoon.</a:t>
            </a:r>
          </a:p>
        </p:txBody>
      </p:sp>
    </p:spTree>
    <p:extLst>
      <p:ext uri="{BB962C8B-B14F-4D97-AF65-F5344CB8AC3E}">
        <p14:creationId xmlns:p14="http://schemas.microsoft.com/office/powerpoint/2010/main" val="2021416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4.5.1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A1</a:t>
            </a:r>
          </a:p>
          <a:p>
            <a:pPr marL="609600" indent="-609600" fontAlgn="base">
              <a:spcAft>
                <a:spcPct val="0"/>
              </a:spcAft>
            </a:pP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Roscius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heeft niet het karakter en motief voor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kstvak 10">
            <a:extLst>
              <a:ext uri="{FF2B5EF4-FFF2-40B4-BE49-F238E27FC236}">
                <a16:creationId xmlns:a16="http://schemas.microsoft.com/office/drawing/2014/main" id="{BEAE6E66-3E9C-4AEC-8B79-328B78F40D40}"/>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200"/>
              </a:spcAft>
              <a:tabLst>
                <a:tab pos="539750" algn="l"/>
              </a:tabLst>
            </a:pPr>
            <a:r>
              <a:rPr lang="nl-NL" sz="2000">
                <a:latin typeface="Calibri" panose="020F0502020204030204" pitchFamily="34" charset="0"/>
              </a:rPr>
              <a:t>34	‘Nescio’ inquit ‘quae causa odi fuerit; fuisse odium intellego quia antea, cum</a:t>
            </a:r>
          </a:p>
          <a:p>
            <a:pPr>
              <a:spcAft>
                <a:spcPts val="200"/>
              </a:spcAft>
              <a:tabLst>
                <a:tab pos="539750" algn="l"/>
              </a:tabLst>
            </a:pPr>
            <a:r>
              <a:rPr lang="nl-NL" sz="2000">
                <a:latin typeface="Calibri" panose="020F0502020204030204" pitchFamily="34" charset="0"/>
              </a:rPr>
              <a:t>35	duos filios haberet, illum alterum qui mortuus est secum omni tempore</a:t>
            </a:r>
          </a:p>
          <a:p>
            <a:pPr>
              <a:spcAft>
                <a:spcPts val="200"/>
              </a:spcAft>
              <a:tabLst>
                <a:tab pos="539750" algn="l"/>
              </a:tabLst>
            </a:pPr>
            <a:r>
              <a:rPr lang="nl-NL" sz="2000">
                <a:latin typeface="Calibri" panose="020F0502020204030204" pitchFamily="34" charset="0"/>
              </a:rPr>
              <a:t>36	volebat esse, hunc in praedia rustica relegavit.’ Quod Erucio accidebat in</a:t>
            </a:r>
          </a:p>
          <a:p>
            <a:pPr>
              <a:spcAft>
                <a:spcPts val="200"/>
              </a:spcAft>
              <a:tabLst>
                <a:tab pos="539750" algn="l"/>
              </a:tabLst>
            </a:pPr>
            <a:r>
              <a:rPr lang="nl-NL" sz="2000">
                <a:latin typeface="Calibri" panose="020F0502020204030204" pitchFamily="34" charset="0"/>
              </a:rPr>
              <a:t>37	mala nugatoriaque accusatione, idem mihi usu venit in causa optima: ille</a:t>
            </a:r>
          </a:p>
          <a:p>
            <a:pPr>
              <a:spcAft>
                <a:spcPts val="200"/>
              </a:spcAft>
              <a:tabLst>
                <a:tab pos="539750" algn="l"/>
              </a:tabLst>
            </a:pPr>
            <a:r>
              <a:rPr lang="nl-NL" sz="2000">
                <a:latin typeface="Calibri" panose="020F0502020204030204" pitchFamily="34" charset="0"/>
              </a:rPr>
              <a:t>38	quo modo crimen commenticium confirmaret non inveniebat, ego res tam</a:t>
            </a:r>
          </a:p>
          <a:p>
            <a:pPr>
              <a:spcAft>
                <a:spcPts val="200"/>
              </a:spcAft>
              <a:tabLst>
                <a:tab pos="539750" algn="l"/>
              </a:tabLst>
            </a:pPr>
            <a:r>
              <a:rPr lang="nl-NL" sz="2000">
                <a:latin typeface="Calibri" panose="020F0502020204030204" pitchFamily="34" charset="0"/>
              </a:rPr>
              <a:t>39	leves qua ratione infirmem ac diluam reperire non possum. Quid ais, Eruci?</a:t>
            </a:r>
            <a:endParaRPr lang="nl-NL" sz="2000" dirty="0">
              <a:latin typeface="Calibri" panose="020F0502020204030204" pitchFamily="34" charset="0"/>
            </a:endParaRPr>
          </a:p>
        </p:txBody>
      </p:sp>
      <p:sp>
        <p:nvSpPr>
          <p:cNvPr id="9" name="TextBox 8">
            <a:extLst>
              <a:ext uri="{FF2B5EF4-FFF2-40B4-BE49-F238E27FC236}">
                <a16:creationId xmlns:a16="http://schemas.microsoft.com/office/drawing/2014/main" id="{54BDA6C0-FACB-4CB3-AE29-43A73541E0F2}"/>
              </a:ext>
            </a:extLst>
          </p:cNvPr>
          <p:cNvSpPr txBox="1"/>
          <p:nvPr/>
        </p:nvSpPr>
        <p:spPr>
          <a:xfrm>
            <a:off x="-2272" y="3834000"/>
            <a:ext cx="9144000" cy="3024000"/>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dirty="0">
                <a:solidFill>
                  <a:srgbClr val="CC0000"/>
                </a:solidFill>
              </a:rPr>
              <a:t>‘Ik weet niet’, zegt hij, ‘wat de oorzaak van de haat was; [maar] ik begrijp dat er haat bestond omdat hij eerder, toen hij [nog] </a:t>
            </a:r>
            <a:r>
              <a:rPr lang="nl-NL" b="1" dirty="0">
                <a:solidFill>
                  <a:srgbClr val="CC0000"/>
                </a:solidFill>
              </a:rPr>
              <a:t>35</a:t>
            </a:r>
            <a:r>
              <a:rPr lang="nl-NL" dirty="0">
                <a:solidFill>
                  <a:srgbClr val="CC0000"/>
                </a:solidFill>
              </a:rPr>
              <a:t> twee zonen had, wilde dat die andere die dood is altijd bij hem was, [maar] hem hier naar de landgoederen op het land wegzond.’ Wat </a:t>
            </a:r>
            <a:r>
              <a:rPr lang="nl-NL" dirty="0" err="1">
                <a:solidFill>
                  <a:srgbClr val="CC0000"/>
                </a:solidFill>
              </a:rPr>
              <a:t>Erucius</a:t>
            </a:r>
            <a:r>
              <a:rPr lang="nl-NL" dirty="0">
                <a:solidFill>
                  <a:srgbClr val="CC0000"/>
                </a:solidFill>
              </a:rPr>
              <a:t> overkwam in zijn slechte en onbenullige aanklacht, datzelfde komt mij nu van pas in [deze] zeer solide (zeer goede) zaak: hij kon niet bedenken op welke manier hij een uit de lucht gegrepen aanklacht moest bewijzen, ik kan niet bedenken op welke wijze ik zulke lichtvaardige beweringen moet ontkrachten en weerleggen. Wat zegt u, </a:t>
            </a:r>
            <a:r>
              <a:rPr lang="nl-NL" dirty="0" err="1">
                <a:solidFill>
                  <a:srgbClr val="CC0000"/>
                </a:solidFill>
              </a:rPr>
              <a:t>Erucius</a:t>
            </a:r>
            <a:r>
              <a:rPr lang="nl-NL" dirty="0">
                <a:solidFill>
                  <a:srgbClr val="CC0000"/>
                </a:solidFill>
              </a:rPr>
              <a:t>?</a:t>
            </a:r>
          </a:p>
        </p:txBody>
      </p:sp>
    </p:spTree>
    <p:extLst>
      <p:ext uri="{BB962C8B-B14F-4D97-AF65-F5344CB8AC3E}">
        <p14:creationId xmlns:p14="http://schemas.microsoft.com/office/powerpoint/2010/main" val="1244646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4.5.1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A1</a:t>
            </a:r>
          </a:p>
          <a:p>
            <a:pPr marL="609600" indent="-609600" fontAlgn="base">
              <a:spcAft>
                <a:spcPct val="0"/>
              </a:spcAft>
            </a:pP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Roscius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heeft niet het karakter en motief voor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kstvak 10">
            <a:extLst>
              <a:ext uri="{FF2B5EF4-FFF2-40B4-BE49-F238E27FC236}">
                <a16:creationId xmlns:a16="http://schemas.microsoft.com/office/drawing/2014/main" id="{D9F08D90-817C-4332-99BD-6C6B3C27AF8A}"/>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180000" bIns="180000" rtlCol="0">
            <a:noAutofit/>
          </a:bodyPr>
          <a:lstStyle/>
          <a:p>
            <a:pPr>
              <a:spcAft>
                <a:spcPts val="200"/>
              </a:spcAft>
              <a:tabLst>
                <a:tab pos="539750" algn="l"/>
              </a:tabLst>
            </a:pPr>
            <a:r>
              <a:rPr lang="nl-NL" sz="2000" dirty="0">
                <a:latin typeface="Calibri" panose="020F0502020204030204" pitchFamily="34" charset="0"/>
              </a:rPr>
              <a:t>40	Tot </a:t>
            </a:r>
            <a:r>
              <a:rPr lang="nl-NL" sz="2000" dirty="0" err="1">
                <a:latin typeface="Calibri" panose="020F0502020204030204" pitchFamily="34" charset="0"/>
              </a:rPr>
              <a:t>praedia</a:t>
            </a:r>
            <a:r>
              <a:rPr lang="nl-NL" sz="2000" dirty="0">
                <a:latin typeface="Calibri" panose="020F0502020204030204" pitchFamily="34" charset="0"/>
              </a:rPr>
              <a:t> tam </a:t>
            </a:r>
            <a:r>
              <a:rPr lang="nl-NL" sz="2000" dirty="0" err="1">
                <a:latin typeface="Calibri" panose="020F0502020204030204" pitchFamily="34" charset="0"/>
              </a:rPr>
              <a:t>pulchra</a:t>
            </a:r>
            <a:r>
              <a:rPr lang="nl-NL" sz="2000" dirty="0">
                <a:latin typeface="Calibri" panose="020F0502020204030204" pitchFamily="34" charset="0"/>
              </a:rPr>
              <a:t>, tam </a:t>
            </a:r>
            <a:r>
              <a:rPr lang="nl-NL" sz="2000" dirty="0" err="1">
                <a:latin typeface="Calibri" panose="020F0502020204030204" pitchFamily="34" charset="0"/>
              </a:rPr>
              <a:t>fructuosa</a:t>
            </a:r>
            <a:r>
              <a:rPr lang="nl-NL" sz="2000" dirty="0">
                <a:latin typeface="Calibri" panose="020F0502020204030204" pitchFamily="34" charset="0"/>
              </a:rPr>
              <a:t> </a:t>
            </a:r>
            <a:r>
              <a:rPr lang="nl-NL" sz="2000" dirty="0" err="1">
                <a:latin typeface="Calibri" panose="020F0502020204030204" pitchFamily="34" charset="0"/>
              </a:rPr>
              <a:t>Sex</a:t>
            </a:r>
            <a:r>
              <a:rPr lang="nl-NL" sz="2000" dirty="0">
                <a:latin typeface="Calibri" panose="020F0502020204030204" pitchFamily="34" charset="0"/>
              </a:rPr>
              <a:t>. </a:t>
            </a:r>
            <a:r>
              <a:rPr lang="nl-NL" sz="2000" dirty="0" err="1">
                <a:latin typeface="Calibri" panose="020F0502020204030204" pitchFamily="34" charset="0"/>
              </a:rPr>
              <a:t>Roscius</a:t>
            </a:r>
            <a:r>
              <a:rPr lang="nl-NL" sz="2000" dirty="0">
                <a:latin typeface="Calibri" panose="020F0502020204030204" pitchFamily="34" charset="0"/>
              </a:rPr>
              <a:t> </a:t>
            </a:r>
            <a:r>
              <a:rPr lang="nl-NL" sz="2000" dirty="0" err="1">
                <a:latin typeface="Calibri" panose="020F0502020204030204" pitchFamily="34" charset="0"/>
              </a:rPr>
              <a:t>filio</a:t>
            </a:r>
            <a:r>
              <a:rPr lang="nl-NL" sz="2000" dirty="0">
                <a:latin typeface="Calibri" panose="020F0502020204030204" pitchFamily="34" charset="0"/>
              </a:rPr>
              <a:t> </a:t>
            </a:r>
            <a:r>
              <a:rPr lang="nl-NL" sz="2000" dirty="0" err="1">
                <a:latin typeface="Calibri" panose="020F0502020204030204" pitchFamily="34" charset="0"/>
              </a:rPr>
              <a:t>suo</a:t>
            </a:r>
            <a:r>
              <a:rPr lang="nl-NL" sz="2000" dirty="0">
                <a:latin typeface="Calibri" panose="020F0502020204030204" pitchFamily="34" charset="0"/>
              </a:rPr>
              <a:t> </a:t>
            </a:r>
            <a:r>
              <a:rPr lang="nl-NL" sz="2000" dirty="0" err="1">
                <a:latin typeface="Calibri" panose="020F0502020204030204" pitchFamily="34" charset="0"/>
              </a:rPr>
              <a:t>relegationis</a:t>
            </a:r>
            <a:r>
              <a:rPr lang="nl-NL" sz="2000" dirty="0">
                <a:latin typeface="Calibri" panose="020F0502020204030204" pitchFamily="34" charset="0"/>
              </a:rPr>
              <a:t> </a:t>
            </a:r>
            <a:r>
              <a:rPr lang="nl-NL" sz="2000" dirty="0" err="1">
                <a:latin typeface="Calibri" panose="020F0502020204030204" pitchFamily="34" charset="0"/>
              </a:rPr>
              <a:t>ac</a:t>
            </a:r>
            <a:endParaRPr lang="nl-NL" sz="2000" dirty="0">
              <a:latin typeface="Calibri" panose="020F0502020204030204" pitchFamily="34" charset="0"/>
            </a:endParaRPr>
          </a:p>
          <a:p>
            <a:pPr>
              <a:spcAft>
                <a:spcPts val="200"/>
              </a:spcAft>
              <a:tabLst>
                <a:tab pos="539750" algn="l"/>
              </a:tabLst>
            </a:pPr>
            <a:r>
              <a:rPr lang="nl-NL" sz="2000" dirty="0">
                <a:latin typeface="Calibri" panose="020F0502020204030204" pitchFamily="34" charset="0"/>
              </a:rPr>
              <a:t>41	</a:t>
            </a:r>
            <a:r>
              <a:rPr lang="nl-NL" sz="2000" dirty="0" err="1">
                <a:latin typeface="Calibri" panose="020F0502020204030204" pitchFamily="34" charset="0"/>
              </a:rPr>
              <a:t>supplici</a:t>
            </a:r>
            <a:r>
              <a:rPr lang="nl-NL" sz="2000" dirty="0">
                <a:latin typeface="Calibri" panose="020F0502020204030204" pitchFamily="34" charset="0"/>
              </a:rPr>
              <a:t> </a:t>
            </a:r>
            <a:r>
              <a:rPr lang="nl-NL" sz="2000" dirty="0" err="1">
                <a:latin typeface="Calibri" panose="020F0502020204030204" pitchFamily="34" charset="0"/>
              </a:rPr>
              <a:t>gratia</a:t>
            </a:r>
            <a:r>
              <a:rPr lang="nl-NL" sz="2000" dirty="0">
                <a:latin typeface="Calibri" panose="020F0502020204030204" pitchFamily="34" charset="0"/>
              </a:rPr>
              <a:t> </a:t>
            </a:r>
            <a:r>
              <a:rPr lang="nl-NL" sz="2000" dirty="0" err="1">
                <a:latin typeface="Calibri" panose="020F0502020204030204" pitchFamily="34" charset="0"/>
              </a:rPr>
              <a:t>colenda</a:t>
            </a:r>
            <a:r>
              <a:rPr lang="nl-NL" sz="2000" dirty="0">
                <a:latin typeface="Calibri" panose="020F0502020204030204" pitchFamily="34" charset="0"/>
              </a:rPr>
              <a:t> </a:t>
            </a:r>
            <a:r>
              <a:rPr lang="nl-NL" sz="2000" dirty="0" err="1">
                <a:latin typeface="Calibri" panose="020F0502020204030204" pitchFamily="34" charset="0"/>
              </a:rPr>
              <a:t>ac</a:t>
            </a:r>
            <a:r>
              <a:rPr lang="nl-NL" sz="2000" dirty="0">
                <a:latin typeface="Calibri" panose="020F0502020204030204" pitchFamily="34" charset="0"/>
              </a:rPr>
              <a:t> </a:t>
            </a:r>
            <a:r>
              <a:rPr lang="nl-NL" sz="2000" dirty="0" err="1">
                <a:latin typeface="Calibri" panose="020F0502020204030204" pitchFamily="34" charset="0"/>
              </a:rPr>
              <a:t>tuenda</a:t>
            </a:r>
            <a:r>
              <a:rPr lang="nl-NL" sz="2000" dirty="0">
                <a:latin typeface="Calibri" panose="020F0502020204030204" pitchFamily="34" charset="0"/>
              </a:rPr>
              <a:t> </a:t>
            </a:r>
            <a:r>
              <a:rPr lang="nl-NL" sz="2000" dirty="0" err="1">
                <a:latin typeface="Calibri" panose="020F0502020204030204" pitchFamily="34" charset="0"/>
              </a:rPr>
              <a:t>tradiderat</a:t>
            </a:r>
            <a:r>
              <a:rPr lang="nl-NL" sz="2000" dirty="0">
                <a:latin typeface="Calibri" panose="020F0502020204030204" pitchFamily="34" charset="0"/>
              </a:rPr>
              <a:t>? </a:t>
            </a:r>
            <a:r>
              <a:rPr lang="nl-NL" sz="2000" dirty="0" err="1">
                <a:latin typeface="Calibri" panose="020F0502020204030204" pitchFamily="34" charset="0"/>
              </a:rPr>
              <a:t>Quid</a:t>
            </a:r>
            <a:r>
              <a:rPr lang="nl-NL" sz="2000" dirty="0">
                <a:latin typeface="Calibri" panose="020F0502020204030204" pitchFamily="34" charset="0"/>
              </a:rPr>
              <a:t>? Hoc </a:t>
            </a:r>
            <a:r>
              <a:rPr lang="nl-NL" sz="2000" dirty="0" err="1">
                <a:latin typeface="Calibri" panose="020F0502020204030204" pitchFamily="34" charset="0"/>
              </a:rPr>
              <a:t>patres</a:t>
            </a:r>
            <a:r>
              <a:rPr lang="nl-NL" sz="2000" dirty="0">
                <a:latin typeface="Calibri" panose="020F0502020204030204" pitchFamily="34" charset="0"/>
              </a:rPr>
              <a:t> </a:t>
            </a:r>
            <a:r>
              <a:rPr lang="nl-NL" sz="2000" dirty="0" err="1">
                <a:latin typeface="Calibri" panose="020F0502020204030204" pitchFamily="34" charset="0"/>
              </a:rPr>
              <a:t>familiae</a:t>
            </a:r>
            <a:r>
              <a:rPr lang="nl-NL" sz="2000" dirty="0">
                <a:latin typeface="Calibri" panose="020F0502020204030204" pitchFamily="34" charset="0"/>
              </a:rPr>
              <a:t> </a:t>
            </a:r>
            <a:r>
              <a:rPr lang="nl-NL" sz="2000" dirty="0" err="1">
                <a:latin typeface="Calibri" panose="020F0502020204030204" pitchFamily="34" charset="0"/>
              </a:rPr>
              <a:t>qui</a:t>
            </a:r>
            <a:endParaRPr lang="nl-NL" sz="2000" dirty="0">
              <a:latin typeface="Calibri" panose="020F0502020204030204" pitchFamily="34" charset="0"/>
            </a:endParaRPr>
          </a:p>
          <a:p>
            <a:pPr>
              <a:spcAft>
                <a:spcPts val="200"/>
              </a:spcAft>
              <a:tabLst>
                <a:tab pos="539750" algn="l"/>
              </a:tabLst>
            </a:pPr>
            <a:r>
              <a:rPr lang="nl-NL" sz="2000" dirty="0">
                <a:latin typeface="Calibri" panose="020F0502020204030204" pitchFamily="34" charset="0"/>
              </a:rPr>
              <a:t>42	</a:t>
            </a:r>
            <a:r>
              <a:rPr lang="nl-NL" sz="2000" dirty="0" err="1">
                <a:latin typeface="Calibri" panose="020F0502020204030204" pitchFamily="34" charset="0"/>
              </a:rPr>
              <a:t>liberos</a:t>
            </a:r>
            <a:r>
              <a:rPr lang="nl-NL" sz="2000" dirty="0">
                <a:latin typeface="Calibri" panose="020F0502020204030204" pitchFamily="34" charset="0"/>
              </a:rPr>
              <a:t> </a:t>
            </a:r>
            <a:r>
              <a:rPr lang="nl-NL" sz="2000" dirty="0" err="1">
                <a:latin typeface="Calibri" panose="020F0502020204030204" pitchFamily="34" charset="0"/>
              </a:rPr>
              <a:t>habent</a:t>
            </a:r>
            <a:r>
              <a:rPr lang="nl-NL" sz="2000" dirty="0">
                <a:latin typeface="Calibri" panose="020F0502020204030204" pitchFamily="34" charset="0"/>
              </a:rPr>
              <a:t>, </a:t>
            </a:r>
            <a:r>
              <a:rPr lang="nl-NL" sz="2000" dirty="0" err="1">
                <a:latin typeface="Calibri" panose="020F0502020204030204" pitchFamily="34" charset="0"/>
              </a:rPr>
              <a:t>praesertim</a:t>
            </a:r>
            <a:r>
              <a:rPr lang="nl-NL" sz="2000" dirty="0">
                <a:latin typeface="Calibri" panose="020F0502020204030204" pitchFamily="34" charset="0"/>
              </a:rPr>
              <a:t> </a:t>
            </a:r>
            <a:r>
              <a:rPr lang="nl-NL" sz="2000" dirty="0" err="1">
                <a:latin typeface="Calibri" panose="020F0502020204030204" pitchFamily="34" charset="0"/>
              </a:rPr>
              <a:t>homines</a:t>
            </a:r>
            <a:r>
              <a:rPr lang="nl-NL" sz="2000" dirty="0">
                <a:latin typeface="Calibri" panose="020F0502020204030204" pitchFamily="34" charset="0"/>
              </a:rPr>
              <a:t> </a:t>
            </a:r>
            <a:r>
              <a:rPr lang="nl-NL" sz="2000" dirty="0" err="1">
                <a:latin typeface="Calibri" panose="020F0502020204030204" pitchFamily="34" charset="0"/>
              </a:rPr>
              <a:t>illius</a:t>
            </a:r>
            <a:r>
              <a:rPr lang="nl-NL" sz="2000" dirty="0">
                <a:latin typeface="Calibri" panose="020F0502020204030204" pitchFamily="34" charset="0"/>
              </a:rPr>
              <a:t> </a:t>
            </a:r>
            <a:r>
              <a:rPr lang="nl-NL" sz="2000" dirty="0" err="1">
                <a:latin typeface="Calibri" panose="020F0502020204030204" pitchFamily="34" charset="0"/>
              </a:rPr>
              <a:t>ordinis</a:t>
            </a:r>
            <a:r>
              <a:rPr lang="nl-NL" sz="2000" dirty="0">
                <a:latin typeface="Calibri" panose="020F0502020204030204" pitchFamily="34" charset="0"/>
              </a:rPr>
              <a:t> ex </a:t>
            </a:r>
            <a:r>
              <a:rPr lang="nl-NL" sz="2000" dirty="0" err="1">
                <a:latin typeface="Calibri" panose="020F0502020204030204" pitchFamily="34" charset="0"/>
              </a:rPr>
              <a:t>municipiis</a:t>
            </a:r>
            <a:r>
              <a:rPr lang="nl-NL" sz="2000" dirty="0">
                <a:latin typeface="Calibri" panose="020F0502020204030204" pitchFamily="34" charset="0"/>
              </a:rPr>
              <a:t> </a:t>
            </a:r>
            <a:r>
              <a:rPr lang="nl-NL" sz="2000" dirty="0" err="1">
                <a:latin typeface="Calibri" panose="020F0502020204030204" pitchFamily="34" charset="0"/>
              </a:rPr>
              <a:t>rusticanis</a:t>
            </a:r>
            <a:r>
              <a:rPr lang="nl-NL" sz="2000" dirty="0">
                <a:latin typeface="Calibri" panose="020F0502020204030204" pitchFamily="34" charset="0"/>
              </a:rPr>
              <a:t>,</a:t>
            </a:r>
          </a:p>
          <a:p>
            <a:pPr>
              <a:spcAft>
                <a:spcPts val="200"/>
              </a:spcAft>
              <a:tabLst>
                <a:tab pos="539750" algn="l"/>
              </a:tabLst>
            </a:pPr>
            <a:r>
              <a:rPr lang="nl-NL" sz="2000" dirty="0">
                <a:latin typeface="Calibri" panose="020F0502020204030204" pitchFamily="34" charset="0"/>
              </a:rPr>
              <a:t>43	</a:t>
            </a:r>
            <a:r>
              <a:rPr lang="nl-NL" sz="2000" dirty="0" err="1">
                <a:latin typeface="Calibri" panose="020F0502020204030204" pitchFamily="34" charset="0"/>
              </a:rPr>
              <a:t>nonne</a:t>
            </a:r>
            <a:r>
              <a:rPr lang="nl-NL" sz="2000" dirty="0">
                <a:latin typeface="Calibri" panose="020F0502020204030204" pitchFamily="34" charset="0"/>
              </a:rPr>
              <a:t> </a:t>
            </a:r>
            <a:r>
              <a:rPr lang="nl-NL" sz="2000" dirty="0" err="1">
                <a:latin typeface="Calibri" panose="020F0502020204030204" pitchFamily="34" charset="0"/>
              </a:rPr>
              <a:t>optatissimum</a:t>
            </a:r>
            <a:r>
              <a:rPr lang="nl-NL" sz="2000" dirty="0">
                <a:latin typeface="Calibri" panose="020F0502020204030204" pitchFamily="34" charset="0"/>
              </a:rPr>
              <a:t> </a:t>
            </a:r>
            <a:r>
              <a:rPr lang="nl-NL" sz="2000" dirty="0" err="1">
                <a:latin typeface="Calibri" panose="020F0502020204030204" pitchFamily="34" charset="0"/>
              </a:rPr>
              <a:t>sibi</a:t>
            </a:r>
            <a:r>
              <a:rPr lang="nl-NL" sz="2000" dirty="0">
                <a:latin typeface="Calibri" panose="020F0502020204030204" pitchFamily="34" charset="0"/>
              </a:rPr>
              <a:t> </a:t>
            </a:r>
            <a:r>
              <a:rPr lang="nl-NL" sz="2000" dirty="0" err="1">
                <a:latin typeface="Calibri" panose="020F0502020204030204" pitchFamily="34" charset="0"/>
              </a:rPr>
              <a:t>putant</a:t>
            </a:r>
            <a:r>
              <a:rPr lang="nl-NL" sz="2000" dirty="0">
                <a:latin typeface="Calibri" panose="020F0502020204030204" pitchFamily="34" charset="0"/>
              </a:rPr>
              <a:t> </a:t>
            </a:r>
            <a:r>
              <a:rPr lang="nl-NL" sz="2000" dirty="0" err="1">
                <a:latin typeface="Calibri" panose="020F0502020204030204" pitchFamily="34" charset="0"/>
              </a:rPr>
              <a:t>esse</a:t>
            </a:r>
            <a:r>
              <a:rPr lang="nl-NL" sz="2000" dirty="0">
                <a:latin typeface="Calibri" panose="020F0502020204030204" pitchFamily="34" charset="0"/>
              </a:rPr>
              <a:t> </a:t>
            </a:r>
            <a:r>
              <a:rPr lang="nl-NL" sz="2000" dirty="0" err="1">
                <a:latin typeface="Calibri" panose="020F0502020204030204" pitchFamily="34" charset="0"/>
              </a:rPr>
              <a:t>filios</a:t>
            </a:r>
            <a:r>
              <a:rPr lang="nl-NL" sz="2000" dirty="0">
                <a:latin typeface="Calibri" panose="020F0502020204030204" pitchFamily="34" charset="0"/>
              </a:rPr>
              <a:t> </a:t>
            </a:r>
            <a:r>
              <a:rPr lang="nl-NL" sz="2000" dirty="0" err="1">
                <a:latin typeface="Calibri" panose="020F0502020204030204" pitchFamily="34" charset="0"/>
              </a:rPr>
              <a:t>suos</a:t>
            </a:r>
            <a:r>
              <a:rPr lang="nl-NL" sz="2000" dirty="0">
                <a:latin typeface="Calibri" panose="020F0502020204030204" pitchFamily="34" charset="0"/>
              </a:rPr>
              <a:t> rei </a:t>
            </a:r>
            <a:r>
              <a:rPr lang="nl-NL" sz="2000" dirty="0" err="1">
                <a:latin typeface="Calibri" panose="020F0502020204030204" pitchFamily="34" charset="0"/>
              </a:rPr>
              <a:t>familiari</a:t>
            </a:r>
            <a:r>
              <a:rPr lang="nl-NL" sz="2000" dirty="0">
                <a:latin typeface="Calibri" panose="020F0502020204030204" pitchFamily="34" charset="0"/>
              </a:rPr>
              <a:t> maxime </a:t>
            </a:r>
            <a:r>
              <a:rPr lang="nl-NL" sz="2000" dirty="0" err="1">
                <a:latin typeface="Calibri" panose="020F0502020204030204" pitchFamily="34" charset="0"/>
              </a:rPr>
              <a:t>servire</a:t>
            </a:r>
            <a:endParaRPr lang="nl-NL" sz="2000" dirty="0">
              <a:latin typeface="Calibri" panose="020F0502020204030204" pitchFamily="34" charset="0"/>
            </a:endParaRPr>
          </a:p>
          <a:p>
            <a:pPr>
              <a:spcAft>
                <a:spcPts val="200"/>
              </a:spcAft>
              <a:tabLst>
                <a:tab pos="539750" algn="l"/>
              </a:tabLst>
            </a:pPr>
            <a:r>
              <a:rPr lang="nl-NL" sz="2000" dirty="0">
                <a:latin typeface="Calibri" panose="020F0502020204030204" pitchFamily="34" charset="0"/>
              </a:rPr>
              <a:t>44	et in </a:t>
            </a:r>
            <a:r>
              <a:rPr lang="nl-NL" sz="2000" dirty="0" err="1">
                <a:latin typeface="Calibri" panose="020F0502020204030204" pitchFamily="34" charset="0"/>
              </a:rPr>
              <a:t>praediis</a:t>
            </a:r>
            <a:r>
              <a:rPr lang="nl-NL" sz="2000" dirty="0">
                <a:latin typeface="Calibri" panose="020F0502020204030204" pitchFamily="34" charset="0"/>
              </a:rPr>
              <a:t> </a:t>
            </a:r>
            <a:r>
              <a:rPr lang="nl-NL" sz="2000" dirty="0" err="1">
                <a:latin typeface="Calibri" panose="020F0502020204030204" pitchFamily="34" charset="0"/>
              </a:rPr>
              <a:t>colendis</a:t>
            </a:r>
            <a:r>
              <a:rPr lang="nl-NL" sz="2000" dirty="0">
                <a:latin typeface="Calibri" panose="020F0502020204030204" pitchFamily="34" charset="0"/>
              </a:rPr>
              <a:t> </a:t>
            </a:r>
            <a:r>
              <a:rPr lang="nl-NL" sz="2000" dirty="0" err="1">
                <a:latin typeface="Calibri" panose="020F0502020204030204" pitchFamily="34" charset="0"/>
              </a:rPr>
              <a:t>operae</a:t>
            </a:r>
            <a:r>
              <a:rPr lang="nl-NL" sz="2000" dirty="0">
                <a:latin typeface="Calibri" panose="020F0502020204030204" pitchFamily="34" charset="0"/>
              </a:rPr>
              <a:t> </a:t>
            </a:r>
            <a:r>
              <a:rPr lang="nl-NL" sz="2000" dirty="0" err="1">
                <a:latin typeface="Calibri" panose="020F0502020204030204" pitchFamily="34" charset="0"/>
              </a:rPr>
              <a:t>plurimum</a:t>
            </a:r>
            <a:r>
              <a:rPr lang="nl-NL" sz="2000" dirty="0">
                <a:latin typeface="Calibri" panose="020F0502020204030204" pitchFamily="34" charset="0"/>
              </a:rPr>
              <a:t> </a:t>
            </a:r>
            <a:r>
              <a:rPr lang="nl-NL" sz="2000" dirty="0" err="1">
                <a:latin typeface="Calibri" panose="020F0502020204030204" pitchFamily="34" charset="0"/>
              </a:rPr>
              <a:t>studique</a:t>
            </a:r>
            <a:r>
              <a:rPr lang="nl-NL" sz="2000" dirty="0">
                <a:latin typeface="Calibri" panose="020F0502020204030204" pitchFamily="34" charset="0"/>
              </a:rPr>
              <a:t> </a:t>
            </a:r>
            <a:r>
              <a:rPr lang="nl-NL" sz="2000" dirty="0" err="1">
                <a:latin typeface="Calibri" panose="020F0502020204030204" pitchFamily="34" charset="0"/>
              </a:rPr>
              <a:t>consumere</a:t>
            </a:r>
            <a:r>
              <a:rPr lang="nl-NL" sz="2000" dirty="0">
                <a:latin typeface="Calibri" panose="020F0502020204030204" pitchFamily="34" charset="0"/>
              </a:rPr>
              <a:t>? An amandarat</a:t>
            </a:r>
          </a:p>
          <a:p>
            <a:pPr>
              <a:spcAft>
                <a:spcPts val="200"/>
              </a:spcAft>
              <a:tabLst>
                <a:tab pos="539750" algn="l"/>
              </a:tabLst>
            </a:pPr>
            <a:r>
              <a:rPr lang="nl-NL" sz="2000" dirty="0">
                <a:latin typeface="Calibri" panose="020F0502020204030204" pitchFamily="34" charset="0"/>
              </a:rPr>
              <a:t>45	</a:t>
            </a:r>
            <a:r>
              <a:rPr lang="nl-NL" sz="2000" dirty="0" err="1">
                <a:latin typeface="Calibri" panose="020F0502020204030204" pitchFamily="34" charset="0"/>
              </a:rPr>
              <a:t>hunc</a:t>
            </a:r>
            <a:r>
              <a:rPr lang="nl-NL" sz="2000" dirty="0">
                <a:latin typeface="Calibri" panose="020F0502020204030204" pitchFamily="34" charset="0"/>
              </a:rPr>
              <a:t> sic ut </a:t>
            </a:r>
            <a:r>
              <a:rPr lang="nl-NL" sz="2000" dirty="0" err="1">
                <a:latin typeface="Calibri" panose="020F0502020204030204" pitchFamily="34" charset="0"/>
              </a:rPr>
              <a:t>esset</a:t>
            </a:r>
            <a:r>
              <a:rPr lang="nl-NL" sz="2000" dirty="0">
                <a:latin typeface="Calibri" panose="020F0502020204030204" pitchFamily="34" charset="0"/>
              </a:rPr>
              <a:t> in agro </a:t>
            </a:r>
            <a:r>
              <a:rPr lang="nl-NL" sz="2000" dirty="0" err="1">
                <a:latin typeface="Calibri" panose="020F0502020204030204" pitchFamily="34" charset="0"/>
              </a:rPr>
              <a:t>ac</a:t>
            </a:r>
            <a:r>
              <a:rPr lang="nl-NL" sz="2000" dirty="0">
                <a:latin typeface="Calibri" panose="020F0502020204030204" pitchFamily="34" charset="0"/>
              </a:rPr>
              <a:t> </a:t>
            </a:r>
            <a:r>
              <a:rPr lang="nl-NL" sz="2000" dirty="0" err="1">
                <a:latin typeface="Calibri" panose="020F0502020204030204" pitchFamily="34" charset="0"/>
              </a:rPr>
              <a:t>tantummodo</a:t>
            </a:r>
            <a:r>
              <a:rPr lang="nl-NL" sz="2000" dirty="0">
                <a:latin typeface="Calibri" panose="020F0502020204030204" pitchFamily="34" charset="0"/>
              </a:rPr>
              <a:t> </a:t>
            </a:r>
            <a:r>
              <a:rPr lang="nl-NL" sz="2000" dirty="0" err="1">
                <a:latin typeface="Calibri" panose="020F0502020204030204" pitchFamily="34" charset="0"/>
              </a:rPr>
              <a:t>aleretur</a:t>
            </a:r>
            <a:r>
              <a:rPr lang="nl-NL" sz="2000" dirty="0">
                <a:latin typeface="Calibri" panose="020F0502020204030204" pitchFamily="34" charset="0"/>
              </a:rPr>
              <a:t> ad </a:t>
            </a:r>
            <a:r>
              <a:rPr lang="nl-NL" sz="2000" dirty="0" err="1">
                <a:latin typeface="Calibri" panose="020F0502020204030204" pitchFamily="34" charset="0"/>
              </a:rPr>
              <a:t>villam</a:t>
            </a:r>
            <a:r>
              <a:rPr lang="nl-NL" sz="2000" dirty="0">
                <a:latin typeface="Calibri" panose="020F0502020204030204" pitchFamily="34" charset="0"/>
              </a:rPr>
              <a:t>, ut </a:t>
            </a:r>
            <a:r>
              <a:rPr lang="nl-NL" sz="2000" dirty="0" err="1">
                <a:latin typeface="Calibri" panose="020F0502020204030204" pitchFamily="34" charset="0"/>
              </a:rPr>
              <a:t>commodis</a:t>
            </a:r>
            <a:endParaRPr lang="nl-NL" sz="2000" dirty="0">
              <a:latin typeface="Calibri" panose="020F0502020204030204" pitchFamily="34" charset="0"/>
            </a:endParaRPr>
          </a:p>
          <a:p>
            <a:pPr>
              <a:spcAft>
                <a:spcPts val="200"/>
              </a:spcAft>
              <a:tabLst>
                <a:tab pos="539750" algn="l"/>
              </a:tabLst>
            </a:pPr>
            <a:r>
              <a:rPr lang="nl-NL" sz="2000" dirty="0">
                <a:latin typeface="Calibri" panose="020F0502020204030204" pitchFamily="34" charset="0"/>
              </a:rPr>
              <a:t>46	omnibus </a:t>
            </a:r>
            <a:r>
              <a:rPr lang="nl-NL" sz="2000" dirty="0" err="1">
                <a:latin typeface="Calibri" panose="020F0502020204030204" pitchFamily="34" charset="0"/>
              </a:rPr>
              <a:t>careret</a:t>
            </a:r>
            <a:r>
              <a:rPr lang="nl-NL" sz="2000" dirty="0">
                <a:latin typeface="Calibri" panose="020F0502020204030204" pitchFamily="34" charset="0"/>
              </a:rPr>
              <a:t>?</a:t>
            </a:r>
          </a:p>
        </p:txBody>
      </p:sp>
      <p:sp>
        <p:nvSpPr>
          <p:cNvPr id="12" name="TextBox 8">
            <a:extLst>
              <a:ext uri="{FF2B5EF4-FFF2-40B4-BE49-F238E27FC236}">
                <a16:creationId xmlns:a16="http://schemas.microsoft.com/office/drawing/2014/main" id="{248A97AC-8FB9-4398-9DEE-CEEA4981A472}"/>
              </a:ext>
            </a:extLst>
          </p:cNvPr>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b="1" dirty="0">
                <a:solidFill>
                  <a:srgbClr val="CC0000"/>
                </a:solidFill>
              </a:rPr>
              <a:t>40</a:t>
            </a:r>
            <a:r>
              <a:rPr lang="nl-NL" dirty="0">
                <a:solidFill>
                  <a:srgbClr val="CC0000"/>
                </a:solidFill>
              </a:rPr>
              <a:t> Zoveel zo mooie, zo vruchtbare landgoederen had </a:t>
            </a:r>
            <a:r>
              <a:rPr lang="nl-NL" dirty="0" err="1">
                <a:solidFill>
                  <a:srgbClr val="CC0000"/>
                </a:solidFill>
              </a:rPr>
              <a:t>Sex</a:t>
            </a:r>
            <a:r>
              <a:rPr lang="nl-NL" dirty="0">
                <a:solidFill>
                  <a:srgbClr val="CC0000"/>
                </a:solidFill>
              </a:rPr>
              <a:t>. </a:t>
            </a:r>
            <a:r>
              <a:rPr lang="nl-NL" dirty="0" err="1">
                <a:solidFill>
                  <a:srgbClr val="CC0000"/>
                </a:solidFill>
              </a:rPr>
              <a:t>Roscius</a:t>
            </a:r>
            <a:r>
              <a:rPr lang="nl-NL" dirty="0">
                <a:solidFill>
                  <a:srgbClr val="CC0000"/>
                </a:solidFill>
              </a:rPr>
              <a:t> aan zijn zoon vanwege wegzending en straf overgedragen om te verzorgen en te beschermen? En verder? Vinden huisvaders die kinderen hebben, vooral mannen van die stand uit de plattelandsgemeenten, niet dat dit het meest gewenst is voor hen, dat hun zonen zich het meest wijden aan het familiebezit en het meeste van hun inspanning en toewijding (ijver) besteden aan het verzorgen van de landgoederen? Of had hij mijn cliënt hier weggezonden </a:t>
            </a:r>
            <a:r>
              <a:rPr lang="nl-NL" b="1" dirty="0">
                <a:solidFill>
                  <a:srgbClr val="CC0000"/>
                </a:solidFill>
              </a:rPr>
              <a:t>45</a:t>
            </a:r>
            <a:r>
              <a:rPr lang="nl-NL" dirty="0">
                <a:solidFill>
                  <a:srgbClr val="CC0000"/>
                </a:solidFill>
              </a:rPr>
              <a:t> met díe bedoeling dat hij op het land zou zijn en slechts gevoed zou worden bij het landhuis, [maar] van alle voordelen (geneugten) verstoken zou zijn? </a:t>
            </a:r>
          </a:p>
        </p:txBody>
      </p:sp>
    </p:spTree>
    <p:extLst>
      <p:ext uri="{BB962C8B-B14F-4D97-AF65-F5344CB8AC3E}">
        <p14:creationId xmlns:p14="http://schemas.microsoft.com/office/powerpoint/2010/main" val="1521081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4.5.1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A1</a:t>
            </a:r>
          </a:p>
          <a:p>
            <a:pPr marL="609600" indent="-609600" fontAlgn="base">
              <a:spcAft>
                <a:spcPct val="0"/>
              </a:spcAft>
            </a:pP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Roscius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heeft niet het karakter en motief voor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Tekstvak 10">
            <a:extLst>
              <a:ext uri="{FF2B5EF4-FFF2-40B4-BE49-F238E27FC236}">
                <a16:creationId xmlns:a16="http://schemas.microsoft.com/office/drawing/2014/main" id="{C3038BC2-CB07-4326-8984-973B0D375856}"/>
              </a:ext>
            </a:extLst>
          </p:cNvPr>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200"/>
              </a:spcAft>
              <a:tabLst>
                <a:tab pos="539750" algn="l"/>
              </a:tabLst>
            </a:pPr>
            <a:r>
              <a:rPr lang="nl-NL" sz="2000">
                <a:latin typeface="Calibri" panose="020F0502020204030204" pitchFamily="34" charset="0"/>
              </a:rPr>
              <a:t>46	Quid? Si constat hunc non modo colendis praediis</a:t>
            </a:r>
          </a:p>
          <a:p>
            <a:pPr>
              <a:spcAft>
                <a:spcPts val="200"/>
              </a:spcAft>
              <a:tabLst>
                <a:tab pos="539750" algn="l"/>
              </a:tabLst>
            </a:pPr>
            <a:r>
              <a:rPr lang="nl-NL" sz="2000">
                <a:latin typeface="Calibri" panose="020F0502020204030204" pitchFamily="34" charset="0"/>
              </a:rPr>
              <a:t>47	praefuisse sed certis fundis patre vivo frui solitum esse, tamenne haec a</a:t>
            </a:r>
          </a:p>
          <a:p>
            <a:pPr>
              <a:spcAft>
                <a:spcPts val="200"/>
              </a:spcAft>
              <a:tabLst>
                <a:tab pos="539750" algn="l"/>
              </a:tabLst>
            </a:pPr>
            <a:r>
              <a:rPr lang="nl-NL" sz="2000">
                <a:latin typeface="Calibri" panose="020F0502020204030204" pitchFamily="34" charset="0"/>
              </a:rPr>
              <a:t>48	te vita eius rusticana relegatio atque amandatio appellabitur? Vides, Eruci,</a:t>
            </a:r>
          </a:p>
          <a:p>
            <a:pPr>
              <a:spcAft>
                <a:spcPts val="200"/>
              </a:spcAft>
              <a:tabLst>
                <a:tab pos="539750" algn="l"/>
              </a:tabLst>
            </a:pPr>
            <a:r>
              <a:rPr lang="nl-NL" sz="2000">
                <a:latin typeface="Calibri" panose="020F0502020204030204" pitchFamily="34" charset="0"/>
              </a:rPr>
              <a:t>49	quantum distet argumentatio tua ab re ipsa atque a veritate: quod</a:t>
            </a:r>
          </a:p>
          <a:p>
            <a:pPr>
              <a:spcAft>
                <a:spcPts val="200"/>
              </a:spcAft>
              <a:tabLst>
                <a:tab pos="539750" algn="l"/>
              </a:tabLst>
            </a:pPr>
            <a:r>
              <a:rPr lang="nl-NL" sz="2000">
                <a:latin typeface="Calibri" panose="020F0502020204030204" pitchFamily="34" charset="0"/>
              </a:rPr>
              <a:t>50	consuetudine patres faciunt, id quasi novum reprehendis; quod</a:t>
            </a:r>
          </a:p>
          <a:p>
            <a:pPr>
              <a:spcAft>
                <a:spcPts val="200"/>
              </a:spcAft>
              <a:tabLst>
                <a:tab pos="539750" algn="l"/>
              </a:tabLst>
            </a:pPr>
            <a:r>
              <a:rPr lang="nl-NL" sz="2000">
                <a:latin typeface="Calibri" panose="020F0502020204030204" pitchFamily="34" charset="0"/>
              </a:rPr>
              <a:t>51	benevolentia fit, id odio factum criminaris; quod honoris causa pater filio</a:t>
            </a:r>
          </a:p>
          <a:p>
            <a:pPr>
              <a:spcAft>
                <a:spcPts val="200"/>
              </a:spcAft>
              <a:tabLst>
                <a:tab pos="539750" algn="l"/>
              </a:tabLst>
            </a:pPr>
            <a:r>
              <a:rPr lang="nl-NL" sz="2000">
                <a:latin typeface="Calibri" panose="020F0502020204030204" pitchFamily="34" charset="0"/>
              </a:rPr>
              <a:t>52	suo concessit, id eum supplici causa fecisse dicis.</a:t>
            </a:r>
            <a:endParaRPr lang="nl-NL" sz="2000" dirty="0">
              <a:latin typeface="Calibri" panose="020F0502020204030204" pitchFamily="34" charset="0"/>
            </a:endParaRPr>
          </a:p>
        </p:txBody>
      </p:sp>
      <p:sp>
        <p:nvSpPr>
          <p:cNvPr id="9" name="TextBox 8">
            <a:extLst>
              <a:ext uri="{FF2B5EF4-FFF2-40B4-BE49-F238E27FC236}">
                <a16:creationId xmlns:a16="http://schemas.microsoft.com/office/drawing/2014/main" id="{54BDA6C0-FACB-4CB3-AE29-43A73541E0F2}"/>
              </a:ext>
            </a:extLst>
          </p:cNvPr>
          <p:cNvSpPr txBox="1"/>
          <p:nvPr/>
        </p:nvSpPr>
        <p:spPr>
          <a:xfrm>
            <a:off x="-2272" y="3834000"/>
            <a:ext cx="9144000" cy="3024000"/>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dirty="0">
                <a:solidFill>
                  <a:srgbClr val="CC0000"/>
                </a:solidFill>
              </a:rPr>
              <a:t>En verder? Als het vaststaat dat deze hier niet alleen de leiding had over het verzorgen van de landgoederen maar ook gewend was tijdens het leven van zijn vader van bepaalde domeinen te genieten (profijt te hebben), zal dan toch dit leven van hem door u een verbanning naar het platteland en een wegzending genoemd worden? U ziet, </a:t>
            </a:r>
            <a:r>
              <a:rPr lang="nl-NL" dirty="0" err="1">
                <a:solidFill>
                  <a:srgbClr val="CC0000"/>
                </a:solidFill>
              </a:rPr>
              <a:t>Erucius</a:t>
            </a:r>
            <a:r>
              <a:rPr lang="nl-NL" dirty="0">
                <a:solidFill>
                  <a:srgbClr val="CC0000"/>
                </a:solidFill>
              </a:rPr>
              <a:t>, hoever uw bewijsvoering verwijderd is van de zaak zelf en van de waarheid: wat </a:t>
            </a:r>
            <a:r>
              <a:rPr lang="nl-NL" b="1" dirty="0">
                <a:solidFill>
                  <a:srgbClr val="CC0000"/>
                </a:solidFill>
              </a:rPr>
              <a:t>50</a:t>
            </a:r>
            <a:r>
              <a:rPr lang="nl-NL" dirty="0">
                <a:solidFill>
                  <a:srgbClr val="CC0000"/>
                </a:solidFill>
              </a:rPr>
              <a:t> vaders uit gewoonte doen, dat bekritiseert u als iets ongehoords; wat uit welwillendheid gebeurt, dat klaagt u aan als uit haat gedaan; wat een vader aan zijn zoon om reden van eer heeft toegestaan, daarvan zegt u dat hij dat gedaan heeft om hem te straffen.</a:t>
            </a:r>
          </a:p>
        </p:txBody>
      </p:sp>
    </p:spTree>
    <p:extLst>
      <p:ext uri="{BB962C8B-B14F-4D97-AF65-F5344CB8AC3E}">
        <p14:creationId xmlns:p14="http://schemas.microsoft.com/office/powerpoint/2010/main" val="364105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0"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4.5.1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A1</a:t>
            </a:r>
          </a:p>
          <a:p>
            <a:pPr marL="609600" indent="-609600" fontAlgn="base">
              <a:spcAft>
                <a:spcPct val="0"/>
              </a:spcAft>
            </a:pP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Roscius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heeft niet het karakter en motief voor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kstvak 7">
            <a:extLst>
              <a:ext uri="{FF2B5EF4-FFF2-40B4-BE49-F238E27FC236}">
                <a16:creationId xmlns:a16="http://schemas.microsoft.com/office/drawing/2014/main" id="{5D36E1C4-B355-4BE1-AD04-2FB4C459B270}"/>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360000" bIns="360000" rtlCol="0">
            <a:noAutofit/>
          </a:bodyPr>
          <a:lstStyle/>
          <a:p>
            <a:pPr>
              <a:spcAft>
                <a:spcPts val="3600"/>
              </a:spcAft>
              <a:tabLst>
                <a:tab pos="539750" algn="l"/>
              </a:tabLst>
            </a:pPr>
            <a:r>
              <a:rPr lang="nl-NL" sz="2000" dirty="0">
                <a:latin typeface="Calibri" panose="020F0502020204030204" pitchFamily="34" charset="0"/>
              </a:rPr>
              <a:t>6	In hoc </a:t>
            </a:r>
            <a:r>
              <a:rPr lang="nl-NL" sz="2000" dirty="0" err="1">
                <a:latin typeface="Calibri" panose="020F0502020204030204" pitchFamily="34" charset="0"/>
              </a:rPr>
              <a:t>tanto</a:t>
            </a:r>
            <a:r>
              <a:rPr lang="nl-NL" sz="2000" dirty="0">
                <a:latin typeface="Calibri" panose="020F0502020204030204" pitchFamily="34" charset="0"/>
              </a:rPr>
              <a:t>, tam </a:t>
            </a:r>
            <a:r>
              <a:rPr lang="nl-NL" sz="2000" dirty="0" err="1">
                <a:latin typeface="Calibri" panose="020F0502020204030204" pitchFamily="34" charset="0"/>
              </a:rPr>
              <a:t>atroci</a:t>
            </a:r>
            <a:r>
              <a:rPr lang="nl-NL" sz="2000" dirty="0">
                <a:latin typeface="Calibri" panose="020F0502020204030204" pitchFamily="34" charset="0"/>
              </a:rPr>
              <a:t>, tam </a:t>
            </a:r>
            <a:r>
              <a:rPr lang="nl-NL" sz="2000" dirty="0" err="1">
                <a:latin typeface="Calibri" panose="020F0502020204030204" pitchFamily="34" charset="0"/>
              </a:rPr>
              <a:t>singulari</a:t>
            </a:r>
            <a:r>
              <a:rPr lang="nl-NL" sz="2000" dirty="0">
                <a:latin typeface="Calibri" panose="020F0502020204030204" pitchFamily="34" charset="0"/>
              </a:rPr>
              <a:t> </a:t>
            </a:r>
            <a:r>
              <a:rPr lang="nl-NL" sz="2000" dirty="0" err="1">
                <a:latin typeface="Calibri" panose="020F0502020204030204" pitchFamily="34" charset="0"/>
              </a:rPr>
              <a:t>maleficio</a:t>
            </a:r>
            <a:r>
              <a:rPr lang="nl-NL" sz="2000" dirty="0">
                <a:latin typeface="Calibri" panose="020F0502020204030204" pitchFamily="34" charset="0"/>
              </a:rPr>
              <a:t>, </a:t>
            </a:r>
            <a:r>
              <a:rPr lang="nl-NL" sz="2000" dirty="0" err="1">
                <a:latin typeface="Calibri" panose="020F0502020204030204" pitchFamily="34" charset="0"/>
              </a:rPr>
              <a:t>quod</a:t>
            </a:r>
            <a:r>
              <a:rPr lang="nl-NL" sz="2000" dirty="0">
                <a:latin typeface="Calibri" panose="020F0502020204030204" pitchFamily="34" charset="0"/>
              </a:rPr>
              <a:t> ita</a:t>
            </a:r>
          </a:p>
          <a:p>
            <a:pPr>
              <a:spcAft>
                <a:spcPts val="3600"/>
              </a:spcAft>
              <a:tabLst>
                <a:tab pos="539750" algn="l"/>
              </a:tabLst>
            </a:pPr>
            <a:r>
              <a:rPr lang="nl-NL" sz="2000" dirty="0">
                <a:latin typeface="Calibri" panose="020F0502020204030204" pitchFamily="34" charset="0"/>
              </a:rPr>
              <a:t>7	</a:t>
            </a:r>
            <a:r>
              <a:rPr lang="nl-NL" sz="2000" dirty="0" err="1">
                <a:latin typeface="Calibri" panose="020F0502020204030204" pitchFamily="34" charset="0"/>
              </a:rPr>
              <a:t>raro</a:t>
            </a:r>
            <a:r>
              <a:rPr lang="nl-NL" sz="2000" dirty="0">
                <a:latin typeface="Calibri" panose="020F0502020204030204" pitchFamily="34" charset="0"/>
              </a:rPr>
              <a:t> </a:t>
            </a:r>
            <a:r>
              <a:rPr lang="nl-NL" sz="2000" dirty="0" err="1">
                <a:latin typeface="Calibri" panose="020F0502020204030204" pitchFamily="34" charset="0"/>
              </a:rPr>
              <a:t>exstitit</a:t>
            </a:r>
            <a:r>
              <a:rPr lang="nl-NL" sz="2000" dirty="0">
                <a:latin typeface="Calibri" panose="020F0502020204030204" pitchFamily="34" charset="0"/>
              </a:rPr>
              <a:t> ut, si </a:t>
            </a:r>
            <a:r>
              <a:rPr lang="nl-NL" sz="2000" dirty="0" err="1">
                <a:latin typeface="Calibri" panose="020F0502020204030204" pitchFamily="34" charset="0"/>
              </a:rPr>
              <a:t>quando</a:t>
            </a:r>
            <a:r>
              <a:rPr lang="nl-NL" sz="2000" dirty="0">
                <a:latin typeface="Calibri" panose="020F0502020204030204" pitchFamily="34" charset="0"/>
              </a:rPr>
              <a:t> </a:t>
            </a:r>
            <a:r>
              <a:rPr lang="nl-NL" sz="2000" dirty="0" err="1">
                <a:latin typeface="Calibri" panose="020F0502020204030204" pitchFamily="34" charset="0"/>
              </a:rPr>
              <a:t>auditum</a:t>
            </a:r>
            <a:r>
              <a:rPr lang="nl-NL" sz="2000" dirty="0">
                <a:latin typeface="Calibri" panose="020F0502020204030204" pitchFamily="34" charset="0"/>
              </a:rPr>
              <a:t> </a:t>
            </a:r>
            <a:r>
              <a:rPr lang="nl-NL" sz="2000" dirty="0" err="1">
                <a:latin typeface="Calibri" panose="020F0502020204030204" pitchFamily="34" charset="0"/>
              </a:rPr>
              <a:t>sit</a:t>
            </a:r>
            <a:r>
              <a:rPr lang="nl-NL" sz="2000" dirty="0">
                <a:latin typeface="Calibri" panose="020F0502020204030204" pitchFamily="34" charset="0"/>
              </a:rPr>
              <a:t>, </a:t>
            </a:r>
            <a:r>
              <a:rPr lang="nl-NL" sz="2000" dirty="0" err="1">
                <a:latin typeface="Calibri" panose="020F0502020204030204" pitchFamily="34" charset="0"/>
              </a:rPr>
              <a:t>portenti</a:t>
            </a:r>
            <a:r>
              <a:rPr lang="nl-NL" sz="2000" dirty="0">
                <a:latin typeface="Calibri" panose="020F0502020204030204" pitchFamily="34" charset="0"/>
              </a:rPr>
              <a:t> </a:t>
            </a:r>
            <a:r>
              <a:rPr lang="nl-NL" sz="2000" dirty="0" err="1">
                <a:latin typeface="Calibri" panose="020F0502020204030204" pitchFamily="34" charset="0"/>
              </a:rPr>
              <a:t>ac</a:t>
            </a:r>
            <a:r>
              <a:rPr lang="nl-NL" sz="2000" dirty="0">
                <a:latin typeface="Calibri" panose="020F0502020204030204" pitchFamily="34" charset="0"/>
              </a:rPr>
              <a:t> </a:t>
            </a:r>
            <a:r>
              <a:rPr lang="nl-NL" sz="2000" dirty="0" err="1">
                <a:latin typeface="Calibri" panose="020F0502020204030204" pitchFamily="34" charset="0"/>
              </a:rPr>
              <a:t>prodigi</a:t>
            </a:r>
            <a:r>
              <a:rPr lang="nl-NL" sz="2000" dirty="0">
                <a:latin typeface="Calibri" panose="020F0502020204030204" pitchFamily="34" charset="0"/>
              </a:rPr>
              <a:t> </a:t>
            </a:r>
            <a:r>
              <a:rPr lang="nl-NL" sz="2000" dirty="0" err="1">
                <a:latin typeface="Calibri" panose="020F0502020204030204" pitchFamily="34" charset="0"/>
              </a:rPr>
              <a:t>simile</a:t>
            </a:r>
            <a:r>
              <a:rPr lang="nl-NL" sz="2000" dirty="0">
                <a:latin typeface="Calibri" panose="020F0502020204030204" pitchFamily="34" charset="0"/>
              </a:rPr>
              <a:t> </a:t>
            </a:r>
            <a:r>
              <a:rPr lang="nl-NL" sz="2000" dirty="0" err="1">
                <a:latin typeface="Calibri" panose="020F0502020204030204" pitchFamily="34" charset="0"/>
              </a:rPr>
              <a:t>numeretur</a:t>
            </a:r>
            <a:r>
              <a:rPr lang="nl-NL" sz="2000" dirty="0">
                <a:latin typeface="Calibri" panose="020F0502020204030204" pitchFamily="34" charset="0"/>
              </a:rPr>
              <a:t>,</a:t>
            </a:r>
          </a:p>
          <a:p>
            <a:pPr>
              <a:spcAft>
                <a:spcPts val="3600"/>
              </a:spcAft>
              <a:tabLst>
                <a:tab pos="539750" algn="l"/>
              </a:tabLst>
            </a:pPr>
            <a:r>
              <a:rPr lang="nl-NL" sz="2000" dirty="0">
                <a:latin typeface="Calibri" panose="020F0502020204030204" pitchFamily="34" charset="0"/>
              </a:rPr>
              <a:t>8	</a:t>
            </a:r>
            <a:r>
              <a:rPr lang="nl-NL" sz="2000" dirty="0" err="1">
                <a:latin typeface="Calibri" panose="020F0502020204030204" pitchFamily="34" charset="0"/>
              </a:rPr>
              <a:t>quibus</a:t>
            </a:r>
            <a:r>
              <a:rPr lang="nl-NL" sz="2000" dirty="0">
                <a:latin typeface="Calibri" panose="020F0502020204030204" pitchFamily="34" charset="0"/>
              </a:rPr>
              <a:t> tandem tu, C. </a:t>
            </a:r>
            <a:r>
              <a:rPr lang="nl-NL" sz="2000" dirty="0" err="1">
                <a:latin typeface="Calibri" panose="020F0502020204030204" pitchFamily="34" charset="0"/>
              </a:rPr>
              <a:t>Eruci</a:t>
            </a:r>
            <a:r>
              <a:rPr lang="nl-NL" sz="2000" dirty="0">
                <a:latin typeface="Calibri" panose="020F0502020204030204" pitchFamily="34" charset="0"/>
              </a:rPr>
              <a:t>, </a:t>
            </a:r>
            <a:r>
              <a:rPr lang="nl-NL" sz="2000" dirty="0" err="1">
                <a:latin typeface="Calibri" panose="020F0502020204030204" pitchFamily="34" charset="0"/>
              </a:rPr>
              <a:t>argumentis</a:t>
            </a:r>
            <a:r>
              <a:rPr lang="nl-NL" sz="2000" dirty="0">
                <a:latin typeface="Calibri" panose="020F0502020204030204" pitchFamily="34" charset="0"/>
              </a:rPr>
              <a:t> </a:t>
            </a:r>
            <a:r>
              <a:rPr lang="nl-NL" sz="2000" dirty="0" err="1">
                <a:latin typeface="Calibri" panose="020F0502020204030204" pitchFamily="34" charset="0"/>
              </a:rPr>
              <a:t>accusatorem</a:t>
            </a:r>
            <a:r>
              <a:rPr lang="nl-NL" sz="2000" dirty="0">
                <a:latin typeface="Calibri" panose="020F0502020204030204" pitchFamily="34" charset="0"/>
              </a:rPr>
              <a:t> </a:t>
            </a:r>
            <a:r>
              <a:rPr lang="nl-NL" sz="2000" dirty="0" err="1">
                <a:latin typeface="Calibri" panose="020F0502020204030204" pitchFamily="34" charset="0"/>
              </a:rPr>
              <a:t>censes</a:t>
            </a:r>
            <a:r>
              <a:rPr lang="nl-NL" sz="2000" dirty="0">
                <a:latin typeface="Calibri" panose="020F0502020204030204" pitchFamily="34" charset="0"/>
              </a:rPr>
              <a:t> </a:t>
            </a:r>
            <a:r>
              <a:rPr lang="nl-NL" sz="2000" dirty="0" err="1">
                <a:latin typeface="Calibri" panose="020F0502020204030204" pitchFamily="34" charset="0"/>
              </a:rPr>
              <a:t>uti</a:t>
            </a:r>
            <a:r>
              <a:rPr lang="nl-NL" sz="2000" dirty="0">
                <a:latin typeface="Calibri" panose="020F0502020204030204" pitchFamily="34" charset="0"/>
              </a:rPr>
              <a:t> </a:t>
            </a:r>
            <a:r>
              <a:rPr lang="nl-NL" sz="2000" dirty="0" err="1">
                <a:latin typeface="Calibri" panose="020F0502020204030204" pitchFamily="34" charset="0"/>
              </a:rPr>
              <a:t>oportere</a:t>
            </a:r>
            <a:r>
              <a:rPr lang="nl-NL" sz="2000" dirty="0">
                <a:latin typeface="Calibri" panose="020F0502020204030204" pitchFamily="34" charset="0"/>
              </a:rPr>
              <a:t>?</a:t>
            </a:r>
          </a:p>
          <a:p>
            <a:pPr>
              <a:spcAft>
                <a:spcPts val="3600"/>
              </a:spcAft>
              <a:tabLst>
                <a:tab pos="539750" algn="l"/>
              </a:tabLst>
            </a:pPr>
            <a:r>
              <a:rPr lang="nl-NL" sz="2000" dirty="0">
                <a:latin typeface="Calibri" panose="020F0502020204030204" pitchFamily="34" charset="0"/>
              </a:rPr>
              <a:t>9	</a:t>
            </a:r>
            <a:r>
              <a:rPr lang="nl-NL" sz="2000" dirty="0" err="1">
                <a:latin typeface="Calibri" panose="020F0502020204030204" pitchFamily="34" charset="0"/>
              </a:rPr>
              <a:t>Nonne</a:t>
            </a:r>
            <a:r>
              <a:rPr lang="nl-NL" sz="2000" dirty="0">
                <a:latin typeface="Calibri" panose="020F0502020204030204" pitchFamily="34" charset="0"/>
              </a:rPr>
              <a:t> et </a:t>
            </a:r>
            <a:r>
              <a:rPr lang="nl-NL" sz="2000" dirty="0" err="1">
                <a:latin typeface="Calibri" panose="020F0502020204030204" pitchFamily="34" charset="0"/>
              </a:rPr>
              <a:t>audaciam</a:t>
            </a:r>
            <a:r>
              <a:rPr lang="nl-NL" sz="2000" dirty="0">
                <a:latin typeface="Calibri" panose="020F0502020204030204" pitchFamily="34" charset="0"/>
              </a:rPr>
              <a:t> </a:t>
            </a:r>
            <a:r>
              <a:rPr lang="nl-NL" sz="2000" dirty="0" err="1">
                <a:latin typeface="Calibri" panose="020F0502020204030204" pitchFamily="34" charset="0"/>
              </a:rPr>
              <a:t>eius</a:t>
            </a:r>
            <a:r>
              <a:rPr lang="nl-NL" sz="2000" dirty="0">
                <a:latin typeface="Calibri" panose="020F0502020204030204" pitchFamily="34" charset="0"/>
              </a:rPr>
              <a:t> </a:t>
            </a:r>
            <a:r>
              <a:rPr lang="nl-NL" sz="2000" dirty="0" err="1">
                <a:latin typeface="Calibri" panose="020F0502020204030204" pitchFamily="34" charset="0"/>
              </a:rPr>
              <a:t>qui</a:t>
            </a:r>
            <a:r>
              <a:rPr lang="nl-NL" sz="2000" dirty="0">
                <a:latin typeface="Calibri" panose="020F0502020204030204" pitchFamily="34" charset="0"/>
              </a:rPr>
              <a:t> in crimen </a:t>
            </a:r>
            <a:r>
              <a:rPr lang="nl-NL" sz="2000" dirty="0" err="1">
                <a:latin typeface="Calibri" panose="020F0502020204030204" pitchFamily="34" charset="0"/>
              </a:rPr>
              <a:t>vocetur</a:t>
            </a:r>
            <a:r>
              <a:rPr lang="nl-NL" sz="2000" dirty="0">
                <a:latin typeface="Calibri" panose="020F0502020204030204" pitchFamily="34" charset="0"/>
              </a:rPr>
              <a:t> </a:t>
            </a:r>
            <a:r>
              <a:rPr lang="nl-NL" sz="2000" dirty="0" err="1">
                <a:latin typeface="Calibri" panose="020F0502020204030204" pitchFamily="34" charset="0"/>
              </a:rPr>
              <a:t>singularem</a:t>
            </a:r>
            <a:r>
              <a:rPr lang="nl-NL" sz="2000" dirty="0">
                <a:latin typeface="Calibri" panose="020F0502020204030204" pitchFamily="34" charset="0"/>
              </a:rPr>
              <a:t> </a:t>
            </a:r>
            <a:r>
              <a:rPr lang="nl-NL" sz="2000" dirty="0" err="1">
                <a:latin typeface="Calibri" panose="020F0502020204030204" pitchFamily="34" charset="0"/>
              </a:rPr>
              <a:t>ostendere</a:t>
            </a:r>
            <a:r>
              <a:rPr lang="nl-NL" sz="2000" dirty="0">
                <a:latin typeface="Calibri" panose="020F0502020204030204" pitchFamily="34" charset="0"/>
              </a:rPr>
              <a:t> et</a:t>
            </a:r>
          </a:p>
          <a:p>
            <a:pPr>
              <a:spcAft>
                <a:spcPts val="3600"/>
              </a:spcAft>
              <a:tabLst>
                <a:tab pos="539750" algn="l"/>
              </a:tabLst>
            </a:pPr>
            <a:r>
              <a:rPr lang="nl-NL" sz="2000" dirty="0">
                <a:latin typeface="Calibri" panose="020F0502020204030204" pitchFamily="34" charset="0"/>
              </a:rPr>
              <a:t>10	mores </a:t>
            </a:r>
            <a:r>
              <a:rPr lang="nl-NL" sz="2000" dirty="0" err="1">
                <a:latin typeface="Calibri" panose="020F0502020204030204" pitchFamily="34" charset="0"/>
              </a:rPr>
              <a:t>feros</a:t>
            </a:r>
            <a:r>
              <a:rPr lang="nl-NL" sz="2000" dirty="0">
                <a:latin typeface="Calibri" panose="020F0502020204030204" pitchFamily="34" charset="0"/>
              </a:rPr>
              <a:t> </a:t>
            </a:r>
            <a:r>
              <a:rPr lang="nl-NL" sz="2000" dirty="0" err="1">
                <a:latin typeface="Calibri" panose="020F0502020204030204" pitchFamily="34" charset="0"/>
              </a:rPr>
              <a:t>immanemque</a:t>
            </a:r>
            <a:r>
              <a:rPr lang="nl-NL" sz="2000" dirty="0">
                <a:latin typeface="Calibri" panose="020F0502020204030204" pitchFamily="34" charset="0"/>
              </a:rPr>
              <a:t> </a:t>
            </a:r>
            <a:r>
              <a:rPr lang="nl-NL" sz="2000" dirty="0" err="1">
                <a:latin typeface="Calibri" panose="020F0502020204030204" pitchFamily="34" charset="0"/>
              </a:rPr>
              <a:t>naturam</a:t>
            </a:r>
            <a:r>
              <a:rPr lang="nl-NL" sz="2000" dirty="0">
                <a:latin typeface="Calibri" panose="020F0502020204030204" pitchFamily="34" charset="0"/>
              </a:rPr>
              <a:t> et </a:t>
            </a:r>
            <a:r>
              <a:rPr lang="nl-NL" sz="2000" dirty="0" err="1">
                <a:latin typeface="Calibri" panose="020F0502020204030204" pitchFamily="34" charset="0"/>
              </a:rPr>
              <a:t>vitam</a:t>
            </a:r>
            <a:r>
              <a:rPr lang="nl-NL" sz="2000" dirty="0">
                <a:latin typeface="Calibri" panose="020F0502020204030204" pitchFamily="34" charset="0"/>
              </a:rPr>
              <a:t> </a:t>
            </a:r>
            <a:r>
              <a:rPr lang="nl-NL" sz="2000" dirty="0" err="1">
                <a:latin typeface="Calibri" panose="020F0502020204030204" pitchFamily="34" charset="0"/>
              </a:rPr>
              <a:t>vitiis</a:t>
            </a:r>
            <a:r>
              <a:rPr lang="nl-NL" sz="2000" dirty="0">
                <a:latin typeface="Calibri" panose="020F0502020204030204" pitchFamily="34" charset="0"/>
              </a:rPr>
              <a:t> </a:t>
            </a:r>
            <a:r>
              <a:rPr lang="nl-NL" sz="2000" dirty="0" err="1">
                <a:latin typeface="Calibri" panose="020F0502020204030204" pitchFamily="34" charset="0"/>
              </a:rPr>
              <a:t>flagitiisque</a:t>
            </a:r>
            <a:r>
              <a:rPr lang="nl-NL" sz="2000" dirty="0">
                <a:latin typeface="Calibri" panose="020F0502020204030204" pitchFamily="34" charset="0"/>
              </a:rPr>
              <a:t> omnibus</a:t>
            </a:r>
          </a:p>
          <a:p>
            <a:pPr>
              <a:spcAft>
                <a:spcPts val="3600"/>
              </a:spcAft>
              <a:tabLst>
                <a:tab pos="539750" algn="l"/>
              </a:tabLst>
            </a:pPr>
            <a:r>
              <a:rPr lang="nl-NL" sz="2000" dirty="0">
                <a:latin typeface="Calibri" panose="020F0502020204030204" pitchFamily="34" charset="0"/>
              </a:rPr>
              <a:t>11	</a:t>
            </a:r>
            <a:r>
              <a:rPr lang="nl-NL" sz="2000" dirty="0" err="1">
                <a:latin typeface="Calibri" panose="020F0502020204030204" pitchFamily="34" charset="0"/>
              </a:rPr>
              <a:t>deditam</a:t>
            </a:r>
            <a:r>
              <a:rPr lang="nl-NL" sz="2000" dirty="0">
                <a:latin typeface="Calibri" panose="020F0502020204030204" pitchFamily="34" charset="0"/>
              </a:rPr>
              <a:t>, </a:t>
            </a:r>
            <a:r>
              <a:rPr lang="nl-NL" sz="2000" dirty="0" err="1">
                <a:latin typeface="Calibri" panose="020F0502020204030204" pitchFamily="34" charset="0"/>
              </a:rPr>
              <a:t>denique</a:t>
            </a:r>
            <a:r>
              <a:rPr lang="nl-NL" sz="2000" dirty="0">
                <a:latin typeface="Calibri" panose="020F0502020204030204" pitchFamily="34" charset="0"/>
              </a:rPr>
              <a:t> </a:t>
            </a:r>
            <a:r>
              <a:rPr lang="nl-NL" sz="2000" dirty="0" err="1">
                <a:latin typeface="Calibri" panose="020F0502020204030204" pitchFamily="34" charset="0"/>
              </a:rPr>
              <a:t>omnia</a:t>
            </a:r>
            <a:r>
              <a:rPr lang="nl-NL" sz="2000" dirty="0">
                <a:latin typeface="Calibri" panose="020F0502020204030204" pitchFamily="34" charset="0"/>
              </a:rPr>
              <a:t> ad </a:t>
            </a:r>
            <a:r>
              <a:rPr lang="nl-NL" sz="2000" dirty="0" err="1">
                <a:latin typeface="Calibri" panose="020F0502020204030204" pitchFamily="34" charset="0"/>
              </a:rPr>
              <a:t>perniciem</a:t>
            </a:r>
            <a:r>
              <a:rPr lang="nl-NL" sz="2000" dirty="0">
                <a:latin typeface="Calibri" panose="020F0502020204030204" pitchFamily="34" charset="0"/>
              </a:rPr>
              <a:t> </a:t>
            </a:r>
            <a:r>
              <a:rPr lang="nl-NL" sz="2000" dirty="0" err="1">
                <a:latin typeface="Calibri" panose="020F0502020204030204" pitchFamily="34" charset="0"/>
              </a:rPr>
              <a:t>profligata</a:t>
            </a:r>
            <a:r>
              <a:rPr lang="nl-NL" sz="2000" dirty="0">
                <a:latin typeface="Calibri" panose="020F0502020204030204" pitchFamily="34" charset="0"/>
              </a:rPr>
              <a:t> </a:t>
            </a:r>
            <a:r>
              <a:rPr lang="nl-NL" sz="2000" dirty="0" err="1">
                <a:latin typeface="Calibri" panose="020F0502020204030204" pitchFamily="34" charset="0"/>
              </a:rPr>
              <a:t>atque</a:t>
            </a:r>
            <a:r>
              <a:rPr lang="nl-NL" sz="2000" dirty="0">
                <a:latin typeface="Calibri" panose="020F0502020204030204" pitchFamily="34" charset="0"/>
              </a:rPr>
              <a:t> </a:t>
            </a:r>
            <a:r>
              <a:rPr lang="nl-NL" sz="2000" dirty="0" err="1">
                <a:latin typeface="Calibri" panose="020F0502020204030204" pitchFamily="34" charset="0"/>
              </a:rPr>
              <a:t>perdita</a:t>
            </a:r>
            <a:r>
              <a:rPr lang="nl-NL" sz="2000" dirty="0">
                <a:latin typeface="Calibri" panose="020F0502020204030204" pitchFamily="34" charset="0"/>
              </a:rPr>
              <a:t>? Quorum tu</a:t>
            </a:r>
          </a:p>
          <a:p>
            <a:pPr>
              <a:spcAft>
                <a:spcPts val="3600"/>
              </a:spcAft>
              <a:tabLst>
                <a:tab pos="539750" algn="l"/>
              </a:tabLst>
            </a:pPr>
            <a:r>
              <a:rPr lang="nl-NL" sz="2000" dirty="0">
                <a:latin typeface="Calibri" panose="020F0502020204030204" pitchFamily="34" charset="0"/>
              </a:rPr>
              <a:t>12	nihil in </a:t>
            </a:r>
            <a:r>
              <a:rPr lang="nl-NL" sz="2000" dirty="0" err="1">
                <a:latin typeface="Calibri" panose="020F0502020204030204" pitchFamily="34" charset="0"/>
              </a:rPr>
              <a:t>Sex</a:t>
            </a:r>
            <a:r>
              <a:rPr lang="nl-NL" sz="2000" dirty="0">
                <a:latin typeface="Calibri" panose="020F0502020204030204" pitchFamily="34" charset="0"/>
              </a:rPr>
              <a:t>. </a:t>
            </a:r>
            <a:r>
              <a:rPr lang="nl-NL" sz="2000" dirty="0" err="1">
                <a:latin typeface="Calibri" panose="020F0502020204030204" pitchFamily="34" charset="0"/>
              </a:rPr>
              <a:t>Roscium</a:t>
            </a:r>
            <a:r>
              <a:rPr lang="nl-NL" sz="2000" dirty="0">
                <a:latin typeface="Calibri" panose="020F0502020204030204" pitchFamily="34" charset="0"/>
              </a:rPr>
              <a:t> ne </a:t>
            </a:r>
            <a:r>
              <a:rPr lang="nl-NL" sz="2000" dirty="0" err="1">
                <a:latin typeface="Calibri" panose="020F0502020204030204" pitchFamily="34" charset="0"/>
              </a:rPr>
              <a:t>obiciendi</a:t>
            </a:r>
            <a:r>
              <a:rPr lang="nl-NL" sz="2000" dirty="0">
                <a:latin typeface="Calibri" panose="020F0502020204030204" pitchFamily="34" charset="0"/>
              </a:rPr>
              <a:t> </a:t>
            </a:r>
            <a:r>
              <a:rPr lang="nl-NL" sz="2000" dirty="0" err="1">
                <a:latin typeface="Calibri" panose="020F0502020204030204" pitchFamily="34" charset="0"/>
              </a:rPr>
              <a:t>quidem</a:t>
            </a:r>
            <a:r>
              <a:rPr lang="nl-NL" sz="2000" dirty="0">
                <a:latin typeface="Calibri" panose="020F0502020204030204" pitchFamily="34" charset="0"/>
              </a:rPr>
              <a:t> </a:t>
            </a:r>
            <a:r>
              <a:rPr lang="nl-NL" sz="2000" dirty="0" err="1">
                <a:latin typeface="Calibri" panose="020F0502020204030204" pitchFamily="34" charset="0"/>
              </a:rPr>
              <a:t>causa</a:t>
            </a:r>
            <a:r>
              <a:rPr lang="nl-NL" sz="2000" dirty="0">
                <a:latin typeface="Calibri" panose="020F0502020204030204" pitchFamily="34" charset="0"/>
              </a:rPr>
              <a:t> </a:t>
            </a:r>
            <a:r>
              <a:rPr lang="nl-NL" sz="2000" dirty="0" err="1">
                <a:latin typeface="Calibri" panose="020F0502020204030204" pitchFamily="34" charset="0"/>
              </a:rPr>
              <a:t>contulisti</a:t>
            </a:r>
            <a:r>
              <a:rPr lang="nl-NL" sz="2000" dirty="0">
                <a:latin typeface="Calibri" panose="020F0502020204030204" pitchFamily="34" charset="0"/>
              </a:rPr>
              <a:t>.</a:t>
            </a:r>
          </a:p>
        </p:txBody>
      </p:sp>
      <p:cxnSp>
        <p:nvCxnSpPr>
          <p:cNvPr id="9" name="Straight Connector 10">
            <a:extLst>
              <a:ext uri="{FF2B5EF4-FFF2-40B4-BE49-F238E27FC236}">
                <a16:creationId xmlns:a16="http://schemas.microsoft.com/office/drawing/2014/main" id="{97A437C2-3031-4891-B576-5EE8A78E9260}"/>
              </a:ext>
            </a:extLst>
          </p:cNvPr>
          <p:cNvCxnSpPr/>
          <p:nvPr/>
        </p:nvCxnSpPr>
        <p:spPr bwMode="auto">
          <a:xfrm>
            <a:off x="8460000" y="2862576"/>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Rechte verbindingslijn 9">
            <a:extLst>
              <a:ext uri="{FF2B5EF4-FFF2-40B4-BE49-F238E27FC236}">
                <a16:creationId xmlns:a16="http://schemas.microsoft.com/office/drawing/2014/main" id="{6F75CCFB-2244-4EB1-A1D0-2BFCFD570B32}"/>
              </a:ext>
            </a:extLst>
          </p:cNvPr>
          <p:cNvCxnSpPr>
            <a:cxnSpLocks/>
          </p:cNvCxnSpPr>
          <p:nvPr/>
        </p:nvCxnSpPr>
        <p:spPr bwMode="auto">
          <a:xfrm>
            <a:off x="1385216" y="2587208"/>
            <a:ext cx="66140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echte verbindingslijn 10">
            <a:extLst>
              <a:ext uri="{FF2B5EF4-FFF2-40B4-BE49-F238E27FC236}">
                <a16:creationId xmlns:a16="http://schemas.microsoft.com/office/drawing/2014/main" id="{0DA8B4AA-4D6F-4539-A993-8D5BD19E3EBD}"/>
              </a:ext>
            </a:extLst>
          </p:cNvPr>
          <p:cNvCxnSpPr>
            <a:cxnSpLocks/>
          </p:cNvCxnSpPr>
          <p:nvPr/>
        </p:nvCxnSpPr>
        <p:spPr bwMode="auto">
          <a:xfrm>
            <a:off x="3580792" y="2587208"/>
            <a:ext cx="117159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Rechte verbindingslijn 12">
            <a:extLst>
              <a:ext uri="{FF2B5EF4-FFF2-40B4-BE49-F238E27FC236}">
                <a16:creationId xmlns:a16="http://schemas.microsoft.com/office/drawing/2014/main" id="{497F4022-0127-41B7-8BD4-3C48B54607F8}"/>
              </a:ext>
            </a:extLst>
          </p:cNvPr>
          <p:cNvCxnSpPr>
            <a:cxnSpLocks/>
          </p:cNvCxnSpPr>
          <p:nvPr/>
        </p:nvCxnSpPr>
        <p:spPr bwMode="auto">
          <a:xfrm>
            <a:off x="7458144" y="2587208"/>
            <a:ext cx="108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Rechte verbindingslijn 14">
            <a:extLst>
              <a:ext uri="{FF2B5EF4-FFF2-40B4-BE49-F238E27FC236}">
                <a16:creationId xmlns:a16="http://schemas.microsoft.com/office/drawing/2014/main" id="{377BD304-4468-4799-8A59-206D1EEC423B}"/>
              </a:ext>
            </a:extLst>
          </p:cNvPr>
          <p:cNvCxnSpPr>
            <a:cxnSpLocks/>
          </p:cNvCxnSpPr>
          <p:nvPr/>
        </p:nvCxnSpPr>
        <p:spPr bwMode="auto">
          <a:xfrm>
            <a:off x="6375840" y="3359288"/>
            <a:ext cx="66140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Rechte verbindingslijn 16">
            <a:extLst>
              <a:ext uri="{FF2B5EF4-FFF2-40B4-BE49-F238E27FC236}">
                <a16:creationId xmlns:a16="http://schemas.microsoft.com/office/drawing/2014/main" id="{FED06821-C846-4EE8-8B75-DEEA60414B9E}"/>
              </a:ext>
            </a:extLst>
          </p:cNvPr>
          <p:cNvCxnSpPr>
            <a:cxnSpLocks/>
          </p:cNvCxnSpPr>
          <p:nvPr/>
        </p:nvCxnSpPr>
        <p:spPr bwMode="auto">
          <a:xfrm>
            <a:off x="7128000" y="3359288"/>
            <a:ext cx="252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Rechte verbindingslijn 18">
            <a:extLst>
              <a:ext uri="{FF2B5EF4-FFF2-40B4-BE49-F238E27FC236}">
                <a16:creationId xmlns:a16="http://schemas.microsoft.com/office/drawing/2014/main" id="{6ADEC83E-5A9E-4DA3-BEE7-4B9D0A9856D7}"/>
              </a:ext>
            </a:extLst>
          </p:cNvPr>
          <p:cNvCxnSpPr>
            <a:cxnSpLocks/>
          </p:cNvCxnSpPr>
          <p:nvPr/>
        </p:nvCxnSpPr>
        <p:spPr bwMode="auto">
          <a:xfrm>
            <a:off x="7458144" y="3359288"/>
            <a:ext cx="903456"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Freeform 24">
            <a:extLst>
              <a:ext uri="{FF2B5EF4-FFF2-40B4-BE49-F238E27FC236}">
                <a16:creationId xmlns:a16="http://schemas.microsoft.com/office/drawing/2014/main" id="{65D80BBA-96E7-4418-B06B-893FAD1D67EC}"/>
              </a:ext>
            </a:extLst>
          </p:cNvPr>
          <p:cNvSpPr/>
          <p:nvPr/>
        </p:nvSpPr>
        <p:spPr bwMode="auto">
          <a:xfrm>
            <a:off x="5834688" y="143520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2" name="Plus 25">
            <a:extLst>
              <a:ext uri="{FF2B5EF4-FFF2-40B4-BE49-F238E27FC236}">
                <a16:creationId xmlns:a16="http://schemas.microsoft.com/office/drawing/2014/main" id="{E734B3C2-F18E-4861-ACC5-EE4339281C09}"/>
              </a:ext>
            </a:extLst>
          </p:cNvPr>
          <p:cNvSpPr/>
          <p:nvPr/>
        </p:nvSpPr>
        <p:spPr bwMode="auto">
          <a:xfrm>
            <a:off x="6106254" y="1808692"/>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3" name="Freeform 26">
            <a:extLst>
              <a:ext uri="{FF2B5EF4-FFF2-40B4-BE49-F238E27FC236}">
                <a16:creationId xmlns:a16="http://schemas.microsoft.com/office/drawing/2014/main" id="{B220386F-7B73-4410-AB60-B680332BFE36}"/>
              </a:ext>
            </a:extLst>
          </p:cNvPr>
          <p:cNvSpPr/>
          <p:nvPr/>
        </p:nvSpPr>
        <p:spPr bwMode="auto">
          <a:xfrm flipH="1">
            <a:off x="8460000" y="2196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4" name="Freeform 24">
            <a:extLst>
              <a:ext uri="{FF2B5EF4-FFF2-40B4-BE49-F238E27FC236}">
                <a16:creationId xmlns:a16="http://schemas.microsoft.com/office/drawing/2014/main" id="{8DBC66A3-62E9-41D7-B8B0-D812798B9F91}"/>
              </a:ext>
            </a:extLst>
          </p:cNvPr>
          <p:cNvSpPr/>
          <p:nvPr/>
        </p:nvSpPr>
        <p:spPr bwMode="auto">
          <a:xfrm>
            <a:off x="2119760" y="224311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5" name="Plus 25">
            <a:extLst>
              <a:ext uri="{FF2B5EF4-FFF2-40B4-BE49-F238E27FC236}">
                <a16:creationId xmlns:a16="http://schemas.microsoft.com/office/drawing/2014/main" id="{43CCCB99-1A0E-4784-8176-FABCA85E6BB3}"/>
              </a:ext>
            </a:extLst>
          </p:cNvPr>
          <p:cNvSpPr/>
          <p:nvPr/>
        </p:nvSpPr>
        <p:spPr bwMode="auto">
          <a:xfrm>
            <a:off x="2192896" y="2556000"/>
            <a:ext cx="180000" cy="180000"/>
          </a:xfrm>
          <a:prstGeom prst="mathPlus">
            <a:avLst>
              <a:gd name="adj1" fmla="val 17170"/>
            </a:avLst>
          </a:prstGeom>
          <a:solidFill>
            <a:srgbClr val="0050CC"/>
          </a:solidFill>
          <a:ln w="0">
            <a:solidFill>
              <a:srgbClr val="005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6" name="Freeform 26">
            <a:extLst>
              <a:ext uri="{FF2B5EF4-FFF2-40B4-BE49-F238E27FC236}">
                <a16:creationId xmlns:a16="http://schemas.microsoft.com/office/drawing/2014/main" id="{413B4E0B-6594-4B49-BF93-2B0B5438ACAD}"/>
              </a:ext>
            </a:extLst>
          </p:cNvPr>
          <p:cNvSpPr/>
          <p:nvPr/>
        </p:nvSpPr>
        <p:spPr bwMode="auto">
          <a:xfrm flipH="1">
            <a:off x="8409072" y="224311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solidFill>
                  <a:srgbClr val="0050CC"/>
                </a:solidFill>
              </a:ln>
              <a:solidFill>
                <a:schemeClr val="tx1"/>
              </a:solidFill>
              <a:effectLst/>
              <a:latin typeface="Calibri" pitchFamily="34" charset="0"/>
            </a:endParaRPr>
          </a:p>
        </p:txBody>
      </p:sp>
      <p:sp>
        <p:nvSpPr>
          <p:cNvPr id="27" name="Freeform 24">
            <a:extLst>
              <a:ext uri="{FF2B5EF4-FFF2-40B4-BE49-F238E27FC236}">
                <a16:creationId xmlns:a16="http://schemas.microsoft.com/office/drawing/2014/main" id="{6DD7447D-6C1F-423D-B2A6-B7E385A6B66D}"/>
              </a:ext>
            </a:extLst>
          </p:cNvPr>
          <p:cNvSpPr/>
          <p:nvPr/>
        </p:nvSpPr>
        <p:spPr bwMode="auto">
          <a:xfrm>
            <a:off x="2446032" y="2196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8" name="Plus 25">
            <a:extLst>
              <a:ext uri="{FF2B5EF4-FFF2-40B4-BE49-F238E27FC236}">
                <a16:creationId xmlns:a16="http://schemas.microsoft.com/office/drawing/2014/main" id="{7E0178DF-8579-4A26-93D8-4720461A27FA}"/>
              </a:ext>
            </a:extLst>
          </p:cNvPr>
          <p:cNvSpPr/>
          <p:nvPr/>
        </p:nvSpPr>
        <p:spPr bwMode="auto">
          <a:xfrm>
            <a:off x="2508379" y="2528595"/>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9" name="Freeform 26">
            <a:extLst>
              <a:ext uri="{FF2B5EF4-FFF2-40B4-BE49-F238E27FC236}">
                <a16:creationId xmlns:a16="http://schemas.microsoft.com/office/drawing/2014/main" id="{6865254D-CD59-427C-9610-BA38BDBB5B46}"/>
              </a:ext>
            </a:extLst>
          </p:cNvPr>
          <p:cNvSpPr/>
          <p:nvPr/>
        </p:nvSpPr>
        <p:spPr bwMode="auto">
          <a:xfrm flipH="1">
            <a:off x="4597848" y="2196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4" name="Vrije vorm: vorm 13">
            <a:extLst>
              <a:ext uri="{FF2B5EF4-FFF2-40B4-BE49-F238E27FC236}">
                <a16:creationId xmlns:a16="http://schemas.microsoft.com/office/drawing/2014/main" id="{ACE3D969-432C-45B4-9A5C-C57D49C9032C}"/>
              </a:ext>
            </a:extLst>
          </p:cNvPr>
          <p:cNvSpPr/>
          <p:nvPr/>
        </p:nvSpPr>
        <p:spPr bwMode="auto">
          <a:xfrm>
            <a:off x="1803163" y="1261999"/>
            <a:ext cx="3725966" cy="336065"/>
          </a:xfrm>
          <a:custGeom>
            <a:avLst/>
            <a:gdLst>
              <a:gd name="connsiteX0" fmla="*/ 0 w 3725966"/>
              <a:gd name="connsiteY0" fmla="*/ 318973 h 336065"/>
              <a:gd name="connsiteX1" fmla="*/ 393106 w 3725966"/>
              <a:gd name="connsiteY1" fmla="*/ 2779 h 336065"/>
              <a:gd name="connsiteX2" fmla="*/ 982766 w 3725966"/>
              <a:gd name="connsiteY2" fmla="*/ 156603 h 336065"/>
              <a:gd name="connsiteX3" fmla="*/ 1726250 w 3725966"/>
              <a:gd name="connsiteY3" fmla="*/ 11324 h 336065"/>
              <a:gd name="connsiteX4" fmla="*/ 2213360 w 3725966"/>
              <a:gd name="connsiteY4" fmla="*/ 130965 h 336065"/>
              <a:gd name="connsiteX5" fmla="*/ 2922661 w 3725966"/>
              <a:gd name="connsiteY5" fmla="*/ 19870 h 336065"/>
              <a:gd name="connsiteX6" fmla="*/ 3725966 w 3725966"/>
              <a:gd name="connsiteY6" fmla="*/ 336065 h 33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5966" h="336065">
                <a:moveTo>
                  <a:pt x="0" y="318973"/>
                </a:moveTo>
                <a:cubicBezTo>
                  <a:pt x="114656" y="174407"/>
                  <a:pt x="229312" y="29841"/>
                  <a:pt x="393106" y="2779"/>
                </a:cubicBezTo>
                <a:cubicBezTo>
                  <a:pt x="556900" y="-24283"/>
                  <a:pt x="760575" y="155179"/>
                  <a:pt x="982766" y="156603"/>
                </a:cubicBezTo>
                <a:cubicBezTo>
                  <a:pt x="1204957" y="158027"/>
                  <a:pt x="1521151" y="15597"/>
                  <a:pt x="1726250" y="11324"/>
                </a:cubicBezTo>
                <a:cubicBezTo>
                  <a:pt x="1931349" y="7051"/>
                  <a:pt x="2013958" y="129541"/>
                  <a:pt x="2213360" y="130965"/>
                </a:cubicBezTo>
                <a:cubicBezTo>
                  <a:pt x="2412762" y="132389"/>
                  <a:pt x="2670560" y="-14313"/>
                  <a:pt x="2922661" y="19870"/>
                </a:cubicBezTo>
                <a:cubicBezTo>
                  <a:pt x="3174762" y="54053"/>
                  <a:pt x="3450364" y="195059"/>
                  <a:pt x="3725966" y="33606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6" name="Vrije vorm: vorm 15">
            <a:extLst>
              <a:ext uri="{FF2B5EF4-FFF2-40B4-BE49-F238E27FC236}">
                <a16:creationId xmlns:a16="http://schemas.microsoft.com/office/drawing/2014/main" id="{937AB5E0-D2BF-4AED-BC2C-66A50586D05B}"/>
              </a:ext>
            </a:extLst>
          </p:cNvPr>
          <p:cNvSpPr/>
          <p:nvPr/>
        </p:nvSpPr>
        <p:spPr bwMode="auto">
          <a:xfrm>
            <a:off x="3067940" y="1230156"/>
            <a:ext cx="2358639" cy="367908"/>
          </a:xfrm>
          <a:custGeom>
            <a:avLst/>
            <a:gdLst>
              <a:gd name="connsiteX0" fmla="*/ 0 w 2358639"/>
              <a:gd name="connsiteY0" fmla="*/ 342270 h 367908"/>
              <a:gd name="connsiteX1" fmla="*/ 350378 w 2358639"/>
              <a:gd name="connsiteY1" fmla="*/ 188446 h 367908"/>
              <a:gd name="connsiteX2" fmla="*/ 666572 w 2358639"/>
              <a:gd name="connsiteY2" fmla="*/ 290995 h 367908"/>
              <a:gd name="connsiteX3" fmla="*/ 1042587 w 2358639"/>
              <a:gd name="connsiteY3" fmla="*/ 438 h 367908"/>
              <a:gd name="connsiteX4" fmla="*/ 2358639 w 2358639"/>
              <a:gd name="connsiteY4" fmla="*/ 367908 h 3679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8639" h="367908">
                <a:moveTo>
                  <a:pt x="0" y="342270"/>
                </a:moveTo>
                <a:cubicBezTo>
                  <a:pt x="119641" y="269631"/>
                  <a:pt x="239283" y="196992"/>
                  <a:pt x="350378" y="188446"/>
                </a:cubicBezTo>
                <a:cubicBezTo>
                  <a:pt x="461473" y="179900"/>
                  <a:pt x="551204" y="322330"/>
                  <a:pt x="666572" y="290995"/>
                </a:cubicBezTo>
                <a:cubicBezTo>
                  <a:pt x="781940" y="259660"/>
                  <a:pt x="760576" y="-12381"/>
                  <a:pt x="1042587" y="438"/>
                </a:cubicBezTo>
                <a:cubicBezTo>
                  <a:pt x="1324598" y="13257"/>
                  <a:pt x="1841618" y="190582"/>
                  <a:pt x="2358639" y="367908"/>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8" name="Vrije vorm: vorm 17">
            <a:extLst>
              <a:ext uri="{FF2B5EF4-FFF2-40B4-BE49-F238E27FC236}">
                <a16:creationId xmlns:a16="http://schemas.microsoft.com/office/drawing/2014/main" id="{FEC2F4A7-9A20-4A94-B921-FC44E06CB478}"/>
              </a:ext>
            </a:extLst>
          </p:cNvPr>
          <p:cNvSpPr/>
          <p:nvPr/>
        </p:nvSpPr>
        <p:spPr bwMode="auto">
          <a:xfrm>
            <a:off x="4272897" y="1461122"/>
            <a:ext cx="1068224" cy="145487"/>
          </a:xfrm>
          <a:custGeom>
            <a:avLst/>
            <a:gdLst>
              <a:gd name="connsiteX0" fmla="*/ 0 w 1068224"/>
              <a:gd name="connsiteY0" fmla="*/ 119850 h 145487"/>
              <a:gd name="connsiteX1" fmla="*/ 350378 w 1068224"/>
              <a:gd name="connsiteY1" fmla="*/ 209 h 145487"/>
              <a:gd name="connsiteX2" fmla="*/ 1068224 w 1068224"/>
              <a:gd name="connsiteY2" fmla="*/ 145487 h 145487"/>
            </a:gdLst>
            <a:ahLst/>
            <a:cxnLst>
              <a:cxn ang="0">
                <a:pos x="connsiteX0" y="connsiteY0"/>
              </a:cxn>
              <a:cxn ang="0">
                <a:pos x="connsiteX1" y="connsiteY1"/>
              </a:cxn>
              <a:cxn ang="0">
                <a:pos x="connsiteX2" y="connsiteY2"/>
              </a:cxn>
            </a:cxnLst>
            <a:rect l="l" t="t" r="r" b="b"/>
            <a:pathLst>
              <a:path w="1068224" h="145487">
                <a:moveTo>
                  <a:pt x="0" y="119850"/>
                </a:moveTo>
                <a:cubicBezTo>
                  <a:pt x="86170" y="57893"/>
                  <a:pt x="172341" y="-4064"/>
                  <a:pt x="350378" y="209"/>
                </a:cubicBezTo>
                <a:cubicBezTo>
                  <a:pt x="528415" y="4482"/>
                  <a:pt x="798319" y="74984"/>
                  <a:pt x="1068224" y="14548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0" name="Vrije vorm: vorm 19">
            <a:extLst>
              <a:ext uri="{FF2B5EF4-FFF2-40B4-BE49-F238E27FC236}">
                <a16:creationId xmlns:a16="http://schemas.microsoft.com/office/drawing/2014/main" id="{B72552BE-0C47-4A83-821A-6C4141525032}"/>
              </a:ext>
            </a:extLst>
          </p:cNvPr>
          <p:cNvSpPr/>
          <p:nvPr/>
        </p:nvSpPr>
        <p:spPr bwMode="auto">
          <a:xfrm>
            <a:off x="1367327" y="1820254"/>
            <a:ext cx="4016523" cy="222202"/>
          </a:xfrm>
          <a:custGeom>
            <a:avLst/>
            <a:gdLst>
              <a:gd name="connsiteX0" fmla="*/ 0 w 4016523"/>
              <a:gd name="connsiteY0" fmla="*/ 17092 h 222202"/>
              <a:gd name="connsiteX1" fmla="*/ 427290 w 4016523"/>
              <a:gd name="connsiteY1" fmla="*/ 179462 h 222202"/>
              <a:gd name="connsiteX2" fmla="*/ 1119499 w 4016523"/>
              <a:gd name="connsiteY2" fmla="*/ 76912 h 222202"/>
              <a:gd name="connsiteX3" fmla="*/ 2076628 w 4016523"/>
              <a:gd name="connsiteY3" fmla="*/ 222191 h 222202"/>
              <a:gd name="connsiteX4" fmla="*/ 2709017 w 4016523"/>
              <a:gd name="connsiteY4" fmla="*/ 85458 h 222202"/>
              <a:gd name="connsiteX5" fmla="*/ 3512322 w 4016523"/>
              <a:gd name="connsiteY5" fmla="*/ 170916 h 222202"/>
              <a:gd name="connsiteX6" fmla="*/ 4016523 w 4016523"/>
              <a:gd name="connsiteY6" fmla="*/ 0 h 222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6523" h="222202">
                <a:moveTo>
                  <a:pt x="0" y="17092"/>
                </a:moveTo>
                <a:cubicBezTo>
                  <a:pt x="120353" y="93292"/>
                  <a:pt x="240707" y="169492"/>
                  <a:pt x="427290" y="179462"/>
                </a:cubicBezTo>
                <a:cubicBezTo>
                  <a:pt x="613873" y="189432"/>
                  <a:pt x="844609" y="69791"/>
                  <a:pt x="1119499" y="76912"/>
                </a:cubicBezTo>
                <a:cubicBezTo>
                  <a:pt x="1394389" y="84033"/>
                  <a:pt x="1811708" y="220767"/>
                  <a:pt x="2076628" y="222191"/>
                </a:cubicBezTo>
                <a:cubicBezTo>
                  <a:pt x="2341548" y="223615"/>
                  <a:pt x="2469735" y="94004"/>
                  <a:pt x="2709017" y="85458"/>
                </a:cubicBezTo>
                <a:cubicBezTo>
                  <a:pt x="2948299" y="76912"/>
                  <a:pt x="3294404" y="185159"/>
                  <a:pt x="3512322" y="170916"/>
                </a:cubicBezTo>
                <a:cubicBezTo>
                  <a:pt x="3730240" y="156673"/>
                  <a:pt x="3873381" y="78336"/>
                  <a:pt x="4016523"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0" name="Vrije vorm: vorm 29">
            <a:extLst>
              <a:ext uri="{FF2B5EF4-FFF2-40B4-BE49-F238E27FC236}">
                <a16:creationId xmlns:a16="http://schemas.microsoft.com/office/drawing/2014/main" id="{B8DBF4E6-9A0D-492A-B62E-06E532706094}"/>
              </a:ext>
            </a:extLst>
          </p:cNvPr>
          <p:cNvSpPr/>
          <p:nvPr/>
        </p:nvSpPr>
        <p:spPr bwMode="auto">
          <a:xfrm>
            <a:off x="5537675" y="1239061"/>
            <a:ext cx="692209" cy="359003"/>
          </a:xfrm>
          <a:custGeom>
            <a:avLst/>
            <a:gdLst>
              <a:gd name="connsiteX0" fmla="*/ 692209 w 692209"/>
              <a:gd name="connsiteY0" fmla="*/ 333365 h 359003"/>
              <a:gd name="connsiteX1" fmla="*/ 367469 w 692209"/>
              <a:gd name="connsiteY1" fmla="*/ 79 h 359003"/>
              <a:gd name="connsiteX2" fmla="*/ 0 w 692209"/>
              <a:gd name="connsiteY2" fmla="*/ 359003 h 359003"/>
            </a:gdLst>
            <a:ahLst/>
            <a:cxnLst>
              <a:cxn ang="0">
                <a:pos x="connsiteX0" y="connsiteY0"/>
              </a:cxn>
              <a:cxn ang="0">
                <a:pos x="connsiteX1" y="connsiteY1"/>
              </a:cxn>
              <a:cxn ang="0">
                <a:pos x="connsiteX2" y="connsiteY2"/>
              </a:cxn>
            </a:cxnLst>
            <a:rect l="l" t="t" r="r" b="b"/>
            <a:pathLst>
              <a:path w="692209" h="359003">
                <a:moveTo>
                  <a:pt x="692209" y="333365"/>
                </a:moveTo>
                <a:cubicBezTo>
                  <a:pt x="587523" y="164585"/>
                  <a:pt x="482837" y="-4194"/>
                  <a:pt x="367469" y="79"/>
                </a:cubicBezTo>
                <a:cubicBezTo>
                  <a:pt x="252101" y="4352"/>
                  <a:pt x="126050" y="181677"/>
                  <a:pt x="0" y="35900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8" name="Rounded Rectangle 12">
            <a:extLst>
              <a:ext uri="{FF2B5EF4-FFF2-40B4-BE49-F238E27FC236}">
                <a16:creationId xmlns:a16="http://schemas.microsoft.com/office/drawing/2014/main" id="{EA408277-8920-4774-9449-365A59EB5A4E}"/>
              </a:ext>
            </a:extLst>
          </p:cNvPr>
          <p:cNvSpPr/>
          <p:nvPr/>
        </p:nvSpPr>
        <p:spPr bwMode="auto">
          <a:xfrm>
            <a:off x="6015072" y="120986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9" name="Rounded Rectangle 12">
            <a:extLst>
              <a:ext uri="{FF2B5EF4-FFF2-40B4-BE49-F238E27FC236}">
                <a16:creationId xmlns:a16="http://schemas.microsoft.com/office/drawing/2014/main" id="{041B52A3-2C00-47A1-8131-1F0FC37613FE}"/>
              </a:ext>
            </a:extLst>
          </p:cNvPr>
          <p:cNvSpPr/>
          <p:nvPr/>
        </p:nvSpPr>
        <p:spPr bwMode="auto">
          <a:xfrm>
            <a:off x="6969319" y="194064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0" name="Freeform 40">
            <a:extLst>
              <a:ext uri="{FF2B5EF4-FFF2-40B4-BE49-F238E27FC236}">
                <a16:creationId xmlns:a16="http://schemas.microsoft.com/office/drawing/2014/main" id="{0A39A42B-AD6C-4420-9BD3-796CC3ECF6A5}"/>
              </a:ext>
            </a:extLst>
          </p:cNvPr>
          <p:cNvSpPr/>
          <p:nvPr/>
        </p:nvSpPr>
        <p:spPr bwMode="auto">
          <a:xfrm>
            <a:off x="828000" y="295200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1" name="Freeform 41">
            <a:extLst>
              <a:ext uri="{FF2B5EF4-FFF2-40B4-BE49-F238E27FC236}">
                <a16:creationId xmlns:a16="http://schemas.microsoft.com/office/drawing/2014/main" id="{A71DAA53-EAAE-4A88-A58A-2C8AFBB8147A}"/>
              </a:ext>
            </a:extLst>
          </p:cNvPr>
          <p:cNvSpPr/>
          <p:nvPr/>
        </p:nvSpPr>
        <p:spPr bwMode="auto">
          <a:xfrm flipH="1">
            <a:off x="1459087" y="2952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2" name="Freeform 40">
            <a:extLst>
              <a:ext uri="{FF2B5EF4-FFF2-40B4-BE49-F238E27FC236}">
                <a16:creationId xmlns:a16="http://schemas.microsoft.com/office/drawing/2014/main" id="{5462EE9A-5996-49F7-8D12-9E0A2BAD7037}"/>
              </a:ext>
            </a:extLst>
          </p:cNvPr>
          <p:cNvSpPr/>
          <p:nvPr/>
        </p:nvSpPr>
        <p:spPr bwMode="auto">
          <a:xfrm>
            <a:off x="7084082" y="2950848"/>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3" name="Freeform 41">
            <a:extLst>
              <a:ext uri="{FF2B5EF4-FFF2-40B4-BE49-F238E27FC236}">
                <a16:creationId xmlns:a16="http://schemas.microsoft.com/office/drawing/2014/main" id="{80127EDF-7C57-4F64-81C2-32D9F40D37AA}"/>
              </a:ext>
            </a:extLst>
          </p:cNvPr>
          <p:cNvSpPr/>
          <p:nvPr/>
        </p:nvSpPr>
        <p:spPr bwMode="auto">
          <a:xfrm flipH="1">
            <a:off x="7228944" y="2952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4" name="Rounded Rectangle 12">
            <a:extLst>
              <a:ext uri="{FF2B5EF4-FFF2-40B4-BE49-F238E27FC236}">
                <a16:creationId xmlns:a16="http://schemas.microsoft.com/office/drawing/2014/main" id="{541E196F-8BA0-4B59-BFB7-18B50C3DD07A}"/>
              </a:ext>
            </a:extLst>
          </p:cNvPr>
          <p:cNvSpPr/>
          <p:nvPr/>
        </p:nvSpPr>
        <p:spPr bwMode="auto">
          <a:xfrm>
            <a:off x="7081557" y="272314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6" name="Rounded Rectangle 12">
            <a:extLst>
              <a:ext uri="{FF2B5EF4-FFF2-40B4-BE49-F238E27FC236}">
                <a16:creationId xmlns:a16="http://schemas.microsoft.com/office/drawing/2014/main" id="{8E687645-A411-4B4E-BFE8-7DA3B65104F8}"/>
              </a:ext>
            </a:extLst>
          </p:cNvPr>
          <p:cNvSpPr/>
          <p:nvPr/>
        </p:nvSpPr>
        <p:spPr bwMode="auto">
          <a:xfrm>
            <a:off x="5433785" y="271466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8" name="Rounded Rectangle 12">
            <a:extLst>
              <a:ext uri="{FF2B5EF4-FFF2-40B4-BE49-F238E27FC236}">
                <a16:creationId xmlns:a16="http://schemas.microsoft.com/office/drawing/2014/main" id="{C92D7283-392D-44EB-BCC5-99503E94F007}"/>
              </a:ext>
            </a:extLst>
          </p:cNvPr>
          <p:cNvSpPr/>
          <p:nvPr/>
        </p:nvSpPr>
        <p:spPr bwMode="auto">
          <a:xfrm>
            <a:off x="7727963" y="272314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9" name="Freeform 40">
            <a:extLst>
              <a:ext uri="{FF2B5EF4-FFF2-40B4-BE49-F238E27FC236}">
                <a16:creationId xmlns:a16="http://schemas.microsoft.com/office/drawing/2014/main" id="{8CC60278-9354-457C-99CA-B10CFE33CE33}"/>
              </a:ext>
            </a:extLst>
          </p:cNvPr>
          <p:cNvSpPr/>
          <p:nvPr/>
        </p:nvSpPr>
        <p:spPr bwMode="auto">
          <a:xfrm>
            <a:off x="3697369" y="2950848"/>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0" name="Freeform 41">
            <a:extLst>
              <a:ext uri="{FF2B5EF4-FFF2-40B4-BE49-F238E27FC236}">
                <a16:creationId xmlns:a16="http://schemas.microsoft.com/office/drawing/2014/main" id="{22DF5484-01BD-4E87-B3E3-7AA6C831666E}"/>
              </a:ext>
            </a:extLst>
          </p:cNvPr>
          <p:cNvSpPr/>
          <p:nvPr/>
        </p:nvSpPr>
        <p:spPr bwMode="auto">
          <a:xfrm flipH="1">
            <a:off x="6131718" y="295084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5" name="Rounded Rectangle 12">
            <a:extLst>
              <a:ext uri="{FF2B5EF4-FFF2-40B4-BE49-F238E27FC236}">
                <a16:creationId xmlns:a16="http://schemas.microsoft.com/office/drawing/2014/main" id="{659505C3-7B9F-4D53-B358-4DEAB3794BBE}"/>
              </a:ext>
            </a:extLst>
          </p:cNvPr>
          <p:cNvSpPr/>
          <p:nvPr/>
        </p:nvSpPr>
        <p:spPr bwMode="auto">
          <a:xfrm>
            <a:off x="6216470" y="2718033"/>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1" name="Rounded Rectangle 12">
            <a:extLst>
              <a:ext uri="{FF2B5EF4-FFF2-40B4-BE49-F238E27FC236}">
                <a16:creationId xmlns:a16="http://schemas.microsoft.com/office/drawing/2014/main" id="{A2DA4722-664C-4F38-AA25-B7587EE74202}"/>
              </a:ext>
            </a:extLst>
          </p:cNvPr>
          <p:cNvSpPr/>
          <p:nvPr/>
        </p:nvSpPr>
        <p:spPr bwMode="auto">
          <a:xfrm>
            <a:off x="4085228" y="2723145"/>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4" name="Vrije vorm: vorm 33">
            <a:extLst>
              <a:ext uri="{FF2B5EF4-FFF2-40B4-BE49-F238E27FC236}">
                <a16:creationId xmlns:a16="http://schemas.microsoft.com/office/drawing/2014/main" id="{448CFE33-C74E-44A1-BB22-2FEF75BF57C8}"/>
              </a:ext>
            </a:extLst>
          </p:cNvPr>
          <p:cNvSpPr/>
          <p:nvPr/>
        </p:nvSpPr>
        <p:spPr bwMode="auto">
          <a:xfrm>
            <a:off x="1119499" y="2715704"/>
            <a:ext cx="3170490" cy="386419"/>
          </a:xfrm>
          <a:custGeom>
            <a:avLst/>
            <a:gdLst>
              <a:gd name="connsiteX0" fmla="*/ 0 w 3170490"/>
              <a:gd name="connsiteY0" fmla="*/ 352236 h 386419"/>
              <a:gd name="connsiteX1" fmla="*/ 376015 w 3170490"/>
              <a:gd name="connsiteY1" fmla="*/ 78771 h 386419"/>
              <a:gd name="connsiteX2" fmla="*/ 1102408 w 3170490"/>
              <a:gd name="connsiteY2" fmla="*/ 300961 h 386419"/>
              <a:gd name="connsiteX3" fmla="*/ 1717705 w 3170490"/>
              <a:gd name="connsiteY3" fmla="*/ 53133 h 386419"/>
              <a:gd name="connsiteX4" fmla="*/ 2153540 w 3170490"/>
              <a:gd name="connsiteY4" fmla="*/ 232595 h 386419"/>
              <a:gd name="connsiteX5" fmla="*/ 2563738 w 3170490"/>
              <a:gd name="connsiteY5" fmla="*/ 1859 h 386419"/>
              <a:gd name="connsiteX6" fmla="*/ 3170490 w 3170490"/>
              <a:gd name="connsiteY6" fmla="*/ 386419 h 38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0490" h="386419">
                <a:moveTo>
                  <a:pt x="0" y="352236"/>
                </a:moveTo>
                <a:cubicBezTo>
                  <a:pt x="96140" y="219776"/>
                  <a:pt x="192280" y="87317"/>
                  <a:pt x="376015" y="78771"/>
                </a:cubicBezTo>
                <a:cubicBezTo>
                  <a:pt x="559750" y="70225"/>
                  <a:pt x="878793" y="305234"/>
                  <a:pt x="1102408" y="300961"/>
                </a:cubicBezTo>
                <a:cubicBezTo>
                  <a:pt x="1326023" y="296688"/>
                  <a:pt x="1542516" y="64527"/>
                  <a:pt x="1717705" y="53133"/>
                </a:cubicBezTo>
                <a:cubicBezTo>
                  <a:pt x="1892894" y="41739"/>
                  <a:pt x="2012535" y="241141"/>
                  <a:pt x="2153540" y="232595"/>
                </a:cubicBezTo>
                <a:cubicBezTo>
                  <a:pt x="2294546" y="224049"/>
                  <a:pt x="2394246" y="-23778"/>
                  <a:pt x="2563738" y="1859"/>
                </a:cubicBezTo>
                <a:cubicBezTo>
                  <a:pt x="2733230" y="27496"/>
                  <a:pt x="2951860" y="206957"/>
                  <a:pt x="3170490" y="38641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2" name="Rounded Rectangle 12">
            <a:extLst>
              <a:ext uri="{FF2B5EF4-FFF2-40B4-BE49-F238E27FC236}">
                <a16:creationId xmlns:a16="http://schemas.microsoft.com/office/drawing/2014/main" id="{EDCCFD4A-2105-47F9-8C01-C4D8B6EC1605}"/>
              </a:ext>
            </a:extLst>
          </p:cNvPr>
          <p:cNvSpPr/>
          <p:nvPr/>
        </p:nvSpPr>
        <p:spPr bwMode="auto">
          <a:xfrm>
            <a:off x="2464032" y="272314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53" name="Straight Connector 10">
            <a:extLst>
              <a:ext uri="{FF2B5EF4-FFF2-40B4-BE49-F238E27FC236}">
                <a16:creationId xmlns:a16="http://schemas.microsoft.com/office/drawing/2014/main" id="{56E26553-E8AE-4C31-A23B-A673AE888E88}"/>
              </a:ext>
            </a:extLst>
          </p:cNvPr>
          <p:cNvCxnSpPr/>
          <p:nvPr/>
        </p:nvCxnSpPr>
        <p:spPr bwMode="auto">
          <a:xfrm>
            <a:off x="7488000" y="5148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Rechte verbindingslijn 53">
            <a:extLst>
              <a:ext uri="{FF2B5EF4-FFF2-40B4-BE49-F238E27FC236}">
                <a16:creationId xmlns:a16="http://schemas.microsoft.com/office/drawing/2014/main" id="{157519F8-3A05-484B-B0B7-8DF0C0A536D0}"/>
              </a:ext>
            </a:extLst>
          </p:cNvPr>
          <p:cNvCxnSpPr>
            <a:cxnSpLocks/>
          </p:cNvCxnSpPr>
          <p:nvPr/>
        </p:nvCxnSpPr>
        <p:spPr bwMode="auto">
          <a:xfrm>
            <a:off x="4876267" y="4090408"/>
            <a:ext cx="71951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Rechte verbindingslijn 55">
            <a:extLst>
              <a:ext uri="{FF2B5EF4-FFF2-40B4-BE49-F238E27FC236}">
                <a16:creationId xmlns:a16="http://schemas.microsoft.com/office/drawing/2014/main" id="{E7CEA51D-E6DB-415E-A78C-87A9FAAB8AA1}"/>
              </a:ext>
            </a:extLst>
          </p:cNvPr>
          <p:cNvCxnSpPr>
            <a:cxnSpLocks/>
          </p:cNvCxnSpPr>
          <p:nvPr/>
        </p:nvCxnSpPr>
        <p:spPr bwMode="auto">
          <a:xfrm>
            <a:off x="6913042" y="4090408"/>
            <a:ext cx="1044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Rechte verbindingslijn 56">
            <a:extLst>
              <a:ext uri="{FF2B5EF4-FFF2-40B4-BE49-F238E27FC236}">
                <a16:creationId xmlns:a16="http://schemas.microsoft.com/office/drawing/2014/main" id="{3E19B2C2-C6AF-46D9-BE68-2C36913A44B0}"/>
              </a:ext>
            </a:extLst>
          </p:cNvPr>
          <p:cNvCxnSpPr>
            <a:cxnSpLocks/>
          </p:cNvCxnSpPr>
          <p:nvPr/>
        </p:nvCxnSpPr>
        <p:spPr bwMode="auto">
          <a:xfrm>
            <a:off x="904192" y="5652000"/>
            <a:ext cx="864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Rechte verbindingslijn 58">
            <a:extLst>
              <a:ext uri="{FF2B5EF4-FFF2-40B4-BE49-F238E27FC236}">
                <a16:creationId xmlns:a16="http://schemas.microsoft.com/office/drawing/2014/main" id="{5F4F3F6F-91D0-4948-BA9D-427A0AD86725}"/>
              </a:ext>
            </a:extLst>
          </p:cNvPr>
          <p:cNvCxnSpPr>
            <a:cxnSpLocks/>
          </p:cNvCxnSpPr>
          <p:nvPr/>
        </p:nvCxnSpPr>
        <p:spPr bwMode="auto">
          <a:xfrm>
            <a:off x="4909121" y="5652000"/>
            <a:ext cx="985695"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Rechte verbindingslijn 60">
            <a:extLst>
              <a:ext uri="{FF2B5EF4-FFF2-40B4-BE49-F238E27FC236}">
                <a16:creationId xmlns:a16="http://schemas.microsoft.com/office/drawing/2014/main" id="{2944DBA7-A5D5-4C3B-9580-90F88003E600}"/>
              </a:ext>
            </a:extLst>
          </p:cNvPr>
          <p:cNvCxnSpPr>
            <a:cxnSpLocks/>
          </p:cNvCxnSpPr>
          <p:nvPr/>
        </p:nvCxnSpPr>
        <p:spPr bwMode="auto">
          <a:xfrm>
            <a:off x="6594144" y="5652000"/>
            <a:ext cx="699175"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Rectangle 62">
            <a:extLst>
              <a:ext uri="{FF2B5EF4-FFF2-40B4-BE49-F238E27FC236}">
                <a16:creationId xmlns:a16="http://schemas.microsoft.com/office/drawing/2014/main" id="{F5FFC024-1AF0-4225-930E-8F0F284EAD14}"/>
              </a:ext>
            </a:extLst>
          </p:cNvPr>
          <p:cNvSpPr/>
          <p:nvPr/>
        </p:nvSpPr>
        <p:spPr>
          <a:xfrm>
            <a:off x="749703" y="3513502"/>
            <a:ext cx="634726" cy="338554"/>
          </a:xfrm>
          <a:prstGeom prst="rect">
            <a:avLst/>
          </a:prstGeom>
        </p:spPr>
        <p:txBody>
          <a:bodyPr wrap="none" lIns="0" rIns="0">
            <a:spAutoFit/>
          </a:bodyPr>
          <a:lstStyle/>
          <a:p>
            <a:r>
              <a:rPr lang="nl-NL" sz="1600" dirty="0" err="1">
                <a:solidFill>
                  <a:srgbClr val="CC0000"/>
                </a:solidFill>
              </a:rPr>
              <a:t>oportet</a:t>
            </a:r>
            <a:endParaRPr lang="nl-NL" sz="1600" dirty="0">
              <a:solidFill>
                <a:srgbClr val="CC0000"/>
              </a:solidFill>
            </a:endParaRPr>
          </a:p>
        </p:txBody>
      </p:sp>
      <p:sp>
        <p:nvSpPr>
          <p:cNvPr id="65" name="Freeform 24">
            <a:extLst>
              <a:ext uri="{FF2B5EF4-FFF2-40B4-BE49-F238E27FC236}">
                <a16:creationId xmlns:a16="http://schemas.microsoft.com/office/drawing/2014/main" id="{3F2EBB3A-3B19-44BF-978F-7C41DD28CBA6}"/>
              </a:ext>
            </a:extLst>
          </p:cNvPr>
          <p:cNvSpPr/>
          <p:nvPr/>
        </p:nvSpPr>
        <p:spPr bwMode="auto">
          <a:xfrm>
            <a:off x="3428711" y="370380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6" name="Plus 25">
            <a:extLst>
              <a:ext uri="{FF2B5EF4-FFF2-40B4-BE49-F238E27FC236}">
                <a16:creationId xmlns:a16="http://schemas.microsoft.com/office/drawing/2014/main" id="{F12A103E-62D1-4E9B-8D43-C924C3E4D933}"/>
              </a:ext>
            </a:extLst>
          </p:cNvPr>
          <p:cNvSpPr/>
          <p:nvPr/>
        </p:nvSpPr>
        <p:spPr bwMode="auto">
          <a:xfrm>
            <a:off x="3607369" y="4107061"/>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7" name="Freeform 26">
            <a:extLst>
              <a:ext uri="{FF2B5EF4-FFF2-40B4-BE49-F238E27FC236}">
                <a16:creationId xmlns:a16="http://schemas.microsoft.com/office/drawing/2014/main" id="{1C7EE1D2-8353-491F-81A8-2051936344FF}"/>
              </a:ext>
            </a:extLst>
          </p:cNvPr>
          <p:cNvSpPr/>
          <p:nvPr/>
        </p:nvSpPr>
        <p:spPr bwMode="auto">
          <a:xfrm flipH="1">
            <a:off x="5505785" y="370380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8" name="Rounded Rectangle 12">
            <a:extLst>
              <a:ext uri="{FF2B5EF4-FFF2-40B4-BE49-F238E27FC236}">
                <a16:creationId xmlns:a16="http://schemas.microsoft.com/office/drawing/2014/main" id="{7F53B835-576A-4C7C-812A-4D9C9D410DFB}"/>
              </a:ext>
            </a:extLst>
          </p:cNvPr>
          <p:cNvSpPr/>
          <p:nvPr/>
        </p:nvSpPr>
        <p:spPr bwMode="auto">
          <a:xfrm>
            <a:off x="7273042" y="349863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9" name="Rounded Rectangle 12">
            <a:extLst>
              <a:ext uri="{FF2B5EF4-FFF2-40B4-BE49-F238E27FC236}">
                <a16:creationId xmlns:a16="http://schemas.microsoft.com/office/drawing/2014/main" id="{34141709-F9B3-45AE-A0E8-4DFF3D9457B6}"/>
              </a:ext>
            </a:extLst>
          </p:cNvPr>
          <p:cNvSpPr/>
          <p:nvPr/>
        </p:nvSpPr>
        <p:spPr bwMode="auto">
          <a:xfrm>
            <a:off x="2279135" y="349863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0" name="Vrije vorm: vorm 69">
            <a:extLst>
              <a:ext uri="{FF2B5EF4-FFF2-40B4-BE49-F238E27FC236}">
                <a16:creationId xmlns:a16="http://schemas.microsoft.com/office/drawing/2014/main" id="{4FD1EF09-BA1F-4A74-BB4D-206A529C6C13}"/>
              </a:ext>
            </a:extLst>
          </p:cNvPr>
          <p:cNvSpPr/>
          <p:nvPr/>
        </p:nvSpPr>
        <p:spPr bwMode="auto">
          <a:xfrm>
            <a:off x="2418460" y="3397877"/>
            <a:ext cx="3913974" cy="481914"/>
          </a:xfrm>
          <a:custGeom>
            <a:avLst/>
            <a:gdLst>
              <a:gd name="connsiteX0" fmla="*/ 3913974 w 3913974"/>
              <a:gd name="connsiteY0" fmla="*/ 456276 h 481914"/>
              <a:gd name="connsiteX1" fmla="*/ 3290131 w 3913974"/>
              <a:gd name="connsiteY1" fmla="*/ 46078 h 481914"/>
              <a:gd name="connsiteX2" fmla="*/ 2401368 w 3913974"/>
              <a:gd name="connsiteY2" fmla="*/ 259723 h 481914"/>
              <a:gd name="connsiteX3" fmla="*/ 1897166 w 3913974"/>
              <a:gd name="connsiteY3" fmla="*/ 71716 h 481914"/>
              <a:gd name="connsiteX4" fmla="*/ 1504060 w 3913974"/>
              <a:gd name="connsiteY4" fmla="*/ 259723 h 481914"/>
              <a:gd name="connsiteX5" fmla="*/ 820396 w 3913974"/>
              <a:gd name="connsiteY5" fmla="*/ 3349 h 481914"/>
              <a:gd name="connsiteX6" fmla="*/ 0 w 3913974"/>
              <a:gd name="connsiteY6" fmla="*/ 481914 h 481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974" h="481914">
                <a:moveTo>
                  <a:pt x="3913974" y="456276"/>
                </a:moveTo>
                <a:cubicBezTo>
                  <a:pt x="3728103" y="267556"/>
                  <a:pt x="3542232" y="78837"/>
                  <a:pt x="3290131" y="46078"/>
                </a:cubicBezTo>
                <a:cubicBezTo>
                  <a:pt x="3038030" y="13319"/>
                  <a:pt x="2633529" y="255450"/>
                  <a:pt x="2401368" y="259723"/>
                </a:cubicBezTo>
                <a:cubicBezTo>
                  <a:pt x="2169207" y="263996"/>
                  <a:pt x="2046717" y="71716"/>
                  <a:pt x="1897166" y="71716"/>
                </a:cubicBezTo>
                <a:cubicBezTo>
                  <a:pt x="1747615" y="71716"/>
                  <a:pt x="1683522" y="271117"/>
                  <a:pt x="1504060" y="259723"/>
                </a:cubicBezTo>
                <a:cubicBezTo>
                  <a:pt x="1324598" y="248328"/>
                  <a:pt x="1071073" y="-33683"/>
                  <a:pt x="820396" y="3349"/>
                </a:cubicBezTo>
                <a:cubicBezTo>
                  <a:pt x="569719" y="40381"/>
                  <a:pt x="284859" y="261147"/>
                  <a:pt x="0" y="481914"/>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1" name="Vrije vorm: vorm 70">
            <a:extLst>
              <a:ext uri="{FF2B5EF4-FFF2-40B4-BE49-F238E27FC236}">
                <a16:creationId xmlns:a16="http://schemas.microsoft.com/office/drawing/2014/main" id="{010C2FC7-58D1-4DC5-B4DA-D545785BD8EF}"/>
              </a:ext>
            </a:extLst>
          </p:cNvPr>
          <p:cNvSpPr/>
          <p:nvPr/>
        </p:nvSpPr>
        <p:spPr bwMode="auto">
          <a:xfrm>
            <a:off x="3144852" y="3571973"/>
            <a:ext cx="581114" cy="299271"/>
          </a:xfrm>
          <a:custGeom>
            <a:avLst/>
            <a:gdLst>
              <a:gd name="connsiteX0" fmla="*/ 581114 w 581114"/>
              <a:gd name="connsiteY0" fmla="*/ 256553 h 290736"/>
              <a:gd name="connsiteX1" fmla="*/ 316195 w 581114"/>
              <a:gd name="connsiteY1" fmla="*/ 179 h 290736"/>
              <a:gd name="connsiteX2" fmla="*/ 0 w 581114"/>
              <a:gd name="connsiteY2" fmla="*/ 290736 h 290736"/>
              <a:gd name="connsiteX0" fmla="*/ 581114 w 581114"/>
              <a:gd name="connsiteY0" fmla="*/ 265088 h 299271"/>
              <a:gd name="connsiteX1" fmla="*/ 367470 w 581114"/>
              <a:gd name="connsiteY1" fmla="*/ 168 h 299271"/>
              <a:gd name="connsiteX2" fmla="*/ 0 w 581114"/>
              <a:gd name="connsiteY2" fmla="*/ 299271 h 299271"/>
              <a:gd name="connsiteX0" fmla="*/ 581114 w 581114"/>
              <a:gd name="connsiteY0" fmla="*/ 265088 h 299271"/>
              <a:gd name="connsiteX1" fmla="*/ 367470 w 581114"/>
              <a:gd name="connsiteY1" fmla="*/ 168 h 299271"/>
              <a:gd name="connsiteX2" fmla="*/ 0 w 581114"/>
              <a:gd name="connsiteY2" fmla="*/ 299271 h 299271"/>
            </a:gdLst>
            <a:ahLst/>
            <a:cxnLst>
              <a:cxn ang="0">
                <a:pos x="connsiteX0" y="connsiteY0"/>
              </a:cxn>
              <a:cxn ang="0">
                <a:pos x="connsiteX1" y="connsiteY1"/>
              </a:cxn>
              <a:cxn ang="0">
                <a:pos x="connsiteX2" y="connsiteY2"/>
              </a:cxn>
            </a:cxnLst>
            <a:rect l="l" t="t" r="r" b="b"/>
            <a:pathLst>
              <a:path w="581114" h="299271">
                <a:moveTo>
                  <a:pt x="581114" y="265088"/>
                </a:moveTo>
                <a:cubicBezTo>
                  <a:pt x="531263" y="134052"/>
                  <a:pt x="464322" y="-5529"/>
                  <a:pt x="367470" y="168"/>
                </a:cubicBezTo>
                <a:cubicBezTo>
                  <a:pt x="270618" y="5865"/>
                  <a:pt x="109671" y="156841"/>
                  <a:pt x="0" y="29927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2" name="Rounded Rectangle 12">
            <a:extLst>
              <a:ext uri="{FF2B5EF4-FFF2-40B4-BE49-F238E27FC236}">
                <a16:creationId xmlns:a16="http://schemas.microsoft.com/office/drawing/2014/main" id="{0273EB14-0887-4898-A0E9-79B658386D46}"/>
              </a:ext>
            </a:extLst>
          </p:cNvPr>
          <p:cNvSpPr/>
          <p:nvPr/>
        </p:nvSpPr>
        <p:spPr bwMode="auto">
          <a:xfrm>
            <a:off x="3458272" y="349753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3" name="Rounded Rectangle 12">
            <a:extLst>
              <a:ext uri="{FF2B5EF4-FFF2-40B4-BE49-F238E27FC236}">
                <a16:creationId xmlns:a16="http://schemas.microsoft.com/office/drawing/2014/main" id="{D7A12656-8804-42A2-82F2-104291668FBC}"/>
              </a:ext>
            </a:extLst>
          </p:cNvPr>
          <p:cNvSpPr/>
          <p:nvPr/>
        </p:nvSpPr>
        <p:spPr bwMode="auto">
          <a:xfrm>
            <a:off x="1056883" y="424380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4" name="Rounded Rectangle 12">
            <a:extLst>
              <a:ext uri="{FF2B5EF4-FFF2-40B4-BE49-F238E27FC236}">
                <a16:creationId xmlns:a16="http://schemas.microsoft.com/office/drawing/2014/main" id="{D23B34B3-28DD-444C-AD21-DF736DBD8FD6}"/>
              </a:ext>
            </a:extLst>
          </p:cNvPr>
          <p:cNvSpPr/>
          <p:nvPr/>
        </p:nvSpPr>
        <p:spPr bwMode="auto">
          <a:xfrm>
            <a:off x="3981919" y="424380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5" name="Rounded Rectangle 12">
            <a:extLst>
              <a:ext uri="{FF2B5EF4-FFF2-40B4-BE49-F238E27FC236}">
                <a16:creationId xmlns:a16="http://schemas.microsoft.com/office/drawing/2014/main" id="{6398F7A1-AD69-461D-BE6D-060FDEEBB751}"/>
              </a:ext>
            </a:extLst>
          </p:cNvPr>
          <p:cNvSpPr/>
          <p:nvPr/>
        </p:nvSpPr>
        <p:spPr bwMode="auto">
          <a:xfrm>
            <a:off x="5019273" y="424380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6" name="Freeform 40">
            <a:extLst>
              <a:ext uri="{FF2B5EF4-FFF2-40B4-BE49-F238E27FC236}">
                <a16:creationId xmlns:a16="http://schemas.microsoft.com/office/drawing/2014/main" id="{F8ED42DA-C0E9-450E-B5E9-7EDE05D3C923}"/>
              </a:ext>
            </a:extLst>
          </p:cNvPr>
          <p:cNvSpPr/>
          <p:nvPr/>
        </p:nvSpPr>
        <p:spPr bwMode="auto">
          <a:xfrm>
            <a:off x="5500631" y="446133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7" name="Freeform 41">
            <a:extLst>
              <a:ext uri="{FF2B5EF4-FFF2-40B4-BE49-F238E27FC236}">
                <a16:creationId xmlns:a16="http://schemas.microsoft.com/office/drawing/2014/main" id="{1CF3422B-A908-4BCD-A247-825BA374BA84}"/>
              </a:ext>
            </a:extLst>
          </p:cNvPr>
          <p:cNvSpPr/>
          <p:nvPr/>
        </p:nvSpPr>
        <p:spPr bwMode="auto">
          <a:xfrm flipH="1">
            <a:off x="1644734" y="5238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8" name="Vrije vorm: vorm 77">
            <a:extLst>
              <a:ext uri="{FF2B5EF4-FFF2-40B4-BE49-F238E27FC236}">
                <a16:creationId xmlns:a16="http://schemas.microsoft.com/office/drawing/2014/main" id="{1A17DF8B-7A44-47CE-96B3-3F7C407A8279}"/>
              </a:ext>
            </a:extLst>
          </p:cNvPr>
          <p:cNvSpPr/>
          <p:nvPr/>
        </p:nvSpPr>
        <p:spPr bwMode="auto">
          <a:xfrm>
            <a:off x="1247686" y="4854011"/>
            <a:ext cx="4017710" cy="504202"/>
          </a:xfrm>
          <a:custGeom>
            <a:avLst/>
            <a:gdLst>
              <a:gd name="connsiteX0" fmla="*/ 0 w 4029055"/>
              <a:gd name="connsiteY0" fmla="*/ 504202 h 504202"/>
              <a:gd name="connsiteX1" fmla="*/ 341832 w 4029055"/>
              <a:gd name="connsiteY1" fmla="*/ 145279 h 504202"/>
              <a:gd name="connsiteX2" fmla="*/ 1110953 w 4029055"/>
              <a:gd name="connsiteY2" fmla="*/ 247828 h 504202"/>
              <a:gd name="connsiteX3" fmla="*/ 1751888 w 4029055"/>
              <a:gd name="connsiteY3" fmla="*/ 85458 h 504202"/>
              <a:gd name="connsiteX4" fmla="*/ 2401368 w 4029055"/>
              <a:gd name="connsiteY4" fmla="*/ 230737 h 504202"/>
              <a:gd name="connsiteX5" fmla="*/ 2794475 w 4029055"/>
              <a:gd name="connsiteY5" fmla="*/ 25638 h 504202"/>
              <a:gd name="connsiteX6" fmla="*/ 3854153 w 4029055"/>
              <a:gd name="connsiteY6" fmla="*/ 162370 h 504202"/>
              <a:gd name="connsiteX7" fmla="*/ 4016523 w 4029055"/>
              <a:gd name="connsiteY7" fmla="*/ 0 h 504202"/>
              <a:gd name="connsiteX0" fmla="*/ 0 w 4029055"/>
              <a:gd name="connsiteY0" fmla="*/ 504202 h 504202"/>
              <a:gd name="connsiteX1" fmla="*/ 341832 w 4029055"/>
              <a:gd name="connsiteY1" fmla="*/ 145279 h 504202"/>
              <a:gd name="connsiteX2" fmla="*/ 1110953 w 4029055"/>
              <a:gd name="connsiteY2" fmla="*/ 247828 h 504202"/>
              <a:gd name="connsiteX3" fmla="*/ 1751888 w 4029055"/>
              <a:gd name="connsiteY3" fmla="*/ 85458 h 504202"/>
              <a:gd name="connsiteX4" fmla="*/ 2375731 w 4029055"/>
              <a:gd name="connsiteY4" fmla="*/ 94005 h 504202"/>
              <a:gd name="connsiteX5" fmla="*/ 2794475 w 4029055"/>
              <a:gd name="connsiteY5" fmla="*/ 25638 h 504202"/>
              <a:gd name="connsiteX6" fmla="*/ 3854153 w 4029055"/>
              <a:gd name="connsiteY6" fmla="*/ 162370 h 504202"/>
              <a:gd name="connsiteX7" fmla="*/ 4016523 w 4029055"/>
              <a:gd name="connsiteY7" fmla="*/ 0 h 504202"/>
              <a:gd name="connsiteX0" fmla="*/ 0 w 4017710"/>
              <a:gd name="connsiteY0" fmla="*/ 504202 h 504202"/>
              <a:gd name="connsiteX1" fmla="*/ 341832 w 4017710"/>
              <a:gd name="connsiteY1" fmla="*/ 145279 h 504202"/>
              <a:gd name="connsiteX2" fmla="*/ 1110953 w 4017710"/>
              <a:gd name="connsiteY2" fmla="*/ 247828 h 504202"/>
              <a:gd name="connsiteX3" fmla="*/ 1751888 w 4017710"/>
              <a:gd name="connsiteY3" fmla="*/ 85458 h 504202"/>
              <a:gd name="connsiteX4" fmla="*/ 2375731 w 4017710"/>
              <a:gd name="connsiteY4" fmla="*/ 94005 h 504202"/>
              <a:gd name="connsiteX5" fmla="*/ 2794475 w 4017710"/>
              <a:gd name="connsiteY5" fmla="*/ 25638 h 504202"/>
              <a:gd name="connsiteX6" fmla="*/ 3580687 w 4017710"/>
              <a:gd name="connsiteY6" fmla="*/ 170916 h 504202"/>
              <a:gd name="connsiteX7" fmla="*/ 4016523 w 4017710"/>
              <a:gd name="connsiteY7" fmla="*/ 0 h 504202"/>
              <a:gd name="connsiteX0" fmla="*/ 0 w 4017710"/>
              <a:gd name="connsiteY0" fmla="*/ 504202 h 504202"/>
              <a:gd name="connsiteX1" fmla="*/ 341832 w 4017710"/>
              <a:gd name="connsiteY1" fmla="*/ 145279 h 504202"/>
              <a:gd name="connsiteX2" fmla="*/ 1110953 w 4017710"/>
              <a:gd name="connsiteY2" fmla="*/ 247828 h 504202"/>
              <a:gd name="connsiteX3" fmla="*/ 1751888 w 4017710"/>
              <a:gd name="connsiteY3" fmla="*/ 85458 h 504202"/>
              <a:gd name="connsiteX4" fmla="*/ 2281727 w 4017710"/>
              <a:gd name="connsiteY4" fmla="*/ 94005 h 504202"/>
              <a:gd name="connsiteX5" fmla="*/ 2794475 w 4017710"/>
              <a:gd name="connsiteY5" fmla="*/ 25638 h 504202"/>
              <a:gd name="connsiteX6" fmla="*/ 3580687 w 4017710"/>
              <a:gd name="connsiteY6" fmla="*/ 170916 h 504202"/>
              <a:gd name="connsiteX7" fmla="*/ 4016523 w 4017710"/>
              <a:gd name="connsiteY7" fmla="*/ 0 h 504202"/>
              <a:gd name="connsiteX0" fmla="*/ 0 w 4017710"/>
              <a:gd name="connsiteY0" fmla="*/ 504202 h 504202"/>
              <a:gd name="connsiteX1" fmla="*/ 341832 w 4017710"/>
              <a:gd name="connsiteY1" fmla="*/ 145279 h 504202"/>
              <a:gd name="connsiteX2" fmla="*/ 1110953 w 4017710"/>
              <a:gd name="connsiteY2" fmla="*/ 247828 h 504202"/>
              <a:gd name="connsiteX3" fmla="*/ 1657884 w 4017710"/>
              <a:gd name="connsiteY3" fmla="*/ 68367 h 504202"/>
              <a:gd name="connsiteX4" fmla="*/ 2281727 w 4017710"/>
              <a:gd name="connsiteY4" fmla="*/ 94005 h 504202"/>
              <a:gd name="connsiteX5" fmla="*/ 2794475 w 4017710"/>
              <a:gd name="connsiteY5" fmla="*/ 25638 h 504202"/>
              <a:gd name="connsiteX6" fmla="*/ 3580687 w 4017710"/>
              <a:gd name="connsiteY6" fmla="*/ 170916 h 504202"/>
              <a:gd name="connsiteX7" fmla="*/ 4016523 w 4017710"/>
              <a:gd name="connsiteY7" fmla="*/ 0 h 50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17710" h="504202">
                <a:moveTo>
                  <a:pt x="0" y="504202"/>
                </a:moveTo>
                <a:cubicBezTo>
                  <a:pt x="78336" y="346105"/>
                  <a:pt x="156673" y="188008"/>
                  <a:pt x="341832" y="145279"/>
                </a:cubicBezTo>
                <a:cubicBezTo>
                  <a:pt x="526991" y="102550"/>
                  <a:pt x="891611" y="260647"/>
                  <a:pt x="1110953" y="247828"/>
                </a:cubicBezTo>
                <a:cubicBezTo>
                  <a:pt x="1330295" y="235009"/>
                  <a:pt x="1462755" y="94004"/>
                  <a:pt x="1657884" y="68367"/>
                </a:cubicBezTo>
                <a:cubicBezTo>
                  <a:pt x="1853013" y="42730"/>
                  <a:pt x="2092295" y="101126"/>
                  <a:pt x="2281727" y="94005"/>
                </a:cubicBezTo>
                <a:cubicBezTo>
                  <a:pt x="2471159" y="86884"/>
                  <a:pt x="2577982" y="12820"/>
                  <a:pt x="2794475" y="25638"/>
                </a:cubicBezTo>
                <a:cubicBezTo>
                  <a:pt x="3010968" y="38456"/>
                  <a:pt x="3377012" y="175189"/>
                  <a:pt x="3580687" y="170916"/>
                </a:cubicBezTo>
                <a:cubicBezTo>
                  <a:pt x="3784362" y="166643"/>
                  <a:pt x="4037175" y="79048"/>
                  <a:pt x="4016523"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9" name="Vrije vorm: vorm 78">
            <a:extLst>
              <a:ext uri="{FF2B5EF4-FFF2-40B4-BE49-F238E27FC236}">
                <a16:creationId xmlns:a16="http://schemas.microsoft.com/office/drawing/2014/main" id="{4693CCB6-C98F-42F3-B6AA-F5642F129FD4}"/>
              </a:ext>
            </a:extLst>
          </p:cNvPr>
          <p:cNvSpPr/>
          <p:nvPr/>
        </p:nvSpPr>
        <p:spPr bwMode="auto">
          <a:xfrm>
            <a:off x="5717136" y="4238642"/>
            <a:ext cx="1982625" cy="393179"/>
          </a:xfrm>
          <a:custGeom>
            <a:avLst/>
            <a:gdLst>
              <a:gd name="connsiteX0" fmla="*/ 1982625 w 1982625"/>
              <a:gd name="connsiteY0" fmla="*/ 367541 h 393179"/>
              <a:gd name="connsiteX1" fmla="*/ 820397 w 1982625"/>
              <a:gd name="connsiteY1" fmla="*/ 72 h 393179"/>
              <a:gd name="connsiteX2" fmla="*/ 0 w 1982625"/>
              <a:gd name="connsiteY2" fmla="*/ 393179 h 393179"/>
            </a:gdLst>
            <a:ahLst/>
            <a:cxnLst>
              <a:cxn ang="0">
                <a:pos x="connsiteX0" y="connsiteY0"/>
              </a:cxn>
              <a:cxn ang="0">
                <a:pos x="connsiteX1" y="connsiteY1"/>
              </a:cxn>
              <a:cxn ang="0">
                <a:pos x="connsiteX2" y="connsiteY2"/>
              </a:cxn>
            </a:cxnLst>
            <a:rect l="l" t="t" r="r" b="b"/>
            <a:pathLst>
              <a:path w="1982625" h="393179">
                <a:moveTo>
                  <a:pt x="1982625" y="367541"/>
                </a:moveTo>
                <a:cubicBezTo>
                  <a:pt x="1566729" y="181670"/>
                  <a:pt x="1150834" y="-4201"/>
                  <a:pt x="820397" y="72"/>
                </a:cubicBezTo>
                <a:cubicBezTo>
                  <a:pt x="489959" y="4345"/>
                  <a:pt x="244979" y="198762"/>
                  <a:pt x="0" y="39317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80" name="Vrije vorm: vorm 79">
            <a:extLst>
              <a:ext uri="{FF2B5EF4-FFF2-40B4-BE49-F238E27FC236}">
                <a16:creationId xmlns:a16="http://schemas.microsoft.com/office/drawing/2014/main" id="{0FCDDD91-B4D1-4A3A-B090-8D851F8B904A}"/>
              </a:ext>
            </a:extLst>
          </p:cNvPr>
          <p:cNvSpPr/>
          <p:nvPr/>
        </p:nvSpPr>
        <p:spPr bwMode="auto">
          <a:xfrm>
            <a:off x="6417892" y="4443797"/>
            <a:ext cx="1213502" cy="188024"/>
          </a:xfrm>
          <a:custGeom>
            <a:avLst/>
            <a:gdLst>
              <a:gd name="connsiteX0" fmla="*/ 1213502 w 1213502"/>
              <a:gd name="connsiteY0" fmla="*/ 188024 h 188024"/>
              <a:gd name="connsiteX1" fmla="*/ 299102 w 1213502"/>
              <a:gd name="connsiteY1" fmla="*/ 16 h 188024"/>
              <a:gd name="connsiteX2" fmla="*/ 0 w 1213502"/>
              <a:gd name="connsiteY2" fmla="*/ 179478 h 188024"/>
            </a:gdLst>
            <a:ahLst/>
            <a:cxnLst>
              <a:cxn ang="0">
                <a:pos x="connsiteX0" y="connsiteY0"/>
              </a:cxn>
              <a:cxn ang="0">
                <a:pos x="connsiteX1" y="connsiteY1"/>
              </a:cxn>
              <a:cxn ang="0">
                <a:pos x="connsiteX2" y="connsiteY2"/>
              </a:cxn>
            </a:cxnLst>
            <a:rect l="l" t="t" r="r" b="b"/>
            <a:pathLst>
              <a:path w="1213502" h="188024">
                <a:moveTo>
                  <a:pt x="1213502" y="188024"/>
                </a:moveTo>
                <a:cubicBezTo>
                  <a:pt x="857427" y="94732"/>
                  <a:pt x="501352" y="1440"/>
                  <a:pt x="299102" y="16"/>
                </a:cubicBezTo>
                <a:cubicBezTo>
                  <a:pt x="96852" y="-1408"/>
                  <a:pt x="48426" y="89035"/>
                  <a:pt x="0" y="17947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81" name="Rounded Rectangle 12">
            <a:extLst>
              <a:ext uri="{FF2B5EF4-FFF2-40B4-BE49-F238E27FC236}">
                <a16:creationId xmlns:a16="http://schemas.microsoft.com/office/drawing/2014/main" id="{667357BF-8201-4053-A597-180DE227BE86}"/>
              </a:ext>
            </a:extLst>
          </p:cNvPr>
          <p:cNvSpPr/>
          <p:nvPr/>
        </p:nvSpPr>
        <p:spPr bwMode="auto">
          <a:xfrm>
            <a:off x="2938213" y="501910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82" name="Freeform 40">
            <a:extLst>
              <a:ext uri="{FF2B5EF4-FFF2-40B4-BE49-F238E27FC236}">
                <a16:creationId xmlns:a16="http://schemas.microsoft.com/office/drawing/2014/main" id="{D97CA149-7347-4CB5-A984-AB3BC0ADD4E0}"/>
              </a:ext>
            </a:extLst>
          </p:cNvPr>
          <p:cNvSpPr/>
          <p:nvPr/>
        </p:nvSpPr>
        <p:spPr bwMode="auto">
          <a:xfrm>
            <a:off x="3473215" y="5237424"/>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3" name="Freeform 41">
            <a:extLst>
              <a:ext uri="{FF2B5EF4-FFF2-40B4-BE49-F238E27FC236}">
                <a16:creationId xmlns:a16="http://schemas.microsoft.com/office/drawing/2014/main" id="{E935A5F5-59F9-48FB-B388-30470F3DDF19}"/>
              </a:ext>
            </a:extLst>
          </p:cNvPr>
          <p:cNvSpPr/>
          <p:nvPr/>
        </p:nvSpPr>
        <p:spPr bwMode="auto">
          <a:xfrm flipH="1">
            <a:off x="7203319" y="523981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87" name="Straight Connector 10">
            <a:extLst>
              <a:ext uri="{FF2B5EF4-FFF2-40B4-BE49-F238E27FC236}">
                <a16:creationId xmlns:a16="http://schemas.microsoft.com/office/drawing/2014/main" id="{D7990E75-AAF9-4A6B-BB0E-07452D0F6F02}"/>
              </a:ext>
            </a:extLst>
          </p:cNvPr>
          <p:cNvCxnSpPr/>
          <p:nvPr/>
        </p:nvCxnSpPr>
        <p:spPr bwMode="auto">
          <a:xfrm>
            <a:off x="6911613" y="592175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Rechte verbindingslijn 87">
            <a:extLst>
              <a:ext uri="{FF2B5EF4-FFF2-40B4-BE49-F238E27FC236}">
                <a16:creationId xmlns:a16="http://schemas.microsoft.com/office/drawing/2014/main" id="{74436700-79BD-4A57-8801-5EF95F0BA2B0}"/>
              </a:ext>
            </a:extLst>
          </p:cNvPr>
          <p:cNvCxnSpPr>
            <a:cxnSpLocks/>
          </p:cNvCxnSpPr>
          <p:nvPr/>
        </p:nvCxnSpPr>
        <p:spPr bwMode="auto">
          <a:xfrm>
            <a:off x="3375588" y="6408000"/>
            <a:ext cx="897309"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Rechte verbindingslijn 89">
            <a:extLst>
              <a:ext uri="{FF2B5EF4-FFF2-40B4-BE49-F238E27FC236}">
                <a16:creationId xmlns:a16="http://schemas.microsoft.com/office/drawing/2014/main" id="{D6334AF0-6CBA-4D91-8594-59CD3A881AA6}"/>
              </a:ext>
            </a:extLst>
          </p:cNvPr>
          <p:cNvCxnSpPr>
            <a:cxnSpLocks/>
          </p:cNvCxnSpPr>
          <p:nvPr/>
        </p:nvCxnSpPr>
        <p:spPr bwMode="auto">
          <a:xfrm>
            <a:off x="5870125" y="6408000"/>
            <a:ext cx="926611"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Rounded Rectangle 12">
            <a:extLst>
              <a:ext uri="{FF2B5EF4-FFF2-40B4-BE49-F238E27FC236}">
                <a16:creationId xmlns:a16="http://schemas.microsoft.com/office/drawing/2014/main" id="{4741CD50-5AEA-434E-B860-D646227C3FC2}"/>
              </a:ext>
            </a:extLst>
          </p:cNvPr>
          <p:cNvSpPr/>
          <p:nvPr/>
        </p:nvSpPr>
        <p:spPr bwMode="auto">
          <a:xfrm>
            <a:off x="8376144" y="4986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3" name="Rounded Rectangle 12">
            <a:extLst>
              <a:ext uri="{FF2B5EF4-FFF2-40B4-BE49-F238E27FC236}">
                <a16:creationId xmlns:a16="http://schemas.microsoft.com/office/drawing/2014/main" id="{65D929B2-5A0A-4459-9675-F15CE1029DEB}"/>
              </a:ext>
            </a:extLst>
          </p:cNvPr>
          <p:cNvSpPr/>
          <p:nvPr/>
        </p:nvSpPr>
        <p:spPr bwMode="auto">
          <a:xfrm>
            <a:off x="1016147" y="575063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4" name="Vrije vorm: vorm 93">
            <a:extLst>
              <a:ext uri="{FF2B5EF4-FFF2-40B4-BE49-F238E27FC236}">
                <a16:creationId xmlns:a16="http://schemas.microsoft.com/office/drawing/2014/main" id="{F7A6A201-D5AE-480A-8D9E-973079D02A11}"/>
              </a:ext>
            </a:extLst>
          </p:cNvPr>
          <p:cNvSpPr/>
          <p:nvPr/>
        </p:nvSpPr>
        <p:spPr bwMode="auto">
          <a:xfrm>
            <a:off x="3050849" y="5126362"/>
            <a:ext cx="2298818" cy="325855"/>
          </a:xfrm>
          <a:custGeom>
            <a:avLst/>
            <a:gdLst>
              <a:gd name="connsiteX0" fmla="*/ 2298818 w 2298818"/>
              <a:gd name="connsiteY0" fmla="*/ 223305 h 325855"/>
              <a:gd name="connsiteX1" fmla="*/ 1939895 w 2298818"/>
              <a:gd name="connsiteY1" fmla="*/ 86573 h 325855"/>
              <a:gd name="connsiteX2" fmla="*/ 846033 w 2298818"/>
              <a:gd name="connsiteY2" fmla="*/ 214759 h 325855"/>
              <a:gd name="connsiteX3" fmla="*/ 572568 w 2298818"/>
              <a:gd name="connsiteY3" fmla="*/ 1115 h 325855"/>
              <a:gd name="connsiteX4" fmla="*/ 0 w 2298818"/>
              <a:gd name="connsiteY4" fmla="*/ 325855 h 3258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818" h="325855">
                <a:moveTo>
                  <a:pt x="2298818" y="223305"/>
                </a:moveTo>
                <a:cubicBezTo>
                  <a:pt x="2240422" y="155651"/>
                  <a:pt x="2182026" y="87997"/>
                  <a:pt x="1939895" y="86573"/>
                </a:cubicBezTo>
                <a:cubicBezTo>
                  <a:pt x="1697764" y="85149"/>
                  <a:pt x="1073921" y="229002"/>
                  <a:pt x="846033" y="214759"/>
                </a:cubicBezTo>
                <a:cubicBezTo>
                  <a:pt x="618145" y="200516"/>
                  <a:pt x="713573" y="-17401"/>
                  <a:pt x="572568" y="1115"/>
                </a:cubicBezTo>
                <a:cubicBezTo>
                  <a:pt x="431562" y="19631"/>
                  <a:pt x="215781" y="172743"/>
                  <a:pt x="0" y="32585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5" name="Vrije vorm: vorm 94">
            <a:extLst>
              <a:ext uri="{FF2B5EF4-FFF2-40B4-BE49-F238E27FC236}">
                <a16:creationId xmlns:a16="http://schemas.microsoft.com/office/drawing/2014/main" id="{9494080F-FB13-4C00-AB4E-971C6634F516}"/>
              </a:ext>
            </a:extLst>
          </p:cNvPr>
          <p:cNvSpPr/>
          <p:nvPr/>
        </p:nvSpPr>
        <p:spPr bwMode="auto">
          <a:xfrm>
            <a:off x="3085032" y="4922322"/>
            <a:ext cx="3819970" cy="512803"/>
          </a:xfrm>
          <a:custGeom>
            <a:avLst/>
            <a:gdLst>
              <a:gd name="connsiteX0" fmla="*/ 3819970 w 3819970"/>
              <a:gd name="connsiteY0" fmla="*/ 461528 h 512803"/>
              <a:gd name="connsiteX1" fmla="*/ 3153398 w 3819970"/>
              <a:gd name="connsiteY1" fmla="*/ 59876 h 512803"/>
              <a:gd name="connsiteX2" fmla="*/ 2401368 w 3819970"/>
              <a:gd name="connsiteY2" fmla="*/ 273521 h 512803"/>
              <a:gd name="connsiteX3" fmla="*/ 1726250 w 3819970"/>
              <a:gd name="connsiteY3" fmla="*/ 56 h 512803"/>
              <a:gd name="connsiteX4" fmla="*/ 1034041 w 3819970"/>
              <a:gd name="connsiteY4" fmla="*/ 247884 h 512803"/>
              <a:gd name="connsiteX5" fmla="*/ 418744 w 3819970"/>
              <a:gd name="connsiteY5" fmla="*/ 76968 h 512803"/>
              <a:gd name="connsiteX6" fmla="*/ 0 w 3819970"/>
              <a:gd name="connsiteY6" fmla="*/ 512803 h 512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9970" h="512803">
                <a:moveTo>
                  <a:pt x="3819970" y="461528"/>
                </a:moveTo>
                <a:cubicBezTo>
                  <a:pt x="3604901" y="276369"/>
                  <a:pt x="3389832" y="91211"/>
                  <a:pt x="3153398" y="59876"/>
                </a:cubicBezTo>
                <a:cubicBezTo>
                  <a:pt x="2916964" y="28541"/>
                  <a:pt x="2639226" y="283491"/>
                  <a:pt x="2401368" y="273521"/>
                </a:cubicBezTo>
                <a:cubicBezTo>
                  <a:pt x="2163510" y="263551"/>
                  <a:pt x="1954138" y="4329"/>
                  <a:pt x="1726250" y="56"/>
                </a:cubicBezTo>
                <a:cubicBezTo>
                  <a:pt x="1498362" y="-4217"/>
                  <a:pt x="1251959" y="235065"/>
                  <a:pt x="1034041" y="247884"/>
                </a:cubicBezTo>
                <a:cubicBezTo>
                  <a:pt x="816123" y="260703"/>
                  <a:pt x="591084" y="32815"/>
                  <a:pt x="418744" y="76968"/>
                </a:cubicBezTo>
                <a:cubicBezTo>
                  <a:pt x="246404" y="121121"/>
                  <a:pt x="123202" y="316962"/>
                  <a:pt x="0" y="512803"/>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6" name="Vrije vorm: vorm 95">
            <a:extLst>
              <a:ext uri="{FF2B5EF4-FFF2-40B4-BE49-F238E27FC236}">
                <a16:creationId xmlns:a16="http://schemas.microsoft.com/office/drawing/2014/main" id="{7BAE7913-F9D4-4C53-8219-FA6A12E32C55}"/>
              </a:ext>
            </a:extLst>
          </p:cNvPr>
          <p:cNvSpPr/>
          <p:nvPr/>
        </p:nvSpPr>
        <p:spPr bwMode="auto">
          <a:xfrm>
            <a:off x="1128045" y="5640224"/>
            <a:ext cx="6853727" cy="529840"/>
          </a:xfrm>
          <a:custGeom>
            <a:avLst/>
            <a:gdLst>
              <a:gd name="connsiteX0" fmla="*/ 6853727 w 6853727"/>
              <a:gd name="connsiteY0" fmla="*/ 0 h 529840"/>
              <a:gd name="connsiteX1" fmla="*/ 6289705 w 6853727"/>
              <a:gd name="connsiteY1" fmla="*/ 461473 h 529840"/>
              <a:gd name="connsiteX2" fmla="*/ 5725682 w 6853727"/>
              <a:gd name="connsiteY2" fmla="*/ 153825 h 529840"/>
              <a:gd name="connsiteX3" fmla="*/ 4845465 w 6853727"/>
              <a:gd name="connsiteY3" fmla="*/ 333286 h 529840"/>
              <a:gd name="connsiteX4" fmla="*/ 4093435 w 6853727"/>
              <a:gd name="connsiteY4" fmla="*/ 94004 h 529840"/>
              <a:gd name="connsiteX5" fmla="*/ 3281585 w 6853727"/>
              <a:gd name="connsiteY5" fmla="*/ 316195 h 529840"/>
              <a:gd name="connsiteX6" fmla="*/ 2888478 w 6853727"/>
              <a:gd name="connsiteY6" fmla="*/ 188008 h 529840"/>
              <a:gd name="connsiteX7" fmla="*/ 2025353 w 6853727"/>
              <a:gd name="connsiteY7" fmla="*/ 316195 h 529840"/>
              <a:gd name="connsiteX8" fmla="*/ 931491 w 6853727"/>
              <a:gd name="connsiteY8" fmla="*/ 179462 h 529840"/>
              <a:gd name="connsiteX9" fmla="*/ 0 w 6853727"/>
              <a:gd name="connsiteY9" fmla="*/ 529840 h 529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53727" h="529840">
                <a:moveTo>
                  <a:pt x="6853727" y="0"/>
                </a:moveTo>
                <a:cubicBezTo>
                  <a:pt x="6665719" y="217918"/>
                  <a:pt x="6477712" y="435836"/>
                  <a:pt x="6289705" y="461473"/>
                </a:cubicBezTo>
                <a:cubicBezTo>
                  <a:pt x="6101698" y="487110"/>
                  <a:pt x="5966388" y="175189"/>
                  <a:pt x="5725682" y="153825"/>
                </a:cubicBezTo>
                <a:cubicBezTo>
                  <a:pt x="5484976" y="132461"/>
                  <a:pt x="5117506" y="343256"/>
                  <a:pt x="4845465" y="333286"/>
                </a:cubicBezTo>
                <a:cubicBezTo>
                  <a:pt x="4573424" y="323316"/>
                  <a:pt x="4354082" y="96852"/>
                  <a:pt x="4093435" y="94004"/>
                </a:cubicBezTo>
                <a:cubicBezTo>
                  <a:pt x="3832788" y="91156"/>
                  <a:pt x="3482411" y="300528"/>
                  <a:pt x="3281585" y="316195"/>
                </a:cubicBezTo>
                <a:cubicBezTo>
                  <a:pt x="3080759" y="331862"/>
                  <a:pt x="3097850" y="188008"/>
                  <a:pt x="2888478" y="188008"/>
                </a:cubicBezTo>
                <a:cubicBezTo>
                  <a:pt x="2679106" y="188008"/>
                  <a:pt x="2351517" y="317619"/>
                  <a:pt x="2025353" y="316195"/>
                </a:cubicBezTo>
                <a:cubicBezTo>
                  <a:pt x="1699189" y="314771"/>
                  <a:pt x="1269050" y="143854"/>
                  <a:pt x="931491" y="179462"/>
                </a:cubicBezTo>
                <a:cubicBezTo>
                  <a:pt x="593932" y="215070"/>
                  <a:pt x="296966" y="372455"/>
                  <a:pt x="0" y="52984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7" name="Vrije vorm: vorm 96">
            <a:extLst>
              <a:ext uri="{FF2B5EF4-FFF2-40B4-BE49-F238E27FC236}">
                <a16:creationId xmlns:a16="http://schemas.microsoft.com/office/drawing/2014/main" id="{4C376CDF-0176-4290-B167-5F336CD50328}"/>
              </a:ext>
            </a:extLst>
          </p:cNvPr>
          <p:cNvSpPr/>
          <p:nvPr/>
        </p:nvSpPr>
        <p:spPr bwMode="auto">
          <a:xfrm>
            <a:off x="3725966" y="6400800"/>
            <a:ext cx="1794617" cy="257042"/>
          </a:xfrm>
          <a:custGeom>
            <a:avLst/>
            <a:gdLst>
              <a:gd name="connsiteX0" fmla="*/ 0 w 1794617"/>
              <a:gd name="connsiteY0" fmla="*/ 59821 h 257042"/>
              <a:gd name="connsiteX1" fmla="*/ 999858 w 1794617"/>
              <a:gd name="connsiteY1" fmla="*/ 256374 h 257042"/>
              <a:gd name="connsiteX2" fmla="*/ 1794617 w 1794617"/>
              <a:gd name="connsiteY2" fmla="*/ 0 h 257042"/>
            </a:gdLst>
            <a:ahLst/>
            <a:cxnLst>
              <a:cxn ang="0">
                <a:pos x="connsiteX0" y="connsiteY0"/>
              </a:cxn>
              <a:cxn ang="0">
                <a:pos x="connsiteX1" y="connsiteY1"/>
              </a:cxn>
              <a:cxn ang="0">
                <a:pos x="connsiteX2" y="connsiteY2"/>
              </a:cxn>
            </a:cxnLst>
            <a:rect l="l" t="t" r="r" b="b"/>
            <a:pathLst>
              <a:path w="1794617" h="257042">
                <a:moveTo>
                  <a:pt x="0" y="59821"/>
                </a:moveTo>
                <a:cubicBezTo>
                  <a:pt x="350377" y="163082"/>
                  <a:pt x="700755" y="266344"/>
                  <a:pt x="999858" y="256374"/>
                </a:cubicBezTo>
                <a:cubicBezTo>
                  <a:pt x="1298961" y="246404"/>
                  <a:pt x="1546789" y="123202"/>
                  <a:pt x="1794617"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237367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out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out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outVertic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barn(outVertical)">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barn(outVertical)">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wipe(left)">
                                      <p:cBhvr>
                                        <p:cTn id="44" dur="500"/>
                                        <p:tgtEl>
                                          <p:spTgt spid="21"/>
                                        </p:tgtEl>
                                      </p:cBhvr>
                                    </p:animEffect>
                                  </p:childTnLst>
                                </p:cTn>
                              </p:par>
                              <p:par>
                                <p:cTn id="45" presetID="35"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1000"/>
                                        <p:tgtEl>
                                          <p:spTgt spid="22"/>
                                        </p:tgtEl>
                                      </p:cBhvr>
                                    </p:animEffect>
                                    <p:anim calcmode="lin" valueType="num">
                                      <p:cBhvr>
                                        <p:cTn id="48" dur="1000" fill="hold"/>
                                        <p:tgtEl>
                                          <p:spTgt spid="22"/>
                                        </p:tgtEl>
                                        <p:attrNameLst>
                                          <p:attrName>style.rotation</p:attrName>
                                        </p:attrNameLst>
                                      </p:cBhvr>
                                      <p:tavLst>
                                        <p:tav tm="0">
                                          <p:val>
                                            <p:fltVal val="720"/>
                                          </p:val>
                                        </p:tav>
                                        <p:tav tm="100000">
                                          <p:val>
                                            <p:fltVal val="0"/>
                                          </p:val>
                                        </p:tav>
                                      </p:tavLst>
                                    </p:anim>
                                    <p:anim calcmode="lin" valueType="num">
                                      <p:cBhvr>
                                        <p:cTn id="49" dur="1000" fill="hold"/>
                                        <p:tgtEl>
                                          <p:spTgt spid="22"/>
                                        </p:tgtEl>
                                        <p:attrNameLst>
                                          <p:attrName>ppt_h</p:attrName>
                                        </p:attrNameLst>
                                      </p:cBhvr>
                                      <p:tavLst>
                                        <p:tav tm="0">
                                          <p:val>
                                            <p:fltVal val="0"/>
                                          </p:val>
                                        </p:tav>
                                        <p:tav tm="100000">
                                          <p:val>
                                            <p:strVal val="#ppt_h"/>
                                          </p:val>
                                        </p:tav>
                                      </p:tavLst>
                                    </p:anim>
                                    <p:anim calcmode="lin" valueType="num">
                                      <p:cBhvr>
                                        <p:cTn id="50" dur="1000" fill="hold"/>
                                        <p:tgtEl>
                                          <p:spTgt spid="22"/>
                                        </p:tgtEl>
                                        <p:attrNameLst>
                                          <p:attrName>ppt_w</p:attrName>
                                        </p:attrNameLst>
                                      </p:cBhvr>
                                      <p:tavLst>
                                        <p:tav tm="0">
                                          <p:val>
                                            <p:fltVal val="0"/>
                                          </p:val>
                                        </p:tav>
                                        <p:tav tm="100000">
                                          <p:val>
                                            <p:strVal val="#ppt_w"/>
                                          </p:val>
                                        </p:tav>
                                      </p:tavLst>
                                    </p:anim>
                                  </p:childTnLst>
                                </p:cTn>
                              </p:par>
                            </p:childTnLst>
                          </p:cTn>
                        </p:par>
                        <p:par>
                          <p:cTn id="51" fill="hold">
                            <p:stCondLst>
                              <p:cond delay="1000"/>
                            </p:stCondLst>
                            <p:childTnLst>
                              <p:par>
                                <p:cTn id="52" presetID="22" presetClass="entr" presetSubtype="2" fill="hold" grpId="0" nodeType="after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wipe(right)">
                                      <p:cBhvr>
                                        <p:cTn id="54" dur="500"/>
                                        <p:tgtEl>
                                          <p:spTgt spid="23"/>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wipe(left)">
                                      <p:cBhvr>
                                        <p:cTn id="59" dur="500"/>
                                        <p:tgtEl>
                                          <p:spTgt spid="24"/>
                                        </p:tgtEl>
                                      </p:cBhvr>
                                    </p:animEffect>
                                  </p:childTnLst>
                                </p:cTn>
                              </p:par>
                              <p:par>
                                <p:cTn id="60" presetID="35" presetClass="entr" presetSubtype="0"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style.rotation</p:attrName>
                                        </p:attrNameLst>
                                      </p:cBhvr>
                                      <p:tavLst>
                                        <p:tav tm="0">
                                          <p:val>
                                            <p:fltVal val="720"/>
                                          </p:val>
                                        </p:tav>
                                        <p:tav tm="100000">
                                          <p:val>
                                            <p:fltVal val="0"/>
                                          </p:val>
                                        </p:tav>
                                      </p:tavLst>
                                    </p:anim>
                                    <p:anim calcmode="lin" valueType="num">
                                      <p:cBhvr>
                                        <p:cTn id="64" dur="1000" fill="hold"/>
                                        <p:tgtEl>
                                          <p:spTgt spid="25"/>
                                        </p:tgtEl>
                                        <p:attrNameLst>
                                          <p:attrName>ppt_h</p:attrName>
                                        </p:attrNameLst>
                                      </p:cBhvr>
                                      <p:tavLst>
                                        <p:tav tm="0">
                                          <p:val>
                                            <p:fltVal val="0"/>
                                          </p:val>
                                        </p:tav>
                                        <p:tav tm="100000">
                                          <p:val>
                                            <p:strVal val="#ppt_h"/>
                                          </p:val>
                                        </p:tav>
                                      </p:tavLst>
                                    </p:anim>
                                    <p:anim calcmode="lin" valueType="num">
                                      <p:cBhvr>
                                        <p:cTn id="65" dur="1000" fill="hold"/>
                                        <p:tgtEl>
                                          <p:spTgt spid="25"/>
                                        </p:tgtEl>
                                        <p:attrNameLst>
                                          <p:attrName>ppt_w</p:attrName>
                                        </p:attrNameLst>
                                      </p:cBhvr>
                                      <p:tavLst>
                                        <p:tav tm="0">
                                          <p:val>
                                            <p:fltVal val="0"/>
                                          </p:val>
                                        </p:tav>
                                        <p:tav tm="100000">
                                          <p:val>
                                            <p:strVal val="#ppt_w"/>
                                          </p:val>
                                        </p:tav>
                                      </p:tavLst>
                                    </p:anim>
                                  </p:childTnLst>
                                </p:cTn>
                              </p:par>
                            </p:childTnLst>
                          </p:cTn>
                        </p:par>
                        <p:par>
                          <p:cTn id="66" fill="hold">
                            <p:stCondLst>
                              <p:cond delay="1000"/>
                            </p:stCondLst>
                            <p:childTnLst>
                              <p:par>
                                <p:cTn id="67" presetID="22" presetClass="entr" presetSubtype="2" fill="hold" grpId="0" nodeType="after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wipe(right)">
                                      <p:cBhvr>
                                        <p:cTn id="69" dur="500"/>
                                        <p:tgtEl>
                                          <p:spTgt spid="26"/>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wipe(left)">
                                      <p:cBhvr>
                                        <p:cTn id="74" dur="500"/>
                                        <p:tgtEl>
                                          <p:spTgt spid="27"/>
                                        </p:tgtEl>
                                      </p:cBhvr>
                                    </p:animEffect>
                                  </p:childTnLst>
                                </p:cTn>
                              </p:par>
                              <p:par>
                                <p:cTn id="75" presetID="35" presetClass="entr" presetSubtype="0" fill="hold" grpId="0" nodeType="with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anim calcmode="lin" valueType="num">
                                      <p:cBhvr>
                                        <p:cTn id="78" dur="1000" fill="hold"/>
                                        <p:tgtEl>
                                          <p:spTgt spid="28"/>
                                        </p:tgtEl>
                                        <p:attrNameLst>
                                          <p:attrName>style.rotation</p:attrName>
                                        </p:attrNameLst>
                                      </p:cBhvr>
                                      <p:tavLst>
                                        <p:tav tm="0">
                                          <p:val>
                                            <p:fltVal val="720"/>
                                          </p:val>
                                        </p:tav>
                                        <p:tav tm="100000">
                                          <p:val>
                                            <p:fltVal val="0"/>
                                          </p:val>
                                        </p:tav>
                                      </p:tavLst>
                                    </p:anim>
                                    <p:anim calcmode="lin" valueType="num">
                                      <p:cBhvr>
                                        <p:cTn id="79" dur="1000" fill="hold"/>
                                        <p:tgtEl>
                                          <p:spTgt spid="28"/>
                                        </p:tgtEl>
                                        <p:attrNameLst>
                                          <p:attrName>ppt_h</p:attrName>
                                        </p:attrNameLst>
                                      </p:cBhvr>
                                      <p:tavLst>
                                        <p:tav tm="0">
                                          <p:val>
                                            <p:fltVal val="0"/>
                                          </p:val>
                                        </p:tav>
                                        <p:tav tm="100000">
                                          <p:val>
                                            <p:strVal val="#ppt_h"/>
                                          </p:val>
                                        </p:tav>
                                      </p:tavLst>
                                    </p:anim>
                                    <p:anim calcmode="lin" valueType="num">
                                      <p:cBhvr>
                                        <p:cTn id="80" dur="1000" fill="hold"/>
                                        <p:tgtEl>
                                          <p:spTgt spid="28"/>
                                        </p:tgtEl>
                                        <p:attrNameLst>
                                          <p:attrName>ppt_w</p:attrName>
                                        </p:attrNameLst>
                                      </p:cBhvr>
                                      <p:tavLst>
                                        <p:tav tm="0">
                                          <p:val>
                                            <p:fltVal val="0"/>
                                          </p:val>
                                        </p:tav>
                                        <p:tav tm="100000">
                                          <p:val>
                                            <p:strVal val="#ppt_w"/>
                                          </p:val>
                                        </p:tav>
                                      </p:tavLst>
                                    </p:anim>
                                  </p:childTnLst>
                                </p:cTn>
                              </p:par>
                            </p:childTnLst>
                          </p:cTn>
                        </p:par>
                        <p:par>
                          <p:cTn id="81" fill="hold">
                            <p:stCondLst>
                              <p:cond delay="1000"/>
                            </p:stCondLst>
                            <p:childTnLst>
                              <p:par>
                                <p:cTn id="82" presetID="22" presetClass="entr" presetSubtype="2" fill="hold" grpId="0" nodeType="after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wipe(right)">
                                      <p:cBhvr>
                                        <p:cTn id="84" dur="500"/>
                                        <p:tgtEl>
                                          <p:spTgt spid="29"/>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20"/>
                                        </p:tgtEl>
                                        <p:attrNameLst>
                                          <p:attrName>style.visibility</p:attrName>
                                        </p:attrNameLst>
                                      </p:cBhvr>
                                      <p:to>
                                        <p:strVal val="visible"/>
                                      </p:to>
                                    </p:set>
                                    <p:animEffect transition="in" filter="wipe(left)">
                                      <p:cBhvr>
                                        <p:cTn id="89" dur="500"/>
                                        <p:tgtEl>
                                          <p:spTgt spid="20"/>
                                        </p:tgtEl>
                                      </p:cBhvr>
                                    </p:animEffect>
                                  </p:childTnLst>
                                </p:cTn>
                              </p:par>
                            </p:childTnLst>
                          </p:cTn>
                        </p:par>
                        <p:par>
                          <p:cTn id="90" fill="hold">
                            <p:stCondLst>
                              <p:cond delay="500"/>
                            </p:stCondLst>
                            <p:childTnLst>
                              <p:par>
                                <p:cTn id="91" presetID="22" presetClass="entr" presetSubtype="8" fill="hold" grpId="0" nodeType="afterEffect">
                                  <p:stCondLst>
                                    <p:cond delay="0"/>
                                  </p:stCondLst>
                                  <p:childTnLst>
                                    <p:set>
                                      <p:cBhvr>
                                        <p:cTn id="92" dur="1" fill="hold">
                                          <p:stCondLst>
                                            <p:cond delay="0"/>
                                          </p:stCondLst>
                                        </p:cTn>
                                        <p:tgtEl>
                                          <p:spTgt spid="14"/>
                                        </p:tgtEl>
                                        <p:attrNameLst>
                                          <p:attrName>style.visibility</p:attrName>
                                        </p:attrNameLst>
                                      </p:cBhvr>
                                      <p:to>
                                        <p:strVal val="visible"/>
                                      </p:to>
                                    </p:set>
                                    <p:animEffect transition="in" filter="wipe(left)">
                                      <p:cBhvr>
                                        <p:cTn id="93" dur="500"/>
                                        <p:tgtEl>
                                          <p:spTgt spid="14"/>
                                        </p:tgtEl>
                                      </p:cBhvr>
                                    </p:animEffect>
                                  </p:childTnLst>
                                </p:cTn>
                              </p:par>
                            </p:childTnLst>
                          </p:cTn>
                        </p:par>
                        <p:par>
                          <p:cTn id="94" fill="hold">
                            <p:stCondLst>
                              <p:cond delay="1000"/>
                            </p:stCondLst>
                            <p:childTnLst>
                              <p:par>
                                <p:cTn id="95" presetID="22" presetClass="entr" presetSubtype="8" fill="hold" grpId="0" nodeType="afterEffect">
                                  <p:stCondLst>
                                    <p:cond delay="0"/>
                                  </p:stCondLst>
                                  <p:childTnLst>
                                    <p:set>
                                      <p:cBhvr>
                                        <p:cTn id="96" dur="1" fill="hold">
                                          <p:stCondLst>
                                            <p:cond delay="0"/>
                                          </p:stCondLst>
                                        </p:cTn>
                                        <p:tgtEl>
                                          <p:spTgt spid="16"/>
                                        </p:tgtEl>
                                        <p:attrNameLst>
                                          <p:attrName>style.visibility</p:attrName>
                                        </p:attrNameLst>
                                      </p:cBhvr>
                                      <p:to>
                                        <p:strVal val="visible"/>
                                      </p:to>
                                    </p:set>
                                    <p:animEffect transition="in" filter="wipe(left)">
                                      <p:cBhvr>
                                        <p:cTn id="97" dur="500"/>
                                        <p:tgtEl>
                                          <p:spTgt spid="16"/>
                                        </p:tgtEl>
                                      </p:cBhvr>
                                    </p:animEffect>
                                  </p:childTnLst>
                                </p:cTn>
                              </p:par>
                              <p:par>
                                <p:cTn id="98" presetID="22" presetClass="entr" presetSubtype="8" fill="hold" grpId="0" nodeType="withEffect">
                                  <p:stCondLst>
                                    <p:cond delay="0"/>
                                  </p:stCondLst>
                                  <p:childTnLst>
                                    <p:set>
                                      <p:cBhvr>
                                        <p:cTn id="99" dur="1" fill="hold">
                                          <p:stCondLst>
                                            <p:cond delay="0"/>
                                          </p:stCondLst>
                                        </p:cTn>
                                        <p:tgtEl>
                                          <p:spTgt spid="18"/>
                                        </p:tgtEl>
                                        <p:attrNameLst>
                                          <p:attrName>style.visibility</p:attrName>
                                        </p:attrNameLst>
                                      </p:cBhvr>
                                      <p:to>
                                        <p:strVal val="visible"/>
                                      </p:to>
                                    </p:set>
                                    <p:animEffect transition="in" filter="wipe(left)">
                                      <p:cBhvr>
                                        <p:cTn id="100" dur="500"/>
                                        <p:tgtEl>
                                          <p:spTgt spid="18"/>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2" fill="hold" grpId="0" nodeType="clickEffect">
                                  <p:stCondLst>
                                    <p:cond delay="0"/>
                                  </p:stCondLst>
                                  <p:childTnLst>
                                    <p:set>
                                      <p:cBhvr>
                                        <p:cTn id="104" dur="1" fill="hold">
                                          <p:stCondLst>
                                            <p:cond delay="0"/>
                                          </p:stCondLst>
                                        </p:cTn>
                                        <p:tgtEl>
                                          <p:spTgt spid="30"/>
                                        </p:tgtEl>
                                        <p:attrNameLst>
                                          <p:attrName>style.visibility</p:attrName>
                                        </p:attrNameLst>
                                      </p:cBhvr>
                                      <p:to>
                                        <p:strVal val="visible"/>
                                      </p:to>
                                    </p:set>
                                    <p:animEffect transition="in" filter="wipe(right)">
                                      <p:cBhvr>
                                        <p:cTn id="105" dur="500"/>
                                        <p:tgtEl>
                                          <p:spTgt spid="30"/>
                                        </p:tgtEl>
                                      </p:cBhvr>
                                    </p:animEffect>
                                  </p:childTnLst>
                                </p:cTn>
                              </p:par>
                            </p:childTnLst>
                          </p:cTn>
                        </p:par>
                      </p:childTnLst>
                    </p:cTn>
                  </p:par>
                  <p:par>
                    <p:cTn id="106" fill="hold">
                      <p:stCondLst>
                        <p:cond delay="indefinite"/>
                      </p:stCondLst>
                      <p:childTnLst>
                        <p:par>
                          <p:cTn id="107" fill="hold">
                            <p:stCondLst>
                              <p:cond delay="0"/>
                            </p:stCondLst>
                            <p:childTnLst>
                              <p:par>
                                <p:cTn id="108" presetID="31" presetClass="entr" presetSubtype="0" fill="hold" grpId="0" nodeType="clickEffect">
                                  <p:stCondLst>
                                    <p:cond delay="0"/>
                                  </p:stCondLst>
                                  <p:childTnLst>
                                    <p:set>
                                      <p:cBhvr>
                                        <p:cTn id="109" dur="1" fill="hold">
                                          <p:stCondLst>
                                            <p:cond delay="0"/>
                                          </p:stCondLst>
                                        </p:cTn>
                                        <p:tgtEl>
                                          <p:spTgt spid="38"/>
                                        </p:tgtEl>
                                        <p:attrNameLst>
                                          <p:attrName>style.visibility</p:attrName>
                                        </p:attrNameLst>
                                      </p:cBhvr>
                                      <p:to>
                                        <p:strVal val="visible"/>
                                      </p:to>
                                    </p:set>
                                    <p:anim calcmode="lin" valueType="num">
                                      <p:cBhvr>
                                        <p:cTn id="110" dur="750" fill="hold"/>
                                        <p:tgtEl>
                                          <p:spTgt spid="38"/>
                                        </p:tgtEl>
                                        <p:attrNameLst>
                                          <p:attrName>ppt_w</p:attrName>
                                        </p:attrNameLst>
                                      </p:cBhvr>
                                      <p:tavLst>
                                        <p:tav tm="0">
                                          <p:val>
                                            <p:fltVal val="0"/>
                                          </p:val>
                                        </p:tav>
                                        <p:tav tm="100000">
                                          <p:val>
                                            <p:strVal val="#ppt_w"/>
                                          </p:val>
                                        </p:tav>
                                      </p:tavLst>
                                    </p:anim>
                                    <p:anim calcmode="lin" valueType="num">
                                      <p:cBhvr>
                                        <p:cTn id="111" dur="750" fill="hold"/>
                                        <p:tgtEl>
                                          <p:spTgt spid="38"/>
                                        </p:tgtEl>
                                        <p:attrNameLst>
                                          <p:attrName>ppt_h</p:attrName>
                                        </p:attrNameLst>
                                      </p:cBhvr>
                                      <p:tavLst>
                                        <p:tav tm="0">
                                          <p:val>
                                            <p:fltVal val="0"/>
                                          </p:val>
                                        </p:tav>
                                        <p:tav tm="100000">
                                          <p:val>
                                            <p:strVal val="#ppt_h"/>
                                          </p:val>
                                        </p:tav>
                                      </p:tavLst>
                                    </p:anim>
                                    <p:anim calcmode="lin" valueType="num">
                                      <p:cBhvr>
                                        <p:cTn id="112" dur="750" fill="hold"/>
                                        <p:tgtEl>
                                          <p:spTgt spid="38"/>
                                        </p:tgtEl>
                                        <p:attrNameLst>
                                          <p:attrName>style.rotation</p:attrName>
                                        </p:attrNameLst>
                                      </p:cBhvr>
                                      <p:tavLst>
                                        <p:tav tm="0">
                                          <p:val>
                                            <p:fltVal val="90"/>
                                          </p:val>
                                        </p:tav>
                                        <p:tav tm="100000">
                                          <p:val>
                                            <p:fltVal val="0"/>
                                          </p:val>
                                        </p:tav>
                                      </p:tavLst>
                                    </p:anim>
                                    <p:animEffect transition="in" filter="fade">
                                      <p:cBhvr>
                                        <p:cTn id="113" dur="750"/>
                                        <p:tgtEl>
                                          <p:spTgt spid="38"/>
                                        </p:tgtEl>
                                      </p:cBhvr>
                                    </p:animEffect>
                                  </p:childTnLst>
                                </p:cTn>
                              </p:par>
                            </p:childTnLst>
                          </p:cTn>
                        </p:par>
                      </p:childTnLst>
                    </p:cTn>
                  </p:par>
                  <p:par>
                    <p:cTn id="114" fill="hold">
                      <p:stCondLst>
                        <p:cond delay="indefinite"/>
                      </p:stCondLst>
                      <p:childTnLst>
                        <p:par>
                          <p:cTn id="115" fill="hold">
                            <p:stCondLst>
                              <p:cond delay="0"/>
                            </p:stCondLst>
                            <p:childTnLst>
                              <p:par>
                                <p:cTn id="116" presetID="31" presetClass="entr" presetSubtype="0" fill="hold" grpId="0" nodeType="clickEffect">
                                  <p:stCondLst>
                                    <p:cond delay="0"/>
                                  </p:stCondLst>
                                  <p:childTnLst>
                                    <p:set>
                                      <p:cBhvr>
                                        <p:cTn id="117" dur="1" fill="hold">
                                          <p:stCondLst>
                                            <p:cond delay="0"/>
                                          </p:stCondLst>
                                        </p:cTn>
                                        <p:tgtEl>
                                          <p:spTgt spid="39"/>
                                        </p:tgtEl>
                                        <p:attrNameLst>
                                          <p:attrName>style.visibility</p:attrName>
                                        </p:attrNameLst>
                                      </p:cBhvr>
                                      <p:to>
                                        <p:strVal val="visible"/>
                                      </p:to>
                                    </p:set>
                                    <p:anim calcmode="lin" valueType="num">
                                      <p:cBhvr>
                                        <p:cTn id="118" dur="750" fill="hold"/>
                                        <p:tgtEl>
                                          <p:spTgt spid="39"/>
                                        </p:tgtEl>
                                        <p:attrNameLst>
                                          <p:attrName>ppt_w</p:attrName>
                                        </p:attrNameLst>
                                      </p:cBhvr>
                                      <p:tavLst>
                                        <p:tav tm="0">
                                          <p:val>
                                            <p:fltVal val="0"/>
                                          </p:val>
                                        </p:tav>
                                        <p:tav tm="100000">
                                          <p:val>
                                            <p:strVal val="#ppt_w"/>
                                          </p:val>
                                        </p:tav>
                                      </p:tavLst>
                                    </p:anim>
                                    <p:anim calcmode="lin" valueType="num">
                                      <p:cBhvr>
                                        <p:cTn id="119" dur="750" fill="hold"/>
                                        <p:tgtEl>
                                          <p:spTgt spid="39"/>
                                        </p:tgtEl>
                                        <p:attrNameLst>
                                          <p:attrName>ppt_h</p:attrName>
                                        </p:attrNameLst>
                                      </p:cBhvr>
                                      <p:tavLst>
                                        <p:tav tm="0">
                                          <p:val>
                                            <p:fltVal val="0"/>
                                          </p:val>
                                        </p:tav>
                                        <p:tav tm="100000">
                                          <p:val>
                                            <p:strVal val="#ppt_h"/>
                                          </p:val>
                                        </p:tav>
                                      </p:tavLst>
                                    </p:anim>
                                    <p:anim calcmode="lin" valueType="num">
                                      <p:cBhvr>
                                        <p:cTn id="120" dur="750" fill="hold"/>
                                        <p:tgtEl>
                                          <p:spTgt spid="39"/>
                                        </p:tgtEl>
                                        <p:attrNameLst>
                                          <p:attrName>style.rotation</p:attrName>
                                        </p:attrNameLst>
                                      </p:cBhvr>
                                      <p:tavLst>
                                        <p:tav tm="0">
                                          <p:val>
                                            <p:fltVal val="90"/>
                                          </p:val>
                                        </p:tav>
                                        <p:tav tm="100000">
                                          <p:val>
                                            <p:fltVal val="0"/>
                                          </p:val>
                                        </p:tav>
                                      </p:tavLst>
                                    </p:anim>
                                    <p:animEffect transition="in" filter="fade">
                                      <p:cBhvr>
                                        <p:cTn id="121" dur="750"/>
                                        <p:tgtEl>
                                          <p:spTgt spid="39"/>
                                        </p:tgtEl>
                                      </p:cBhvr>
                                    </p:animEffect>
                                  </p:childTnLst>
                                </p:cTn>
                              </p:par>
                            </p:childTnLst>
                          </p:cTn>
                        </p:par>
                      </p:childTnLst>
                    </p:cTn>
                  </p:par>
                  <p:par>
                    <p:cTn id="122" fill="hold">
                      <p:stCondLst>
                        <p:cond delay="indefinite"/>
                      </p:stCondLst>
                      <p:childTnLst>
                        <p:par>
                          <p:cTn id="123" fill="hold">
                            <p:stCondLst>
                              <p:cond delay="0"/>
                            </p:stCondLst>
                            <p:childTnLst>
                              <p:par>
                                <p:cTn id="124" presetID="31" presetClass="entr" presetSubtype="0" fill="hold" grpId="0" nodeType="clickEffect">
                                  <p:stCondLst>
                                    <p:cond delay="0"/>
                                  </p:stCondLst>
                                  <p:childTnLst>
                                    <p:set>
                                      <p:cBhvr>
                                        <p:cTn id="125" dur="1" fill="hold">
                                          <p:stCondLst>
                                            <p:cond delay="0"/>
                                          </p:stCondLst>
                                        </p:cTn>
                                        <p:tgtEl>
                                          <p:spTgt spid="52"/>
                                        </p:tgtEl>
                                        <p:attrNameLst>
                                          <p:attrName>style.visibility</p:attrName>
                                        </p:attrNameLst>
                                      </p:cBhvr>
                                      <p:to>
                                        <p:strVal val="visible"/>
                                      </p:to>
                                    </p:set>
                                    <p:anim calcmode="lin" valueType="num">
                                      <p:cBhvr>
                                        <p:cTn id="126" dur="750" fill="hold"/>
                                        <p:tgtEl>
                                          <p:spTgt spid="52"/>
                                        </p:tgtEl>
                                        <p:attrNameLst>
                                          <p:attrName>ppt_w</p:attrName>
                                        </p:attrNameLst>
                                      </p:cBhvr>
                                      <p:tavLst>
                                        <p:tav tm="0">
                                          <p:val>
                                            <p:fltVal val="0"/>
                                          </p:val>
                                        </p:tav>
                                        <p:tav tm="100000">
                                          <p:val>
                                            <p:strVal val="#ppt_w"/>
                                          </p:val>
                                        </p:tav>
                                      </p:tavLst>
                                    </p:anim>
                                    <p:anim calcmode="lin" valueType="num">
                                      <p:cBhvr>
                                        <p:cTn id="127" dur="750" fill="hold"/>
                                        <p:tgtEl>
                                          <p:spTgt spid="52"/>
                                        </p:tgtEl>
                                        <p:attrNameLst>
                                          <p:attrName>ppt_h</p:attrName>
                                        </p:attrNameLst>
                                      </p:cBhvr>
                                      <p:tavLst>
                                        <p:tav tm="0">
                                          <p:val>
                                            <p:fltVal val="0"/>
                                          </p:val>
                                        </p:tav>
                                        <p:tav tm="100000">
                                          <p:val>
                                            <p:strVal val="#ppt_h"/>
                                          </p:val>
                                        </p:tav>
                                      </p:tavLst>
                                    </p:anim>
                                    <p:anim calcmode="lin" valueType="num">
                                      <p:cBhvr>
                                        <p:cTn id="128" dur="750" fill="hold"/>
                                        <p:tgtEl>
                                          <p:spTgt spid="52"/>
                                        </p:tgtEl>
                                        <p:attrNameLst>
                                          <p:attrName>style.rotation</p:attrName>
                                        </p:attrNameLst>
                                      </p:cBhvr>
                                      <p:tavLst>
                                        <p:tav tm="0">
                                          <p:val>
                                            <p:fltVal val="90"/>
                                          </p:val>
                                        </p:tav>
                                        <p:tav tm="100000">
                                          <p:val>
                                            <p:fltVal val="0"/>
                                          </p:val>
                                        </p:tav>
                                      </p:tavLst>
                                    </p:anim>
                                    <p:animEffect transition="in" filter="fade">
                                      <p:cBhvr>
                                        <p:cTn id="129" dur="750"/>
                                        <p:tgtEl>
                                          <p:spTgt spid="52"/>
                                        </p:tgtEl>
                                      </p:cBhvr>
                                    </p:animEffect>
                                  </p:childTnLst>
                                </p:cTn>
                              </p:par>
                            </p:childTnLst>
                          </p:cTn>
                        </p:par>
                      </p:childTnLst>
                    </p:cTn>
                  </p:par>
                  <p:par>
                    <p:cTn id="130" fill="hold">
                      <p:stCondLst>
                        <p:cond delay="indefinite"/>
                      </p:stCondLst>
                      <p:childTnLst>
                        <p:par>
                          <p:cTn id="131" fill="hold">
                            <p:stCondLst>
                              <p:cond delay="0"/>
                            </p:stCondLst>
                            <p:childTnLst>
                              <p:par>
                                <p:cTn id="132" presetID="31" presetClass="entr" presetSubtype="0" fill="hold" grpId="0" nodeType="clickEffect">
                                  <p:stCondLst>
                                    <p:cond delay="0"/>
                                  </p:stCondLst>
                                  <p:childTnLst>
                                    <p:set>
                                      <p:cBhvr>
                                        <p:cTn id="133" dur="1" fill="hold">
                                          <p:stCondLst>
                                            <p:cond delay="0"/>
                                          </p:stCondLst>
                                        </p:cTn>
                                        <p:tgtEl>
                                          <p:spTgt spid="48"/>
                                        </p:tgtEl>
                                        <p:attrNameLst>
                                          <p:attrName>style.visibility</p:attrName>
                                        </p:attrNameLst>
                                      </p:cBhvr>
                                      <p:to>
                                        <p:strVal val="visible"/>
                                      </p:to>
                                    </p:set>
                                    <p:anim calcmode="lin" valueType="num">
                                      <p:cBhvr>
                                        <p:cTn id="134" dur="750" fill="hold"/>
                                        <p:tgtEl>
                                          <p:spTgt spid="48"/>
                                        </p:tgtEl>
                                        <p:attrNameLst>
                                          <p:attrName>ppt_w</p:attrName>
                                        </p:attrNameLst>
                                      </p:cBhvr>
                                      <p:tavLst>
                                        <p:tav tm="0">
                                          <p:val>
                                            <p:fltVal val="0"/>
                                          </p:val>
                                        </p:tav>
                                        <p:tav tm="100000">
                                          <p:val>
                                            <p:strVal val="#ppt_w"/>
                                          </p:val>
                                        </p:tav>
                                      </p:tavLst>
                                    </p:anim>
                                    <p:anim calcmode="lin" valueType="num">
                                      <p:cBhvr>
                                        <p:cTn id="135" dur="750" fill="hold"/>
                                        <p:tgtEl>
                                          <p:spTgt spid="48"/>
                                        </p:tgtEl>
                                        <p:attrNameLst>
                                          <p:attrName>ppt_h</p:attrName>
                                        </p:attrNameLst>
                                      </p:cBhvr>
                                      <p:tavLst>
                                        <p:tav tm="0">
                                          <p:val>
                                            <p:fltVal val="0"/>
                                          </p:val>
                                        </p:tav>
                                        <p:tav tm="100000">
                                          <p:val>
                                            <p:strVal val="#ppt_h"/>
                                          </p:val>
                                        </p:tav>
                                      </p:tavLst>
                                    </p:anim>
                                    <p:anim calcmode="lin" valueType="num">
                                      <p:cBhvr>
                                        <p:cTn id="136" dur="750" fill="hold"/>
                                        <p:tgtEl>
                                          <p:spTgt spid="48"/>
                                        </p:tgtEl>
                                        <p:attrNameLst>
                                          <p:attrName>style.rotation</p:attrName>
                                        </p:attrNameLst>
                                      </p:cBhvr>
                                      <p:tavLst>
                                        <p:tav tm="0">
                                          <p:val>
                                            <p:fltVal val="90"/>
                                          </p:val>
                                        </p:tav>
                                        <p:tav tm="100000">
                                          <p:val>
                                            <p:fltVal val="0"/>
                                          </p:val>
                                        </p:tav>
                                      </p:tavLst>
                                    </p:anim>
                                    <p:animEffect transition="in" filter="fade">
                                      <p:cBhvr>
                                        <p:cTn id="137" dur="750"/>
                                        <p:tgtEl>
                                          <p:spTgt spid="48"/>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8" fill="hold" grpId="0" nodeType="clickEffect">
                                  <p:stCondLst>
                                    <p:cond delay="0"/>
                                  </p:stCondLst>
                                  <p:childTnLst>
                                    <p:set>
                                      <p:cBhvr>
                                        <p:cTn id="141" dur="1" fill="hold">
                                          <p:stCondLst>
                                            <p:cond delay="0"/>
                                          </p:stCondLst>
                                        </p:cTn>
                                        <p:tgtEl>
                                          <p:spTgt spid="40"/>
                                        </p:tgtEl>
                                        <p:attrNameLst>
                                          <p:attrName>style.visibility</p:attrName>
                                        </p:attrNameLst>
                                      </p:cBhvr>
                                      <p:to>
                                        <p:strVal val="visible"/>
                                      </p:to>
                                    </p:set>
                                    <p:animEffect transition="in" filter="wipe(left)">
                                      <p:cBhvr>
                                        <p:cTn id="142" dur="500"/>
                                        <p:tgtEl>
                                          <p:spTgt spid="40"/>
                                        </p:tgtEl>
                                      </p:cBhvr>
                                    </p:animEffect>
                                  </p:childTnLst>
                                </p:cTn>
                              </p:par>
                              <p:par>
                                <p:cTn id="143" presetID="22" presetClass="entr" presetSubtype="2" fill="hold" grpId="0" nodeType="withEffect">
                                  <p:stCondLst>
                                    <p:cond delay="0"/>
                                  </p:stCondLst>
                                  <p:childTnLst>
                                    <p:set>
                                      <p:cBhvr>
                                        <p:cTn id="144" dur="1" fill="hold">
                                          <p:stCondLst>
                                            <p:cond delay="0"/>
                                          </p:stCondLst>
                                        </p:cTn>
                                        <p:tgtEl>
                                          <p:spTgt spid="41"/>
                                        </p:tgtEl>
                                        <p:attrNameLst>
                                          <p:attrName>style.visibility</p:attrName>
                                        </p:attrNameLst>
                                      </p:cBhvr>
                                      <p:to>
                                        <p:strVal val="visible"/>
                                      </p:to>
                                    </p:set>
                                    <p:animEffect transition="in" filter="wipe(right)">
                                      <p:cBhvr>
                                        <p:cTn id="145" dur="500"/>
                                        <p:tgtEl>
                                          <p:spTgt spid="41"/>
                                        </p:tgtEl>
                                      </p:cBhvr>
                                    </p:animEffect>
                                  </p:childTnLst>
                                </p:cTn>
                              </p:par>
                              <p:par>
                                <p:cTn id="146" presetID="22" presetClass="entr" presetSubtype="8" fill="hold" grpId="0" nodeType="withEffect">
                                  <p:stCondLst>
                                    <p:cond delay="0"/>
                                  </p:stCondLst>
                                  <p:childTnLst>
                                    <p:set>
                                      <p:cBhvr>
                                        <p:cTn id="147" dur="1" fill="hold">
                                          <p:stCondLst>
                                            <p:cond delay="0"/>
                                          </p:stCondLst>
                                        </p:cTn>
                                        <p:tgtEl>
                                          <p:spTgt spid="49"/>
                                        </p:tgtEl>
                                        <p:attrNameLst>
                                          <p:attrName>style.visibility</p:attrName>
                                        </p:attrNameLst>
                                      </p:cBhvr>
                                      <p:to>
                                        <p:strVal val="visible"/>
                                      </p:to>
                                    </p:set>
                                    <p:animEffect transition="in" filter="wipe(left)">
                                      <p:cBhvr>
                                        <p:cTn id="148" dur="500"/>
                                        <p:tgtEl>
                                          <p:spTgt spid="49"/>
                                        </p:tgtEl>
                                      </p:cBhvr>
                                    </p:animEffect>
                                  </p:childTnLst>
                                </p:cTn>
                              </p:par>
                              <p:par>
                                <p:cTn id="149" presetID="22" presetClass="entr" presetSubtype="2" fill="hold" grpId="0" nodeType="withEffect">
                                  <p:stCondLst>
                                    <p:cond delay="0"/>
                                  </p:stCondLst>
                                  <p:childTnLst>
                                    <p:set>
                                      <p:cBhvr>
                                        <p:cTn id="150" dur="1" fill="hold">
                                          <p:stCondLst>
                                            <p:cond delay="0"/>
                                          </p:stCondLst>
                                        </p:cTn>
                                        <p:tgtEl>
                                          <p:spTgt spid="50"/>
                                        </p:tgtEl>
                                        <p:attrNameLst>
                                          <p:attrName>style.visibility</p:attrName>
                                        </p:attrNameLst>
                                      </p:cBhvr>
                                      <p:to>
                                        <p:strVal val="visible"/>
                                      </p:to>
                                    </p:set>
                                    <p:animEffect transition="in" filter="wipe(right)">
                                      <p:cBhvr>
                                        <p:cTn id="151" dur="500"/>
                                        <p:tgtEl>
                                          <p:spTgt spid="50"/>
                                        </p:tgtEl>
                                      </p:cBhvr>
                                    </p:animEffect>
                                  </p:childTnLst>
                                </p:cTn>
                              </p:par>
                              <p:par>
                                <p:cTn id="152" presetID="22" presetClass="entr" presetSubtype="8" fill="hold" grpId="0" nodeType="withEffect">
                                  <p:stCondLst>
                                    <p:cond delay="0"/>
                                  </p:stCondLst>
                                  <p:childTnLst>
                                    <p:set>
                                      <p:cBhvr>
                                        <p:cTn id="153" dur="1" fill="hold">
                                          <p:stCondLst>
                                            <p:cond delay="0"/>
                                          </p:stCondLst>
                                        </p:cTn>
                                        <p:tgtEl>
                                          <p:spTgt spid="42"/>
                                        </p:tgtEl>
                                        <p:attrNameLst>
                                          <p:attrName>style.visibility</p:attrName>
                                        </p:attrNameLst>
                                      </p:cBhvr>
                                      <p:to>
                                        <p:strVal val="visible"/>
                                      </p:to>
                                    </p:set>
                                    <p:animEffect transition="in" filter="wipe(left)">
                                      <p:cBhvr>
                                        <p:cTn id="154" dur="500"/>
                                        <p:tgtEl>
                                          <p:spTgt spid="42"/>
                                        </p:tgtEl>
                                      </p:cBhvr>
                                    </p:animEffect>
                                  </p:childTnLst>
                                </p:cTn>
                              </p:par>
                              <p:par>
                                <p:cTn id="155" presetID="22" presetClass="entr" presetSubtype="2" fill="hold" grpId="0" nodeType="withEffect">
                                  <p:stCondLst>
                                    <p:cond delay="0"/>
                                  </p:stCondLst>
                                  <p:childTnLst>
                                    <p:set>
                                      <p:cBhvr>
                                        <p:cTn id="156" dur="1" fill="hold">
                                          <p:stCondLst>
                                            <p:cond delay="0"/>
                                          </p:stCondLst>
                                        </p:cTn>
                                        <p:tgtEl>
                                          <p:spTgt spid="43"/>
                                        </p:tgtEl>
                                        <p:attrNameLst>
                                          <p:attrName>style.visibility</p:attrName>
                                        </p:attrNameLst>
                                      </p:cBhvr>
                                      <p:to>
                                        <p:strVal val="visible"/>
                                      </p:to>
                                    </p:set>
                                    <p:animEffect transition="in" filter="wipe(right)">
                                      <p:cBhvr>
                                        <p:cTn id="157" dur="500"/>
                                        <p:tgtEl>
                                          <p:spTgt spid="43"/>
                                        </p:tgtEl>
                                      </p:cBhvr>
                                    </p:animEffect>
                                  </p:childTnLst>
                                </p:cTn>
                              </p:par>
                            </p:childTnLst>
                          </p:cTn>
                        </p:par>
                        <p:par>
                          <p:cTn id="158" fill="hold">
                            <p:stCondLst>
                              <p:cond delay="500"/>
                            </p:stCondLst>
                            <p:childTnLst>
                              <p:par>
                                <p:cTn id="159" presetID="31" presetClass="entr" presetSubtype="0" fill="hold" grpId="0" nodeType="afterEffect">
                                  <p:stCondLst>
                                    <p:cond delay="0"/>
                                  </p:stCondLst>
                                  <p:childTnLst>
                                    <p:set>
                                      <p:cBhvr>
                                        <p:cTn id="160" dur="1" fill="hold">
                                          <p:stCondLst>
                                            <p:cond delay="0"/>
                                          </p:stCondLst>
                                        </p:cTn>
                                        <p:tgtEl>
                                          <p:spTgt spid="44"/>
                                        </p:tgtEl>
                                        <p:attrNameLst>
                                          <p:attrName>style.visibility</p:attrName>
                                        </p:attrNameLst>
                                      </p:cBhvr>
                                      <p:to>
                                        <p:strVal val="visible"/>
                                      </p:to>
                                    </p:set>
                                    <p:anim calcmode="lin" valueType="num">
                                      <p:cBhvr>
                                        <p:cTn id="161" dur="750" fill="hold"/>
                                        <p:tgtEl>
                                          <p:spTgt spid="44"/>
                                        </p:tgtEl>
                                        <p:attrNameLst>
                                          <p:attrName>ppt_w</p:attrName>
                                        </p:attrNameLst>
                                      </p:cBhvr>
                                      <p:tavLst>
                                        <p:tav tm="0">
                                          <p:val>
                                            <p:fltVal val="0"/>
                                          </p:val>
                                        </p:tav>
                                        <p:tav tm="100000">
                                          <p:val>
                                            <p:strVal val="#ppt_w"/>
                                          </p:val>
                                        </p:tav>
                                      </p:tavLst>
                                    </p:anim>
                                    <p:anim calcmode="lin" valueType="num">
                                      <p:cBhvr>
                                        <p:cTn id="162" dur="750" fill="hold"/>
                                        <p:tgtEl>
                                          <p:spTgt spid="44"/>
                                        </p:tgtEl>
                                        <p:attrNameLst>
                                          <p:attrName>ppt_h</p:attrName>
                                        </p:attrNameLst>
                                      </p:cBhvr>
                                      <p:tavLst>
                                        <p:tav tm="0">
                                          <p:val>
                                            <p:fltVal val="0"/>
                                          </p:val>
                                        </p:tav>
                                        <p:tav tm="100000">
                                          <p:val>
                                            <p:strVal val="#ppt_h"/>
                                          </p:val>
                                        </p:tav>
                                      </p:tavLst>
                                    </p:anim>
                                    <p:anim calcmode="lin" valueType="num">
                                      <p:cBhvr>
                                        <p:cTn id="163" dur="750" fill="hold"/>
                                        <p:tgtEl>
                                          <p:spTgt spid="44"/>
                                        </p:tgtEl>
                                        <p:attrNameLst>
                                          <p:attrName>style.rotation</p:attrName>
                                        </p:attrNameLst>
                                      </p:cBhvr>
                                      <p:tavLst>
                                        <p:tav tm="0">
                                          <p:val>
                                            <p:fltVal val="90"/>
                                          </p:val>
                                        </p:tav>
                                        <p:tav tm="100000">
                                          <p:val>
                                            <p:fltVal val="0"/>
                                          </p:val>
                                        </p:tav>
                                      </p:tavLst>
                                    </p:anim>
                                    <p:animEffect transition="in" filter="fade">
                                      <p:cBhvr>
                                        <p:cTn id="164" dur="750"/>
                                        <p:tgtEl>
                                          <p:spTgt spid="44"/>
                                        </p:tgtEl>
                                      </p:cBhvr>
                                    </p:animEffect>
                                  </p:childTnLst>
                                </p:cTn>
                              </p:par>
                            </p:childTnLst>
                          </p:cTn>
                        </p:par>
                        <p:par>
                          <p:cTn id="165" fill="hold">
                            <p:stCondLst>
                              <p:cond delay="1250"/>
                            </p:stCondLst>
                            <p:childTnLst>
                              <p:par>
                                <p:cTn id="166" presetID="31" presetClass="entr" presetSubtype="0" fill="hold" grpId="0" nodeType="afterEffect">
                                  <p:stCondLst>
                                    <p:cond delay="0"/>
                                  </p:stCondLst>
                                  <p:childTnLst>
                                    <p:set>
                                      <p:cBhvr>
                                        <p:cTn id="167" dur="1" fill="hold">
                                          <p:stCondLst>
                                            <p:cond delay="0"/>
                                          </p:stCondLst>
                                        </p:cTn>
                                        <p:tgtEl>
                                          <p:spTgt spid="45"/>
                                        </p:tgtEl>
                                        <p:attrNameLst>
                                          <p:attrName>style.visibility</p:attrName>
                                        </p:attrNameLst>
                                      </p:cBhvr>
                                      <p:to>
                                        <p:strVal val="visible"/>
                                      </p:to>
                                    </p:set>
                                    <p:anim calcmode="lin" valueType="num">
                                      <p:cBhvr>
                                        <p:cTn id="168" dur="750" fill="hold"/>
                                        <p:tgtEl>
                                          <p:spTgt spid="45"/>
                                        </p:tgtEl>
                                        <p:attrNameLst>
                                          <p:attrName>ppt_w</p:attrName>
                                        </p:attrNameLst>
                                      </p:cBhvr>
                                      <p:tavLst>
                                        <p:tav tm="0">
                                          <p:val>
                                            <p:fltVal val="0"/>
                                          </p:val>
                                        </p:tav>
                                        <p:tav tm="100000">
                                          <p:val>
                                            <p:strVal val="#ppt_w"/>
                                          </p:val>
                                        </p:tav>
                                      </p:tavLst>
                                    </p:anim>
                                    <p:anim calcmode="lin" valueType="num">
                                      <p:cBhvr>
                                        <p:cTn id="169" dur="750" fill="hold"/>
                                        <p:tgtEl>
                                          <p:spTgt spid="45"/>
                                        </p:tgtEl>
                                        <p:attrNameLst>
                                          <p:attrName>ppt_h</p:attrName>
                                        </p:attrNameLst>
                                      </p:cBhvr>
                                      <p:tavLst>
                                        <p:tav tm="0">
                                          <p:val>
                                            <p:fltVal val="0"/>
                                          </p:val>
                                        </p:tav>
                                        <p:tav tm="100000">
                                          <p:val>
                                            <p:strVal val="#ppt_h"/>
                                          </p:val>
                                        </p:tav>
                                      </p:tavLst>
                                    </p:anim>
                                    <p:anim calcmode="lin" valueType="num">
                                      <p:cBhvr>
                                        <p:cTn id="170" dur="750" fill="hold"/>
                                        <p:tgtEl>
                                          <p:spTgt spid="45"/>
                                        </p:tgtEl>
                                        <p:attrNameLst>
                                          <p:attrName>style.rotation</p:attrName>
                                        </p:attrNameLst>
                                      </p:cBhvr>
                                      <p:tavLst>
                                        <p:tav tm="0">
                                          <p:val>
                                            <p:fltVal val="90"/>
                                          </p:val>
                                        </p:tav>
                                        <p:tav tm="100000">
                                          <p:val>
                                            <p:fltVal val="0"/>
                                          </p:val>
                                        </p:tav>
                                      </p:tavLst>
                                    </p:anim>
                                    <p:animEffect transition="in" filter="fade">
                                      <p:cBhvr>
                                        <p:cTn id="171" dur="750"/>
                                        <p:tgtEl>
                                          <p:spTgt spid="45"/>
                                        </p:tgtEl>
                                      </p:cBhvr>
                                    </p:animEffect>
                                  </p:childTnLst>
                                </p:cTn>
                              </p:par>
                            </p:childTnLst>
                          </p:cTn>
                        </p:par>
                      </p:childTnLst>
                    </p:cTn>
                  </p:par>
                  <p:par>
                    <p:cTn id="172" fill="hold">
                      <p:stCondLst>
                        <p:cond delay="indefinite"/>
                      </p:stCondLst>
                      <p:childTnLst>
                        <p:par>
                          <p:cTn id="173" fill="hold">
                            <p:stCondLst>
                              <p:cond delay="0"/>
                            </p:stCondLst>
                            <p:childTnLst>
                              <p:par>
                                <p:cTn id="174" presetID="31" presetClass="entr" presetSubtype="0" fill="hold" grpId="0" nodeType="clickEffect">
                                  <p:stCondLst>
                                    <p:cond delay="0"/>
                                  </p:stCondLst>
                                  <p:childTnLst>
                                    <p:set>
                                      <p:cBhvr>
                                        <p:cTn id="175" dur="1" fill="hold">
                                          <p:stCondLst>
                                            <p:cond delay="0"/>
                                          </p:stCondLst>
                                        </p:cTn>
                                        <p:tgtEl>
                                          <p:spTgt spid="46"/>
                                        </p:tgtEl>
                                        <p:attrNameLst>
                                          <p:attrName>style.visibility</p:attrName>
                                        </p:attrNameLst>
                                      </p:cBhvr>
                                      <p:to>
                                        <p:strVal val="visible"/>
                                      </p:to>
                                    </p:set>
                                    <p:anim calcmode="lin" valueType="num">
                                      <p:cBhvr>
                                        <p:cTn id="176" dur="750" fill="hold"/>
                                        <p:tgtEl>
                                          <p:spTgt spid="46"/>
                                        </p:tgtEl>
                                        <p:attrNameLst>
                                          <p:attrName>ppt_w</p:attrName>
                                        </p:attrNameLst>
                                      </p:cBhvr>
                                      <p:tavLst>
                                        <p:tav tm="0">
                                          <p:val>
                                            <p:fltVal val="0"/>
                                          </p:val>
                                        </p:tav>
                                        <p:tav tm="100000">
                                          <p:val>
                                            <p:strVal val="#ppt_w"/>
                                          </p:val>
                                        </p:tav>
                                      </p:tavLst>
                                    </p:anim>
                                    <p:anim calcmode="lin" valueType="num">
                                      <p:cBhvr>
                                        <p:cTn id="177" dur="750" fill="hold"/>
                                        <p:tgtEl>
                                          <p:spTgt spid="46"/>
                                        </p:tgtEl>
                                        <p:attrNameLst>
                                          <p:attrName>ppt_h</p:attrName>
                                        </p:attrNameLst>
                                      </p:cBhvr>
                                      <p:tavLst>
                                        <p:tav tm="0">
                                          <p:val>
                                            <p:fltVal val="0"/>
                                          </p:val>
                                        </p:tav>
                                        <p:tav tm="100000">
                                          <p:val>
                                            <p:strVal val="#ppt_h"/>
                                          </p:val>
                                        </p:tav>
                                      </p:tavLst>
                                    </p:anim>
                                    <p:anim calcmode="lin" valueType="num">
                                      <p:cBhvr>
                                        <p:cTn id="178" dur="750" fill="hold"/>
                                        <p:tgtEl>
                                          <p:spTgt spid="46"/>
                                        </p:tgtEl>
                                        <p:attrNameLst>
                                          <p:attrName>style.rotation</p:attrName>
                                        </p:attrNameLst>
                                      </p:cBhvr>
                                      <p:tavLst>
                                        <p:tav tm="0">
                                          <p:val>
                                            <p:fltVal val="90"/>
                                          </p:val>
                                        </p:tav>
                                        <p:tav tm="100000">
                                          <p:val>
                                            <p:fltVal val="0"/>
                                          </p:val>
                                        </p:tav>
                                      </p:tavLst>
                                    </p:anim>
                                    <p:animEffect transition="in" filter="fade">
                                      <p:cBhvr>
                                        <p:cTn id="179" dur="750"/>
                                        <p:tgtEl>
                                          <p:spTgt spid="46"/>
                                        </p:tgtEl>
                                      </p:cBhvr>
                                    </p:animEffect>
                                  </p:childTnLst>
                                </p:cTn>
                              </p:par>
                            </p:childTnLst>
                          </p:cTn>
                        </p:par>
                      </p:childTnLst>
                    </p:cTn>
                  </p:par>
                  <p:par>
                    <p:cTn id="180" fill="hold">
                      <p:stCondLst>
                        <p:cond delay="indefinite"/>
                      </p:stCondLst>
                      <p:childTnLst>
                        <p:par>
                          <p:cTn id="181" fill="hold">
                            <p:stCondLst>
                              <p:cond delay="0"/>
                            </p:stCondLst>
                            <p:childTnLst>
                              <p:par>
                                <p:cTn id="182" presetID="31" presetClass="entr" presetSubtype="0" fill="hold" grpId="0" nodeType="clickEffect">
                                  <p:stCondLst>
                                    <p:cond delay="0"/>
                                  </p:stCondLst>
                                  <p:childTnLst>
                                    <p:set>
                                      <p:cBhvr>
                                        <p:cTn id="183" dur="1" fill="hold">
                                          <p:stCondLst>
                                            <p:cond delay="0"/>
                                          </p:stCondLst>
                                        </p:cTn>
                                        <p:tgtEl>
                                          <p:spTgt spid="51"/>
                                        </p:tgtEl>
                                        <p:attrNameLst>
                                          <p:attrName>style.visibility</p:attrName>
                                        </p:attrNameLst>
                                      </p:cBhvr>
                                      <p:to>
                                        <p:strVal val="visible"/>
                                      </p:to>
                                    </p:set>
                                    <p:anim calcmode="lin" valueType="num">
                                      <p:cBhvr>
                                        <p:cTn id="184" dur="750" fill="hold"/>
                                        <p:tgtEl>
                                          <p:spTgt spid="51"/>
                                        </p:tgtEl>
                                        <p:attrNameLst>
                                          <p:attrName>ppt_w</p:attrName>
                                        </p:attrNameLst>
                                      </p:cBhvr>
                                      <p:tavLst>
                                        <p:tav tm="0">
                                          <p:val>
                                            <p:fltVal val="0"/>
                                          </p:val>
                                        </p:tav>
                                        <p:tav tm="100000">
                                          <p:val>
                                            <p:strVal val="#ppt_w"/>
                                          </p:val>
                                        </p:tav>
                                      </p:tavLst>
                                    </p:anim>
                                    <p:anim calcmode="lin" valueType="num">
                                      <p:cBhvr>
                                        <p:cTn id="185" dur="750" fill="hold"/>
                                        <p:tgtEl>
                                          <p:spTgt spid="51"/>
                                        </p:tgtEl>
                                        <p:attrNameLst>
                                          <p:attrName>ppt_h</p:attrName>
                                        </p:attrNameLst>
                                      </p:cBhvr>
                                      <p:tavLst>
                                        <p:tav tm="0">
                                          <p:val>
                                            <p:fltVal val="0"/>
                                          </p:val>
                                        </p:tav>
                                        <p:tav tm="100000">
                                          <p:val>
                                            <p:strVal val="#ppt_h"/>
                                          </p:val>
                                        </p:tav>
                                      </p:tavLst>
                                    </p:anim>
                                    <p:anim calcmode="lin" valueType="num">
                                      <p:cBhvr>
                                        <p:cTn id="186" dur="750" fill="hold"/>
                                        <p:tgtEl>
                                          <p:spTgt spid="51"/>
                                        </p:tgtEl>
                                        <p:attrNameLst>
                                          <p:attrName>style.rotation</p:attrName>
                                        </p:attrNameLst>
                                      </p:cBhvr>
                                      <p:tavLst>
                                        <p:tav tm="0">
                                          <p:val>
                                            <p:fltVal val="90"/>
                                          </p:val>
                                        </p:tav>
                                        <p:tav tm="100000">
                                          <p:val>
                                            <p:fltVal val="0"/>
                                          </p:val>
                                        </p:tav>
                                      </p:tavLst>
                                    </p:anim>
                                    <p:animEffect transition="in" filter="fade">
                                      <p:cBhvr>
                                        <p:cTn id="187" dur="750"/>
                                        <p:tgtEl>
                                          <p:spTgt spid="51"/>
                                        </p:tgtEl>
                                      </p:cBhvr>
                                    </p:animEffect>
                                  </p:childTnLst>
                                </p:cTn>
                              </p:par>
                            </p:childTnLst>
                          </p:cTn>
                        </p:par>
                      </p:childTnLst>
                    </p:cTn>
                  </p:par>
                  <p:par>
                    <p:cTn id="188" fill="hold">
                      <p:stCondLst>
                        <p:cond delay="indefinite"/>
                      </p:stCondLst>
                      <p:childTnLst>
                        <p:par>
                          <p:cTn id="189" fill="hold">
                            <p:stCondLst>
                              <p:cond delay="0"/>
                            </p:stCondLst>
                            <p:childTnLst>
                              <p:par>
                                <p:cTn id="190" presetID="22" presetClass="entr" presetSubtype="8" fill="hold" grpId="0" nodeType="clickEffect">
                                  <p:stCondLst>
                                    <p:cond delay="0"/>
                                  </p:stCondLst>
                                  <p:childTnLst>
                                    <p:set>
                                      <p:cBhvr>
                                        <p:cTn id="191" dur="1" fill="hold">
                                          <p:stCondLst>
                                            <p:cond delay="0"/>
                                          </p:stCondLst>
                                        </p:cTn>
                                        <p:tgtEl>
                                          <p:spTgt spid="34"/>
                                        </p:tgtEl>
                                        <p:attrNameLst>
                                          <p:attrName>style.visibility</p:attrName>
                                        </p:attrNameLst>
                                      </p:cBhvr>
                                      <p:to>
                                        <p:strVal val="visible"/>
                                      </p:to>
                                    </p:set>
                                    <p:animEffect transition="in" filter="wipe(left)">
                                      <p:cBhvr>
                                        <p:cTn id="192" dur="500"/>
                                        <p:tgtEl>
                                          <p:spTgt spid="34"/>
                                        </p:tgtEl>
                                      </p:cBhvr>
                                    </p:animEffect>
                                  </p:childTnLst>
                                </p:cTn>
                              </p:par>
                            </p:childTnLst>
                          </p:cTn>
                        </p:par>
                      </p:childTnLst>
                    </p:cTn>
                  </p:par>
                  <p:par>
                    <p:cTn id="193" fill="hold">
                      <p:stCondLst>
                        <p:cond delay="indefinite"/>
                      </p:stCondLst>
                      <p:childTnLst>
                        <p:par>
                          <p:cTn id="194" fill="hold">
                            <p:stCondLst>
                              <p:cond delay="0"/>
                            </p:stCondLst>
                            <p:childTnLst>
                              <p:par>
                                <p:cTn id="195" presetID="47" presetClass="entr" presetSubtype="0" fill="hold" nodeType="clickEffect">
                                  <p:stCondLst>
                                    <p:cond delay="0"/>
                                  </p:stCondLst>
                                  <p:childTnLst>
                                    <p:set>
                                      <p:cBhvr>
                                        <p:cTn id="196" dur="1" fill="hold">
                                          <p:stCondLst>
                                            <p:cond delay="0"/>
                                          </p:stCondLst>
                                        </p:cTn>
                                        <p:tgtEl>
                                          <p:spTgt spid="53"/>
                                        </p:tgtEl>
                                        <p:attrNameLst>
                                          <p:attrName>style.visibility</p:attrName>
                                        </p:attrNameLst>
                                      </p:cBhvr>
                                      <p:to>
                                        <p:strVal val="visible"/>
                                      </p:to>
                                    </p:set>
                                    <p:animEffect transition="in" filter="fade">
                                      <p:cBhvr>
                                        <p:cTn id="197" dur="1000"/>
                                        <p:tgtEl>
                                          <p:spTgt spid="53"/>
                                        </p:tgtEl>
                                      </p:cBhvr>
                                    </p:animEffect>
                                    <p:anim calcmode="lin" valueType="num">
                                      <p:cBhvr>
                                        <p:cTn id="198" dur="1000" fill="hold"/>
                                        <p:tgtEl>
                                          <p:spTgt spid="53"/>
                                        </p:tgtEl>
                                        <p:attrNameLst>
                                          <p:attrName>ppt_x</p:attrName>
                                        </p:attrNameLst>
                                      </p:cBhvr>
                                      <p:tavLst>
                                        <p:tav tm="0">
                                          <p:val>
                                            <p:strVal val="#ppt_x"/>
                                          </p:val>
                                        </p:tav>
                                        <p:tav tm="100000">
                                          <p:val>
                                            <p:strVal val="#ppt_x"/>
                                          </p:val>
                                        </p:tav>
                                      </p:tavLst>
                                    </p:anim>
                                    <p:anim calcmode="lin" valueType="num">
                                      <p:cBhvr>
                                        <p:cTn id="199"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200" fill="hold">
                      <p:stCondLst>
                        <p:cond delay="indefinite"/>
                      </p:stCondLst>
                      <p:childTnLst>
                        <p:par>
                          <p:cTn id="201" fill="hold">
                            <p:stCondLst>
                              <p:cond delay="0"/>
                            </p:stCondLst>
                            <p:childTnLst>
                              <p:par>
                                <p:cTn id="202" presetID="53" presetClass="entr" presetSubtype="16" fill="hold" grpId="0" nodeType="clickEffect">
                                  <p:stCondLst>
                                    <p:cond delay="0"/>
                                  </p:stCondLst>
                                  <p:childTnLst>
                                    <p:set>
                                      <p:cBhvr>
                                        <p:cTn id="203" dur="1" fill="hold">
                                          <p:stCondLst>
                                            <p:cond delay="0"/>
                                          </p:stCondLst>
                                        </p:cTn>
                                        <p:tgtEl>
                                          <p:spTgt spid="64"/>
                                        </p:tgtEl>
                                        <p:attrNameLst>
                                          <p:attrName>style.visibility</p:attrName>
                                        </p:attrNameLst>
                                      </p:cBhvr>
                                      <p:to>
                                        <p:strVal val="visible"/>
                                      </p:to>
                                    </p:set>
                                    <p:anim calcmode="lin" valueType="num">
                                      <p:cBhvr>
                                        <p:cTn id="204" dur="500" fill="hold"/>
                                        <p:tgtEl>
                                          <p:spTgt spid="64"/>
                                        </p:tgtEl>
                                        <p:attrNameLst>
                                          <p:attrName>ppt_w</p:attrName>
                                        </p:attrNameLst>
                                      </p:cBhvr>
                                      <p:tavLst>
                                        <p:tav tm="0">
                                          <p:val>
                                            <p:fltVal val="0"/>
                                          </p:val>
                                        </p:tav>
                                        <p:tav tm="100000">
                                          <p:val>
                                            <p:strVal val="#ppt_w"/>
                                          </p:val>
                                        </p:tav>
                                      </p:tavLst>
                                    </p:anim>
                                    <p:anim calcmode="lin" valueType="num">
                                      <p:cBhvr>
                                        <p:cTn id="205" dur="500" fill="hold"/>
                                        <p:tgtEl>
                                          <p:spTgt spid="64"/>
                                        </p:tgtEl>
                                        <p:attrNameLst>
                                          <p:attrName>ppt_h</p:attrName>
                                        </p:attrNameLst>
                                      </p:cBhvr>
                                      <p:tavLst>
                                        <p:tav tm="0">
                                          <p:val>
                                            <p:fltVal val="0"/>
                                          </p:val>
                                        </p:tav>
                                        <p:tav tm="100000">
                                          <p:val>
                                            <p:strVal val="#ppt_h"/>
                                          </p:val>
                                        </p:tav>
                                      </p:tavLst>
                                    </p:anim>
                                    <p:animEffect transition="in" filter="fade">
                                      <p:cBhvr>
                                        <p:cTn id="206" dur="500"/>
                                        <p:tgtEl>
                                          <p:spTgt spid="64"/>
                                        </p:tgtEl>
                                      </p:cBhvr>
                                    </p:animEffect>
                                  </p:childTnLst>
                                </p:cTn>
                              </p:par>
                            </p:childTnLst>
                          </p:cTn>
                        </p:par>
                      </p:childTnLst>
                    </p:cTn>
                  </p:par>
                  <p:par>
                    <p:cTn id="207" fill="hold">
                      <p:stCondLst>
                        <p:cond delay="indefinite"/>
                      </p:stCondLst>
                      <p:childTnLst>
                        <p:par>
                          <p:cTn id="208" fill="hold">
                            <p:stCondLst>
                              <p:cond delay="0"/>
                            </p:stCondLst>
                            <p:childTnLst>
                              <p:par>
                                <p:cTn id="209" presetID="16" presetClass="entr" presetSubtype="37" fill="hold" nodeType="clickEffect">
                                  <p:stCondLst>
                                    <p:cond delay="0"/>
                                  </p:stCondLst>
                                  <p:childTnLst>
                                    <p:set>
                                      <p:cBhvr>
                                        <p:cTn id="210" dur="1" fill="hold">
                                          <p:stCondLst>
                                            <p:cond delay="0"/>
                                          </p:stCondLst>
                                        </p:cTn>
                                        <p:tgtEl>
                                          <p:spTgt spid="54"/>
                                        </p:tgtEl>
                                        <p:attrNameLst>
                                          <p:attrName>style.visibility</p:attrName>
                                        </p:attrNameLst>
                                      </p:cBhvr>
                                      <p:to>
                                        <p:strVal val="visible"/>
                                      </p:to>
                                    </p:set>
                                    <p:animEffect transition="in" filter="barn(outVertical)">
                                      <p:cBhvr>
                                        <p:cTn id="211" dur="500"/>
                                        <p:tgtEl>
                                          <p:spTgt spid="54"/>
                                        </p:tgtEl>
                                      </p:cBhvr>
                                    </p:animEffect>
                                  </p:childTnLst>
                                </p:cTn>
                              </p:par>
                            </p:childTnLst>
                          </p:cTn>
                        </p:par>
                      </p:childTnLst>
                    </p:cTn>
                  </p:par>
                  <p:par>
                    <p:cTn id="212" fill="hold">
                      <p:stCondLst>
                        <p:cond delay="indefinite"/>
                      </p:stCondLst>
                      <p:childTnLst>
                        <p:par>
                          <p:cTn id="213" fill="hold">
                            <p:stCondLst>
                              <p:cond delay="0"/>
                            </p:stCondLst>
                            <p:childTnLst>
                              <p:par>
                                <p:cTn id="214" presetID="16" presetClass="entr" presetSubtype="37" fill="hold" nodeType="clickEffect">
                                  <p:stCondLst>
                                    <p:cond delay="0"/>
                                  </p:stCondLst>
                                  <p:childTnLst>
                                    <p:set>
                                      <p:cBhvr>
                                        <p:cTn id="215" dur="1" fill="hold">
                                          <p:stCondLst>
                                            <p:cond delay="0"/>
                                          </p:stCondLst>
                                        </p:cTn>
                                        <p:tgtEl>
                                          <p:spTgt spid="56"/>
                                        </p:tgtEl>
                                        <p:attrNameLst>
                                          <p:attrName>style.visibility</p:attrName>
                                        </p:attrNameLst>
                                      </p:cBhvr>
                                      <p:to>
                                        <p:strVal val="visible"/>
                                      </p:to>
                                    </p:set>
                                    <p:animEffect transition="in" filter="barn(outVertical)">
                                      <p:cBhvr>
                                        <p:cTn id="216" dur="500"/>
                                        <p:tgtEl>
                                          <p:spTgt spid="56"/>
                                        </p:tgtEl>
                                      </p:cBhvr>
                                    </p:animEffect>
                                  </p:childTnLst>
                                </p:cTn>
                              </p:par>
                            </p:childTnLst>
                          </p:cTn>
                        </p:par>
                      </p:childTnLst>
                    </p:cTn>
                  </p:par>
                  <p:par>
                    <p:cTn id="217" fill="hold">
                      <p:stCondLst>
                        <p:cond delay="indefinite"/>
                      </p:stCondLst>
                      <p:childTnLst>
                        <p:par>
                          <p:cTn id="218" fill="hold">
                            <p:stCondLst>
                              <p:cond delay="0"/>
                            </p:stCondLst>
                            <p:childTnLst>
                              <p:par>
                                <p:cTn id="219" presetID="16" presetClass="entr" presetSubtype="37" fill="hold" nodeType="clickEffect">
                                  <p:stCondLst>
                                    <p:cond delay="0"/>
                                  </p:stCondLst>
                                  <p:childTnLst>
                                    <p:set>
                                      <p:cBhvr>
                                        <p:cTn id="220" dur="1" fill="hold">
                                          <p:stCondLst>
                                            <p:cond delay="0"/>
                                          </p:stCondLst>
                                        </p:cTn>
                                        <p:tgtEl>
                                          <p:spTgt spid="57"/>
                                        </p:tgtEl>
                                        <p:attrNameLst>
                                          <p:attrName>style.visibility</p:attrName>
                                        </p:attrNameLst>
                                      </p:cBhvr>
                                      <p:to>
                                        <p:strVal val="visible"/>
                                      </p:to>
                                    </p:set>
                                    <p:animEffect transition="in" filter="barn(outVertical)">
                                      <p:cBhvr>
                                        <p:cTn id="221" dur="500"/>
                                        <p:tgtEl>
                                          <p:spTgt spid="57"/>
                                        </p:tgtEl>
                                      </p:cBhvr>
                                    </p:animEffect>
                                  </p:childTnLst>
                                </p:cTn>
                              </p:par>
                            </p:childTnLst>
                          </p:cTn>
                        </p:par>
                      </p:childTnLst>
                    </p:cTn>
                  </p:par>
                  <p:par>
                    <p:cTn id="222" fill="hold">
                      <p:stCondLst>
                        <p:cond delay="indefinite"/>
                      </p:stCondLst>
                      <p:childTnLst>
                        <p:par>
                          <p:cTn id="223" fill="hold">
                            <p:stCondLst>
                              <p:cond delay="0"/>
                            </p:stCondLst>
                            <p:childTnLst>
                              <p:par>
                                <p:cTn id="224" presetID="16" presetClass="entr" presetSubtype="37" fill="hold" nodeType="clickEffect">
                                  <p:stCondLst>
                                    <p:cond delay="0"/>
                                  </p:stCondLst>
                                  <p:childTnLst>
                                    <p:set>
                                      <p:cBhvr>
                                        <p:cTn id="225" dur="1" fill="hold">
                                          <p:stCondLst>
                                            <p:cond delay="0"/>
                                          </p:stCondLst>
                                        </p:cTn>
                                        <p:tgtEl>
                                          <p:spTgt spid="59"/>
                                        </p:tgtEl>
                                        <p:attrNameLst>
                                          <p:attrName>style.visibility</p:attrName>
                                        </p:attrNameLst>
                                      </p:cBhvr>
                                      <p:to>
                                        <p:strVal val="visible"/>
                                      </p:to>
                                    </p:set>
                                    <p:animEffect transition="in" filter="barn(outVertical)">
                                      <p:cBhvr>
                                        <p:cTn id="226" dur="500"/>
                                        <p:tgtEl>
                                          <p:spTgt spid="59"/>
                                        </p:tgtEl>
                                      </p:cBhvr>
                                    </p:animEffect>
                                  </p:childTnLst>
                                </p:cTn>
                              </p:par>
                            </p:childTnLst>
                          </p:cTn>
                        </p:par>
                      </p:childTnLst>
                    </p:cTn>
                  </p:par>
                  <p:par>
                    <p:cTn id="227" fill="hold">
                      <p:stCondLst>
                        <p:cond delay="indefinite"/>
                      </p:stCondLst>
                      <p:childTnLst>
                        <p:par>
                          <p:cTn id="228" fill="hold">
                            <p:stCondLst>
                              <p:cond delay="0"/>
                            </p:stCondLst>
                            <p:childTnLst>
                              <p:par>
                                <p:cTn id="229" presetID="16" presetClass="entr" presetSubtype="37" fill="hold" nodeType="clickEffect">
                                  <p:stCondLst>
                                    <p:cond delay="0"/>
                                  </p:stCondLst>
                                  <p:childTnLst>
                                    <p:set>
                                      <p:cBhvr>
                                        <p:cTn id="230" dur="1" fill="hold">
                                          <p:stCondLst>
                                            <p:cond delay="0"/>
                                          </p:stCondLst>
                                        </p:cTn>
                                        <p:tgtEl>
                                          <p:spTgt spid="61"/>
                                        </p:tgtEl>
                                        <p:attrNameLst>
                                          <p:attrName>style.visibility</p:attrName>
                                        </p:attrNameLst>
                                      </p:cBhvr>
                                      <p:to>
                                        <p:strVal val="visible"/>
                                      </p:to>
                                    </p:set>
                                    <p:animEffect transition="in" filter="barn(outVertical)">
                                      <p:cBhvr>
                                        <p:cTn id="231" dur="500"/>
                                        <p:tgtEl>
                                          <p:spTgt spid="61"/>
                                        </p:tgtEl>
                                      </p:cBhvr>
                                    </p:animEffect>
                                  </p:childTnLst>
                                </p:cTn>
                              </p:par>
                            </p:childTnLst>
                          </p:cTn>
                        </p:par>
                      </p:childTnLst>
                    </p:cTn>
                  </p:par>
                  <p:par>
                    <p:cTn id="232" fill="hold">
                      <p:stCondLst>
                        <p:cond delay="indefinite"/>
                      </p:stCondLst>
                      <p:childTnLst>
                        <p:par>
                          <p:cTn id="233" fill="hold">
                            <p:stCondLst>
                              <p:cond delay="0"/>
                            </p:stCondLst>
                            <p:childTnLst>
                              <p:par>
                                <p:cTn id="234" presetID="22" presetClass="entr" presetSubtype="8" fill="hold" grpId="0" nodeType="clickEffect">
                                  <p:stCondLst>
                                    <p:cond delay="0"/>
                                  </p:stCondLst>
                                  <p:childTnLst>
                                    <p:set>
                                      <p:cBhvr>
                                        <p:cTn id="235" dur="1" fill="hold">
                                          <p:stCondLst>
                                            <p:cond delay="0"/>
                                          </p:stCondLst>
                                        </p:cTn>
                                        <p:tgtEl>
                                          <p:spTgt spid="65"/>
                                        </p:tgtEl>
                                        <p:attrNameLst>
                                          <p:attrName>style.visibility</p:attrName>
                                        </p:attrNameLst>
                                      </p:cBhvr>
                                      <p:to>
                                        <p:strVal val="visible"/>
                                      </p:to>
                                    </p:set>
                                    <p:animEffect transition="in" filter="wipe(left)">
                                      <p:cBhvr>
                                        <p:cTn id="236" dur="500"/>
                                        <p:tgtEl>
                                          <p:spTgt spid="65"/>
                                        </p:tgtEl>
                                      </p:cBhvr>
                                    </p:animEffect>
                                  </p:childTnLst>
                                </p:cTn>
                              </p:par>
                              <p:par>
                                <p:cTn id="237" presetID="35" presetClass="entr" presetSubtype="0" fill="hold" grpId="0" nodeType="withEffect">
                                  <p:stCondLst>
                                    <p:cond delay="0"/>
                                  </p:stCondLst>
                                  <p:childTnLst>
                                    <p:set>
                                      <p:cBhvr>
                                        <p:cTn id="238" dur="1" fill="hold">
                                          <p:stCondLst>
                                            <p:cond delay="0"/>
                                          </p:stCondLst>
                                        </p:cTn>
                                        <p:tgtEl>
                                          <p:spTgt spid="66"/>
                                        </p:tgtEl>
                                        <p:attrNameLst>
                                          <p:attrName>style.visibility</p:attrName>
                                        </p:attrNameLst>
                                      </p:cBhvr>
                                      <p:to>
                                        <p:strVal val="visible"/>
                                      </p:to>
                                    </p:set>
                                    <p:animEffect transition="in" filter="fade">
                                      <p:cBhvr>
                                        <p:cTn id="239" dur="1000"/>
                                        <p:tgtEl>
                                          <p:spTgt spid="66"/>
                                        </p:tgtEl>
                                      </p:cBhvr>
                                    </p:animEffect>
                                    <p:anim calcmode="lin" valueType="num">
                                      <p:cBhvr>
                                        <p:cTn id="240" dur="1000" fill="hold"/>
                                        <p:tgtEl>
                                          <p:spTgt spid="66"/>
                                        </p:tgtEl>
                                        <p:attrNameLst>
                                          <p:attrName>style.rotation</p:attrName>
                                        </p:attrNameLst>
                                      </p:cBhvr>
                                      <p:tavLst>
                                        <p:tav tm="0">
                                          <p:val>
                                            <p:fltVal val="720"/>
                                          </p:val>
                                        </p:tav>
                                        <p:tav tm="100000">
                                          <p:val>
                                            <p:fltVal val="0"/>
                                          </p:val>
                                        </p:tav>
                                      </p:tavLst>
                                    </p:anim>
                                    <p:anim calcmode="lin" valueType="num">
                                      <p:cBhvr>
                                        <p:cTn id="241" dur="1000" fill="hold"/>
                                        <p:tgtEl>
                                          <p:spTgt spid="66"/>
                                        </p:tgtEl>
                                        <p:attrNameLst>
                                          <p:attrName>ppt_h</p:attrName>
                                        </p:attrNameLst>
                                      </p:cBhvr>
                                      <p:tavLst>
                                        <p:tav tm="0">
                                          <p:val>
                                            <p:fltVal val="0"/>
                                          </p:val>
                                        </p:tav>
                                        <p:tav tm="100000">
                                          <p:val>
                                            <p:strVal val="#ppt_h"/>
                                          </p:val>
                                        </p:tav>
                                      </p:tavLst>
                                    </p:anim>
                                    <p:anim calcmode="lin" valueType="num">
                                      <p:cBhvr>
                                        <p:cTn id="242" dur="1000" fill="hold"/>
                                        <p:tgtEl>
                                          <p:spTgt spid="66"/>
                                        </p:tgtEl>
                                        <p:attrNameLst>
                                          <p:attrName>ppt_w</p:attrName>
                                        </p:attrNameLst>
                                      </p:cBhvr>
                                      <p:tavLst>
                                        <p:tav tm="0">
                                          <p:val>
                                            <p:fltVal val="0"/>
                                          </p:val>
                                        </p:tav>
                                        <p:tav tm="100000">
                                          <p:val>
                                            <p:strVal val="#ppt_w"/>
                                          </p:val>
                                        </p:tav>
                                      </p:tavLst>
                                    </p:anim>
                                  </p:childTnLst>
                                </p:cTn>
                              </p:par>
                            </p:childTnLst>
                          </p:cTn>
                        </p:par>
                        <p:par>
                          <p:cTn id="243" fill="hold">
                            <p:stCondLst>
                              <p:cond delay="1000"/>
                            </p:stCondLst>
                            <p:childTnLst>
                              <p:par>
                                <p:cTn id="244" presetID="22" presetClass="entr" presetSubtype="2" fill="hold" grpId="0" nodeType="afterEffect">
                                  <p:stCondLst>
                                    <p:cond delay="0"/>
                                  </p:stCondLst>
                                  <p:childTnLst>
                                    <p:set>
                                      <p:cBhvr>
                                        <p:cTn id="245" dur="1" fill="hold">
                                          <p:stCondLst>
                                            <p:cond delay="0"/>
                                          </p:stCondLst>
                                        </p:cTn>
                                        <p:tgtEl>
                                          <p:spTgt spid="67"/>
                                        </p:tgtEl>
                                        <p:attrNameLst>
                                          <p:attrName>style.visibility</p:attrName>
                                        </p:attrNameLst>
                                      </p:cBhvr>
                                      <p:to>
                                        <p:strVal val="visible"/>
                                      </p:to>
                                    </p:set>
                                    <p:animEffect transition="in" filter="wipe(right)">
                                      <p:cBhvr>
                                        <p:cTn id="246" dur="500"/>
                                        <p:tgtEl>
                                          <p:spTgt spid="67"/>
                                        </p:tgtEl>
                                      </p:cBhvr>
                                    </p:animEffect>
                                  </p:childTnLst>
                                </p:cTn>
                              </p:par>
                            </p:childTnLst>
                          </p:cTn>
                        </p:par>
                      </p:childTnLst>
                    </p:cTn>
                  </p:par>
                  <p:par>
                    <p:cTn id="247" fill="hold">
                      <p:stCondLst>
                        <p:cond delay="indefinite"/>
                      </p:stCondLst>
                      <p:childTnLst>
                        <p:par>
                          <p:cTn id="248" fill="hold">
                            <p:stCondLst>
                              <p:cond delay="0"/>
                            </p:stCondLst>
                            <p:childTnLst>
                              <p:par>
                                <p:cTn id="249" presetID="31" presetClass="entr" presetSubtype="0" fill="hold" grpId="0" nodeType="clickEffect">
                                  <p:stCondLst>
                                    <p:cond delay="0"/>
                                  </p:stCondLst>
                                  <p:childTnLst>
                                    <p:set>
                                      <p:cBhvr>
                                        <p:cTn id="250" dur="1" fill="hold">
                                          <p:stCondLst>
                                            <p:cond delay="0"/>
                                          </p:stCondLst>
                                        </p:cTn>
                                        <p:tgtEl>
                                          <p:spTgt spid="68"/>
                                        </p:tgtEl>
                                        <p:attrNameLst>
                                          <p:attrName>style.visibility</p:attrName>
                                        </p:attrNameLst>
                                      </p:cBhvr>
                                      <p:to>
                                        <p:strVal val="visible"/>
                                      </p:to>
                                    </p:set>
                                    <p:anim calcmode="lin" valueType="num">
                                      <p:cBhvr>
                                        <p:cTn id="251" dur="750" fill="hold"/>
                                        <p:tgtEl>
                                          <p:spTgt spid="68"/>
                                        </p:tgtEl>
                                        <p:attrNameLst>
                                          <p:attrName>ppt_w</p:attrName>
                                        </p:attrNameLst>
                                      </p:cBhvr>
                                      <p:tavLst>
                                        <p:tav tm="0">
                                          <p:val>
                                            <p:fltVal val="0"/>
                                          </p:val>
                                        </p:tav>
                                        <p:tav tm="100000">
                                          <p:val>
                                            <p:strVal val="#ppt_w"/>
                                          </p:val>
                                        </p:tav>
                                      </p:tavLst>
                                    </p:anim>
                                    <p:anim calcmode="lin" valueType="num">
                                      <p:cBhvr>
                                        <p:cTn id="252" dur="750" fill="hold"/>
                                        <p:tgtEl>
                                          <p:spTgt spid="68"/>
                                        </p:tgtEl>
                                        <p:attrNameLst>
                                          <p:attrName>ppt_h</p:attrName>
                                        </p:attrNameLst>
                                      </p:cBhvr>
                                      <p:tavLst>
                                        <p:tav tm="0">
                                          <p:val>
                                            <p:fltVal val="0"/>
                                          </p:val>
                                        </p:tav>
                                        <p:tav tm="100000">
                                          <p:val>
                                            <p:strVal val="#ppt_h"/>
                                          </p:val>
                                        </p:tav>
                                      </p:tavLst>
                                    </p:anim>
                                    <p:anim calcmode="lin" valueType="num">
                                      <p:cBhvr>
                                        <p:cTn id="253" dur="750" fill="hold"/>
                                        <p:tgtEl>
                                          <p:spTgt spid="68"/>
                                        </p:tgtEl>
                                        <p:attrNameLst>
                                          <p:attrName>style.rotation</p:attrName>
                                        </p:attrNameLst>
                                      </p:cBhvr>
                                      <p:tavLst>
                                        <p:tav tm="0">
                                          <p:val>
                                            <p:fltVal val="90"/>
                                          </p:val>
                                        </p:tav>
                                        <p:tav tm="100000">
                                          <p:val>
                                            <p:fltVal val="0"/>
                                          </p:val>
                                        </p:tav>
                                      </p:tavLst>
                                    </p:anim>
                                    <p:animEffect transition="in" filter="fade">
                                      <p:cBhvr>
                                        <p:cTn id="254" dur="750"/>
                                        <p:tgtEl>
                                          <p:spTgt spid="68"/>
                                        </p:tgtEl>
                                      </p:cBhvr>
                                    </p:animEffect>
                                  </p:childTnLst>
                                </p:cTn>
                              </p:par>
                            </p:childTnLst>
                          </p:cTn>
                        </p:par>
                      </p:childTnLst>
                    </p:cTn>
                  </p:par>
                  <p:par>
                    <p:cTn id="255" fill="hold">
                      <p:stCondLst>
                        <p:cond delay="indefinite"/>
                      </p:stCondLst>
                      <p:childTnLst>
                        <p:par>
                          <p:cTn id="256" fill="hold">
                            <p:stCondLst>
                              <p:cond delay="0"/>
                            </p:stCondLst>
                            <p:childTnLst>
                              <p:par>
                                <p:cTn id="257" presetID="31" presetClass="entr" presetSubtype="0" fill="hold" grpId="0" nodeType="clickEffect">
                                  <p:stCondLst>
                                    <p:cond delay="0"/>
                                  </p:stCondLst>
                                  <p:childTnLst>
                                    <p:set>
                                      <p:cBhvr>
                                        <p:cTn id="258" dur="1" fill="hold">
                                          <p:stCondLst>
                                            <p:cond delay="0"/>
                                          </p:stCondLst>
                                        </p:cTn>
                                        <p:tgtEl>
                                          <p:spTgt spid="69"/>
                                        </p:tgtEl>
                                        <p:attrNameLst>
                                          <p:attrName>style.visibility</p:attrName>
                                        </p:attrNameLst>
                                      </p:cBhvr>
                                      <p:to>
                                        <p:strVal val="visible"/>
                                      </p:to>
                                    </p:set>
                                    <p:anim calcmode="lin" valueType="num">
                                      <p:cBhvr>
                                        <p:cTn id="259" dur="750" fill="hold"/>
                                        <p:tgtEl>
                                          <p:spTgt spid="69"/>
                                        </p:tgtEl>
                                        <p:attrNameLst>
                                          <p:attrName>ppt_w</p:attrName>
                                        </p:attrNameLst>
                                      </p:cBhvr>
                                      <p:tavLst>
                                        <p:tav tm="0">
                                          <p:val>
                                            <p:fltVal val="0"/>
                                          </p:val>
                                        </p:tav>
                                        <p:tav tm="100000">
                                          <p:val>
                                            <p:strVal val="#ppt_w"/>
                                          </p:val>
                                        </p:tav>
                                      </p:tavLst>
                                    </p:anim>
                                    <p:anim calcmode="lin" valueType="num">
                                      <p:cBhvr>
                                        <p:cTn id="260" dur="750" fill="hold"/>
                                        <p:tgtEl>
                                          <p:spTgt spid="69"/>
                                        </p:tgtEl>
                                        <p:attrNameLst>
                                          <p:attrName>ppt_h</p:attrName>
                                        </p:attrNameLst>
                                      </p:cBhvr>
                                      <p:tavLst>
                                        <p:tav tm="0">
                                          <p:val>
                                            <p:fltVal val="0"/>
                                          </p:val>
                                        </p:tav>
                                        <p:tav tm="100000">
                                          <p:val>
                                            <p:strVal val="#ppt_h"/>
                                          </p:val>
                                        </p:tav>
                                      </p:tavLst>
                                    </p:anim>
                                    <p:anim calcmode="lin" valueType="num">
                                      <p:cBhvr>
                                        <p:cTn id="261" dur="750" fill="hold"/>
                                        <p:tgtEl>
                                          <p:spTgt spid="69"/>
                                        </p:tgtEl>
                                        <p:attrNameLst>
                                          <p:attrName>style.rotation</p:attrName>
                                        </p:attrNameLst>
                                      </p:cBhvr>
                                      <p:tavLst>
                                        <p:tav tm="0">
                                          <p:val>
                                            <p:fltVal val="90"/>
                                          </p:val>
                                        </p:tav>
                                        <p:tav tm="100000">
                                          <p:val>
                                            <p:fltVal val="0"/>
                                          </p:val>
                                        </p:tav>
                                      </p:tavLst>
                                    </p:anim>
                                    <p:animEffect transition="in" filter="fade">
                                      <p:cBhvr>
                                        <p:cTn id="262" dur="750"/>
                                        <p:tgtEl>
                                          <p:spTgt spid="69"/>
                                        </p:tgtEl>
                                      </p:cBhvr>
                                    </p:animEffect>
                                  </p:childTnLst>
                                </p:cTn>
                              </p:par>
                            </p:childTnLst>
                          </p:cTn>
                        </p:par>
                      </p:childTnLst>
                    </p:cTn>
                  </p:par>
                  <p:par>
                    <p:cTn id="263" fill="hold">
                      <p:stCondLst>
                        <p:cond delay="indefinite"/>
                      </p:stCondLst>
                      <p:childTnLst>
                        <p:par>
                          <p:cTn id="264" fill="hold">
                            <p:stCondLst>
                              <p:cond delay="0"/>
                            </p:stCondLst>
                            <p:childTnLst>
                              <p:par>
                                <p:cTn id="265" presetID="22" presetClass="entr" presetSubtype="2" fill="hold" grpId="0" nodeType="clickEffect">
                                  <p:stCondLst>
                                    <p:cond delay="0"/>
                                  </p:stCondLst>
                                  <p:childTnLst>
                                    <p:set>
                                      <p:cBhvr>
                                        <p:cTn id="266" dur="1" fill="hold">
                                          <p:stCondLst>
                                            <p:cond delay="0"/>
                                          </p:stCondLst>
                                        </p:cTn>
                                        <p:tgtEl>
                                          <p:spTgt spid="70"/>
                                        </p:tgtEl>
                                        <p:attrNameLst>
                                          <p:attrName>style.visibility</p:attrName>
                                        </p:attrNameLst>
                                      </p:cBhvr>
                                      <p:to>
                                        <p:strVal val="visible"/>
                                      </p:to>
                                    </p:set>
                                    <p:animEffect transition="in" filter="wipe(right)">
                                      <p:cBhvr>
                                        <p:cTn id="267" dur="500"/>
                                        <p:tgtEl>
                                          <p:spTgt spid="70"/>
                                        </p:tgtEl>
                                      </p:cBhvr>
                                    </p:animEffect>
                                  </p:childTnLst>
                                </p:cTn>
                              </p:par>
                            </p:childTnLst>
                          </p:cTn>
                        </p:par>
                      </p:childTnLst>
                    </p:cTn>
                  </p:par>
                  <p:par>
                    <p:cTn id="268" fill="hold">
                      <p:stCondLst>
                        <p:cond delay="indefinite"/>
                      </p:stCondLst>
                      <p:childTnLst>
                        <p:par>
                          <p:cTn id="269" fill="hold">
                            <p:stCondLst>
                              <p:cond delay="0"/>
                            </p:stCondLst>
                            <p:childTnLst>
                              <p:par>
                                <p:cTn id="270" presetID="22" presetClass="entr" presetSubtype="2" fill="hold" grpId="0" nodeType="clickEffect">
                                  <p:stCondLst>
                                    <p:cond delay="0"/>
                                  </p:stCondLst>
                                  <p:childTnLst>
                                    <p:set>
                                      <p:cBhvr>
                                        <p:cTn id="271" dur="1" fill="hold">
                                          <p:stCondLst>
                                            <p:cond delay="0"/>
                                          </p:stCondLst>
                                        </p:cTn>
                                        <p:tgtEl>
                                          <p:spTgt spid="71"/>
                                        </p:tgtEl>
                                        <p:attrNameLst>
                                          <p:attrName>style.visibility</p:attrName>
                                        </p:attrNameLst>
                                      </p:cBhvr>
                                      <p:to>
                                        <p:strVal val="visible"/>
                                      </p:to>
                                    </p:set>
                                    <p:animEffect transition="in" filter="wipe(right)">
                                      <p:cBhvr>
                                        <p:cTn id="272" dur="500"/>
                                        <p:tgtEl>
                                          <p:spTgt spid="71"/>
                                        </p:tgtEl>
                                      </p:cBhvr>
                                    </p:animEffect>
                                  </p:childTnLst>
                                </p:cTn>
                              </p:par>
                            </p:childTnLst>
                          </p:cTn>
                        </p:par>
                      </p:childTnLst>
                    </p:cTn>
                  </p:par>
                  <p:par>
                    <p:cTn id="273" fill="hold">
                      <p:stCondLst>
                        <p:cond delay="indefinite"/>
                      </p:stCondLst>
                      <p:childTnLst>
                        <p:par>
                          <p:cTn id="274" fill="hold">
                            <p:stCondLst>
                              <p:cond delay="0"/>
                            </p:stCondLst>
                            <p:childTnLst>
                              <p:par>
                                <p:cTn id="275" presetID="31" presetClass="entr" presetSubtype="0" fill="hold" grpId="0" nodeType="clickEffect">
                                  <p:stCondLst>
                                    <p:cond delay="0"/>
                                  </p:stCondLst>
                                  <p:childTnLst>
                                    <p:set>
                                      <p:cBhvr>
                                        <p:cTn id="276" dur="1" fill="hold">
                                          <p:stCondLst>
                                            <p:cond delay="0"/>
                                          </p:stCondLst>
                                        </p:cTn>
                                        <p:tgtEl>
                                          <p:spTgt spid="72"/>
                                        </p:tgtEl>
                                        <p:attrNameLst>
                                          <p:attrName>style.visibility</p:attrName>
                                        </p:attrNameLst>
                                      </p:cBhvr>
                                      <p:to>
                                        <p:strVal val="visible"/>
                                      </p:to>
                                    </p:set>
                                    <p:anim calcmode="lin" valueType="num">
                                      <p:cBhvr>
                                        <p:cTn id="277" dur="750" fill="hold"/>
                                        <p:tgtEl>
                                          <p:spTgt spid="72"/>
                                        </p:tgtEl>
                                        <p:attrNameLst>
                                          <p:attrName>ppt_w</p:attrName>
                                        </p:attrNameLst>
                                      </p:cBhvr>
                                      <p:tavLst>
                                        <p:tav tm="0">
                                          <p:val>
                                            <p:fltVal val="0"/>
                                          </p:val>
                                        </p:tav>
                                        <p:tav tm="100000">
                                          <p:val>
                                            <p:strVal val="#ppt_w"/>
                                          </p:val>
                                        </p:tav>
                                      </p:tavLst>
                                    </p:anim>
                                    <p:anim calcmode="lin" valueType="num">
                                      <p:cBhvr>
                                        <p:cTn id="278" dur="750" fill="hold"/>
                                        <p:tgtEl>
                                          <p:spTgt spid="72"/>
                                        </p:tgtEl>
                                        <p:attrNameLst>
                                          <p:attrName>ppt_h</p:attrName>
                                        </p:attrNameLst>
                                      </p:cBhvr>
                                      <p:tavLst>
                                        <p:tav tm="0">
                                          <p:val>
                                            <p:fltVal val="0"/>
                                          </p:val>
                                        </p:tav>
                                        <p:tav tm="100000">
                                          <p:val>
                                            <p:strVal val="#ppt_h"/>
                                          </p:val>
                                        </p:tav>
                                      </p:tavLst>
                                    </p:anim>
                                    <p:anim calcmode="lin" valueType="num">
                                      <p:cBhvr>
                                        <p:cTn id="279" dur="750" fill="hold"/>
                                        <p:tgtEl>
                                          <p:spTgt spid="72"/>
                                        </p:tgtEl>
                                        <p:attrNameLst>
                                          <p:attrName>style.rotation</p:attrName>
                                        </p:attrNameLst>
                                      </p:cBhvr>
                                      <p:tavLst>
                                        <p:tav tm="0">
                                          <p:val>
                                            <p:fltVal val="90"/>
                                          </p:val>
                                        </p:tav>
                                        <p:tav tm="100000">
                                          <p:val>
                                            <p:fltVal val="0"/>
                                          </p:val>
                                        </p:tav>
                                      </p:tavLst>
                                    </p:anim>
                                    <p:animEffect transition="in" filter="fade">
                                      <p:cBhvr>
                                        <p:cTn id="280" dur="750"/>
                                        <p:tgtEl>
                                          <p:spTgt spid="72"/>
                                        </p:tgtEl>
                                      </p:cBhvr>
                                    </p:animEffect>
                                  </p:childTnLst>
                                </p:cTn>
                              </p:par>
                            </p:childTnLst>
                          </p:cTn>
                        </p:par>
                      </p:childTnLst>
                    </p:cTn>
                  </p:par>
                  <p:par>
                    <p:cTn id="281" fill="hold">
                      <p:stCondLst>
                        <p:cond delay="indefinite"/>
                      </p:stCondLst>
                      <p:childTnLst>
                        <p:par>
                          <p:cTn id="282" fill="hold">
                            <p:stCondLst>
                              <p:cond delay="0"/>
                            </p:stCondLst>
                            <p:childTnLst>
                              <p:par>
                                <p:cTn id="283" presetID="31" presetClass="entr" presetSubtype="0" fill="hold" grpId="0" nodeType="clickEffect">
                                  <p:stCondLst>
                                    <p:cond delay="0"/>
                                  </p:stCondLst>
                                  <p:childTnLst>
                                    <p:set>
                                      <p:cBhvr>
                                        <p:cTn id="284" dur="1" fill="hold">
                                          <p:stCondLst>
                                            <p:cond delay="0"/>
                                          </p:stCondLst>
                                        </p:cTn>
                                        <p:tgtEl>
                                          <p:spTgt spid="73"/>
                                        </p:tgtEl>
                                        <p:attrNameLst>
                                          <p:attrName>style.visibility</p:attrName>
                                        </p:attrNameLst>
                                      </p:cBhvr>
                                      <p:to>
                                        <p:strVal val="visible"/>
                                      </p:to>
                                    </p:set>
                                    <p:anim calcmode="lin" valueType="num">
                                      <p:cBhvr>
                                        <p:cTn id="285" dur="750" fill="hold"/>
                                        <p:tgtEl>
                                          <p:spTgt spid="73"/>
                                        </p:tgtEl>
                                        <p:attrNameLst>
                                          <p:attrName>ppt_w</p:attrName>
                                        </p:attrNameLst>
                                      </p:cBhvr>
                                      <p:tavLst>
                                        <p:tav tm="0">
                                          <p:val>
                                            <p:fltVal val="0"/>
                                          </p:val>
                                        </p:tav>
                                        <p:tav tm="100000">
                                          <p:val>
                                            <p:strVal val="#ppt_w"/>
                                          </p:val>
                                        </p:tav>
                                      </p:tavLst>
                                    </p:anim>
                                    <p:anim calcmode="lin" valueType="num">
                                      <p:cBhvr>
                                        <p:cTn id="286" dur="750" fill="hold"/>
                                        <p:tgtEl>
                                          <p:spTgt spid="73"/>
                                        </p:tgtEl>
                                        <p:attrNameLst>
                                          <p:attrName>ppt_h</p:attrName>
                                        </p:attrNameLst>
                                      </p:cBhvr>
                                      <p:tavLst>
                                        <p:tav tm="0">
                                          <p:val>
                                            <p:fltVal val="0"/>
                                          </p:val>
                                        </p:tav>
                                        <p:tav tm="100000">
                                          <p:val>
                                            <p:strVal val="#ppt_h"/>
                                          </p:val>
                                        </p:tav>
                                      </p:tavLst>
                                    </p:anim>
                                    <p:anim calcmode="lin" valueType="num">
                                      <p:cBhvr>
                                        <p:cTn id="287" dur="750" fill="hold"/>
                                        <p:tgtEl>
                                          <p:spTgt spid="73"/>
                                        </p:tgtEl>
                                        <p:attrNameLst>
                                          <p:attrName>style.rotation</p:attrName>
                                        </p:attrNameLst>
                                      </p:cBhvr>
                                      <p:tavLst>
                                        <p:tav tm="0">
                                          <p:val>
                                            <p:fltVal val="90"/>
                                          </p:val>
                                        </p:tav>
                                        <p:tav tm="100000">
                                          <p:val>
                                            <p:fltVal val="0"/>
                                          </p:val>
                                        </p:tav>
                                      </p:tavLst>
                                    </p:anim>
                                    <p:animEffect transition="in" filter="fade">
                                      <p:cBhvr>
                                        <p:cTn id="288" dur="750"/>
                                        <p:tgtEl>
                                          <p:spTgt spid="73"/>
                                        </p:tgtEl>
                                      </p:cBhvr>
                                    </p:animEffect>
                                  </p:childTnLst>
                                </p:cTn>
                              </p:par>
                            </p:childTnLst>
                          </p:cTn>
                        </p:par>
                        <p:par>
                          <p:cTn id="289" fill="hold">
                            <p:stCondLst>
                              <p:cond delay="750"/>
                            </p:stCondLst>
                            <p:childTnLst>
                              <p:par>
                                <p:cTn id="290" presetID="31" presetClass="entr" presetSubtype="0" fill="hold" grpId="0" nodeType="afterEffect">
                                  <p:stCondLst>
                                    <p:cond delay="0"/>
                                  </p:stCondLst>
                                  <p:childTnLst>
                                    <p:set>
                                      <p:cBhvr>
                                        <p:cTn id="291" dur="1" fill="hold">
                                          <p:stCondLst>
                                            <p:cond delay="0"/>
                                          </p:stCondLst>
                                        </p:cTn>
                                        <p:tgtEl>
                                          <p:spTgt spid="74"/>
                                        </p:tgtEl>
                                        <p:attrNameLst>
                                          <p:attrName>style.visibility</p:attrName>
                                        </p:attrNameLst>
                                      </p:cBhvr>
                                      <p:to>
                                        <p:strVal val="visible"/>
                                      </p:to>
                                    </p:set>
                                    <p:anim calcmode="lin" valueType="num">
                                      <p:cBhvr>
                                        <p:cTn id="292" dur="750" fill="hold"/>
                                        <p:tgtEl>
                                          <p:spTgt spid="74"/>
                                        </p:tgtEl>
                                        <p:attrNameLst>
                                          <p:attrName>ppt_w</p:attrName>
                                        </p:attrNameLst>
                                      </p:cBhvr>
                                      <p:tavLst>
                                        <p:tav tm="0">
                                          <p:val>
                                            <p:fltVal val="0"/>
                                          </p:val>
                                        </p:tav>
                                        <p:tav tm="100000">
                                          <p:val>
                                            <p:strVal val="#ppt_w"/>
                                          </p:val>
                                        </p:tav>
                                      </p:tavLst>
                                    </p:anim>
                                    <p:anim calcmode="lin" valueType="num">
                                      <p:cBhvr>
                                        <p:cTn id="293" dur="750" fill="hold"/>
                                        <p:tgtEl>
                                          <p:spTgt spid="74"/>
                                        </p:tgtEl>
                                        <p:attrNameLst>
                                          <p:attrName>ppt_h</p:attrName>
                                        </p:attrNameLst>
                                      </p:cBhvr>
                                      <p:tavLst>
                                        <p:tav tm="0">
                                          <p:val>
                                            <p:fltVal val="0"/>
                                          </p:val>
                                        </p:tav>
                                        <p:tav tm="100000">
                                          <p:val>
                                            <p:strVal val="#ppt_h"/>
                                          </p:val>
                                        </p:tav>
                                      </p:tavLst>
                                    </p:anim>
                                    <p:anim calcmode="lin" valueType="num">
                                      <p:cBhvr>
                                        <p:cTn id="294" dur="750" fill="hold"/>
                                        <p:tgtEl>
                                          <p:spTgt spid="74"/>
                                        </p:tgtEl>
                                        <p:attrNameLst>
                                          <p:attrName>style.rotation</p:attrName>
                                        </p:attrNameLst>
                                      </p:cBhvr>
                                      <p:tavLst>
                                        <p:tav tm="0">
                                          <p:val>
                                            <p:fltVal val="90"/>
                                          </p:val>
                                        </p:tav>
                                        <p:tav tm="100000">
                                          <p:val>
                                            <p:fltVal val="0"/>
                                          </p:val>
                                        </p:tav>
                                      </p:tavLst>
                                    </p:anim>
                                    <p:animEffect transition="in" filter="fade">
                                      <p:cBhvr>
                                        <p:cTn id="295" dur="750"/>
                                        <p:tgtEl>
                                          <p:spTgt spid="74"/>
                                        </p:tgtEl>
                                      </p:cBhvr>
                                    </p:animEffect>
                                  </p:childTnLst>
                                </p:cTn>
                              </p:par>
                            </p:childTnLst>
                          </p:cTn>
                        </p:par>
                        <p:par>
                          <p:cTn id="296" fill="hold">
                            <p:stCondLst>
                              <p:cond delay="1500"/>
                            </p:stCondLst>
                            <p:childTnLst>
                              <p:par>
                                <p:cTn id="297" presetID="31" presetClass="entr" presetSubtype="0" fill="hold" grpId="0" nodeType="afterEffect">
                                  <p:stCondLst>
                                    <p:cond delay="0"/>
                                  </p:stCondLst>
                                  <p:childTnLst>
                                    <p:set>
                                      <p:cBhvr>
                                        <p:cTn id="298" dur="1" fill="hold">
                                          <p:stCondLst>
                                            <p:cond delay="0"/>
                                          </p:stCondLst>
                                        </p:cTn>
                                        <p:tgtEl>
                                          <p:spTgt spid="75"/>
                                        </p:tgtEl>
                                        <p:attrNameLst>
                                          <p:attrName>style.visibility</p:attrName>
                                        </p:attrNameLst>
                                      </p:cBhvr>
                                      <p:to>
                                        <p:strVal val="visible"/>
                                      </p:to>
                                    </p:set>
                                    <p:anim calcmode="lin" valueType="num">
                                      <p:cBhvr>
                                        <p:cTn id="299" dur="750" fill="hold"/>
                                        <p:tgtEl>
                                          <p:spTgt spid="75"/>
                                        </p:tgtEl>
                                        <p:attrNameLst>
                                          <p:attrName>ppt_w</p:attrName>
                                        </p:attrNameLst>
                                      </p:cBhvr>
                                      <p:tavLst>
                                        <p:tav tm="0">
                                          <p:val>
                                            <p:fltVal val="0"/>
                                          </p:val>
                                        </p:tav>
                                        <p:tav tm="100000">
                                          <p:val>
                                            <p:strVal val="#ppt_w"/>
                                          </p:val>
                                        </p:tav>
                                      </p:tavLst>
                                    </p:anim>
                                    <p:anim calcmode="lin" valueType="num">
                                      <p:cBhvr>
                                        <p:cTn id="300" dur="750" fill="hold"/>
                                        <p:tgtEl>
                                          <p:spTgt spid="75"/>
                                        </p:tgtEl>
                                        <p:attrNameLst>
                                          <p:attrName>ppt_h</p:attrName>
                                        </p:attrNameLst>
                                      </p:cBhvr>
                                      <p:tavLst>
                                        <p:tav tm="0">
                                          <p:val>
                                            <p:fltVal val="0"/>
                                          </p:val>
                                        </p:tav>
                                        <p:tav tm="100000">
                                          <p:val>
                                            <p:strVal val="#ppt_h"/>
                                          </p:val>
                                        </p:tav>
                                      </p:tavLst>
                                    </p:anim>
                                    <p:anim calcmode="lin" valueType="num">
                                      <p:cBhvr>
                                        <p:cTn id="301" dur="750" fill="hold"/>
                                        <p:tgtEl>
                                          <p:spTgt spid="75"/>
                                        </p:tgtEl>
                                        <p:attrNameLst>
                                          <p:attrName>style.rotation</p:attrName>
                                        </p:attrNameLst>
                                      </p:cBhvr>
                                      <p:tavLst>
                                        <p:tav tm="0">
                                          <p:val>
                                            <p:fltVal val="90"/>
                                          </p:val>
                                        </p:tav>
                                        <p:tav tm="100000">
                                          <p:val>
                                            <p:fltVal val="0"/>
                                          </p:val>
                                        </p:tav>
                                      </p:tavLst>
                                    </p:anim>
                                    <p:animEffect transition="in" filter="fade">
                                      <p:cBhvr>
                                        <p:cTn id="302" dur="750"/>
                                        <p:tgtEl>
                                          <p:spTgt spid="75"/>
                                        </p:tgtEl>
                                      </p:cBhvr>
                                    </p:animEffect>
                                  </p:childTnLst>
                                </p:cTn>
                              </p:par>
                            </p:childTnLst>
                          </p:cTn>
                        </p:par>
                      </p:childTnLst>
                    </p:cTn>
                  </p:par>
                  <p:par>
                    <p:cTn id="303" fill="hold">
                      <p:stCondLst>
                        <p:cond delay="indefinite"/>
                      </p:stCondLst>
                      <p:childTnLst>
                        <p:par>
                          <p:cTn id="304" fill="hold">
                            <p:stCondLst>
                              <p:cond delay="0"/>
                            </p:stCondLst>
                            <p:childTnLst>
                              <p:par>
                                <p:cTn id="305" presetID="22" presetClass="entr" presetSubtype="8" fill="hold" grpId="0" nodeType="clickEffect">
                                  <p:stCondLst>
                                    <p:cond delay="0"/>
                                  </p:stCondLst>
                                  <p:childTnLst>
                                    <p:set>
                                      <p:cBhvr>
                                        <p:cTn id="306" dur="1" fill="hold">
                                          <p:stCondLst>
                                            <p:cond delay="0"/>
                                          </p:stCondLst>
                                        </p:cTn>
                                        <p:tgtEl>
                                          <p:spTgt spid="76"/>
                                        </p:tgtEl>
                                        <p:attrNameLst>
                                          <p:attrName>style.visibility</p:attrName>
                                        </p:attrNameLst>
                                      </p:cBhvr>
                                      <p:to>
                                        <p:strVal val="visible"/>
                                      </p:to>
                                    </p:set>
                                    <p:animEffect transition="in" filter="wipe(left)">
                                      <p:cBhvr>
                                        <p:cTn id="307" dur="500"/>
                                        <p:tgtEl>
                                          <p:spTgt spid="76"/>
                                        </p:tgtEl>
                                      </p:cBhvr>
                                    </p:animEffect>
                                  </p:childTnLst>
                                </p:cTn>
                              </p:par>
                              <p:par>
                                <p:cTn id="308" presetID="22" presetClass="entr" presetSubtype="2" fill="hold" grpId="0" nodeType="withEffect">
                                  <p:stCondLst>
                                    <p:cond delay="0"/>
                                  </p:stCondLst>
                                  <p:childTnLst>
                                    <p:set>
                                      <p:cBhvr>
                                        <p:cTn id="309" dur="1" fill="hold">
                                          <p:stCondLst>
                                            <p:cond delay="0"/>
                                          </p:stCondLst>
                                        </p:cTn>
                                        <p:tgtEl>
                                          <p:spTgt spid="77"/>
                                        </p:tgtEl>
                                        <p:attrNameLst>
                                          <p:attrName>style.visibility</p:attrName>
                                        </p:attrNameLst>
                                      </p:cBhvr>
                                      <p:to>
                                        <p:strVal val="visible"/>
                                      </p:to>
                                    </p:set>
                                    <p:animEffect transition="in" filter="wipe(right)">
                                      <p:cBhvr>
                                        <p:cTn id="310" dur="500"/>
                                        <p:tgtEl>
                                          <p:spTgt spid="77"/>
                                        </p:tgtEl>
                                      </p:cBhvr>
                                    </p:animEffect>
                                  </p:childTnLst>
                                </p:cTn>
                              </p:par>
                            </p:childTnLst>
                          </p:cTn>
                        </p:par>
                        <p:par>
                          <p:cTn id="311" fill="hold">
                            <p:stCondLst>
                              <p:cond delay="500"/>
                            </p:stCondLst>
                            <p:childTnLst>
                              <p:par>
                                <p:cTn id="312" presetID="22" presetClass="entr" presetSubtype="8" fill="hold" grpId="0" nodeType="afterEffect">
                                  <p:stCondLst>
                                    <p:cond delay="0"/>
                                  </p:stCondLst>
                                  <p:childTnLst>
                                    <p:set>
                                      <p:cBhvr>
                                        <p:cTn id="313" dur="1" fill="hold">
                                          <p:stCondLst>
                                            <p:cond delay="0"/>
                                          </p:stCondLst>
                                        </p:cTn>
                                        <p:tgtEl>
                                          <p:spTgt spid="78"/>
                                        </p:tgtEl>
                                        <p:attrNameLst>
                                          <p:attrName>style.visibility</p:attrName>
                                        </p:attrNameLst>
                                      </p:cBhvr>
                                      <p:to>
                                        <p:strVal val="visible"/>
                                      </p:to>
                                    </p:set>
                                    <p:animEffect transition="in" filter="wipe(left)">
                                      <p:cBhvr>
                                        <p:cTn id="314" dur="500"/>
                                        <p:tgtEl>
                                          <p:spTgt spid="78"/>
                                        </p:tgtEl>
                                      </p:cBhvr>
                                    </p:animEffect>
                                  </p:childTnLst>
                                </p:cTn>
                              </p:par>
                            </p:childTnLst>
                          </p:cTn>
                        </p:par>
                      </p:childTnLst>
                    </p:cTn>
                  </p:par>
                  <p:par>
                    <p:cTn id="315" fill="hold">
                      <p:stCondLst>
                        <p:cond delay="indefinite"/>
                      </p:stCondLst>
                      <p:childTnLst>
                        <p:par>
                          <p:cTn id="316" fill="hold">
                            <p:stCondLst>
                              <p:cond delay="0"/>
                            </p:stCondLst>
                            <p:childTnLst>
                              <p:par>
                                <p:cTn id="317" presetID="22" presetClass="entr" presetSubtype="2" fill="hold" grpId="0" nodeType="clickEffect">
                                  <p:stCondLst>
                                    <p:cond delay="0"/>
                                  </p:stCondLst>
                                  <p:childTnLst>
                                    <p:set>
                                      <p:cBhvr>
                                        <p:cTn id="318" dur="1" fill="hold">
                                          <p:stCondLst>
                                            <p:cond delay="0"/>
                                          </p:stCondLst>
                                        </p:cTn>
                                        <p:tgtEl>
                                          <p:spTgt spid="79"/>
                                        </p:tgtEl>
                                        <p:attrNameLst>
                                          <p:attrName>style.visibility</p:attrName>
                                        </p:attrNameLst>
                                      </p:cBhvr>
                                      <p:to>
                                        <p:strVal val="visible"/>
                                      </p:to>
                                    </p:set>
                                    <p:animEffect transition="in" filter="wipe(right)">
                                      <p:cBhvr>
                                        <p:cTn id="319" dur="500"/>
                                        <p:tgtEl>
                                          <p:spTgt spid="79"/>
                                        </p:tgtEl>
                                      </p:cBhvr>
                                    </p:animEffect>
                                  </p:childTnLst>
                                </p:cTn>
                              </p:par>
                              <p:par>
                                <p:cTn id="320" presetID="22" presetClass="entr" presetSubtype="2" fill="hold" grpId="0" nodeType="withEffect">
                                  <p:stCondLst>
                                    <p:cond delay="0"/>
                                  </p:stCondLst>
                                  <p:childTnLst>
                                    <p:set>
                                      <p:cBhvr>
                                        <p:cTn id="321" dur="1" fill="hold">
                                          <p:stCondLst>
                                            <p:cond delay="0"/>
                                          </p:stCondLst>
                                        </p:cTn>
                                        <p:tgtEl>
                                          <p:spTgt spid="80"/>
                                        </p:tgtEl>
                                        <p:attrNameLst>
                                          <p:attrName>style.visibility</p:attrName>
                                        </p:attrNameLst>
                                      </p:cBhvr>
                                      <p:to>
                                        <p:strVal val="visible"/>
                                      </p:to>
                                    </p:set>
                                    <p:animEffect transition="in" filter="wipe(right)">
                                      <p:cBhvr>
                                        <p:cTn id="322" dur="500"/>
                                        <p:tgtEl>
                                          <p:spTgt spid="80"/>
                                        </p:tgtEl>
                                      </p:cBhvr>
                                    </p:animEffect>
                                  </p:childTnLst>
                                </p:cTn>
                              </p:par>
                            </p:childTnLst>
                          </p:cTn>
                        </p:par>
                      </p:childTnLst>
                    </p:cTn>
                  </p:par>
                  <p:par>
                    <p:cTn id="323" fill="hold">
                      <p:stCondLst>
                        <p:cond delay="indefinite"/>
                      </p:stCondLst>
                      <p:childTnLst>
                        <p:par>
                          <p:cTn id="324" fill="hold">
                            <p:stCondLst>
                              <p:cond delay="0"/>
                            </p:stCondLst>
                            <p:childTnLst>
                              <p:par>
                                <p:cTn id="325" presetID="31" presetClass="entr" presetSubtype="0" fill="hold" grpId="0" nodeType="clickEffect">
                                  <p:stCondLst>
                                    <p:cond delay="0"/>
                                  </p:stCondLst>
                                  <p:childTnLst>
                                    <p:set>
                                      <p:cBhvr>
                                        <p:cTn id="326" dur="1" fill="hold">
                                          <p:stCondLst>
                                            <p:cond delay="0"/>
                                          </p:stCondLst>
                                        </p:cTn>
                                        <p:tgtEl>
                                          <p:spTgt spid="81"/>
                                        </p:tgtEl>
                                        <p:attrNameLst>
                                          <p:attrName>style.visibility</p:attrName>
                                        </p:attrNameLst>
                                      </p:cBhvr>
                                      <p:to>
                                        <p:strVal val="visible"/>
                                      </p:to>
                                    </p:set>
                                    <p:anim calcmode="lin" valueType="num">
                                      <p:cBhvr>
                                        <p:cTn id="327" dur="750" fill="hold"/>
                                        <p:tgtEl>
                                          <p:spTgt spid="81"/>
                                        </p:tgtEl>
                                        <p:attrNameLst>
                                          <p:attrName>ppt_w</p:attrName>
                                        </p:attrNameLst>
                                      </p:cBhvr>
                                      <p:tavLst>
                                        <p:tav tm="0">
                                          <p:val>
                                            <p:fltVal val="0"/>
                                          </p:val>
                                        </p:tav>
                                        <p:tav tm="100000">
                                          <p:val>
                                            <p:strVal val="#ppt_w"/>
                                          </p:val>
                                        </p:tav>
                                      </p:tavLst>
                                    </p:anim>
                                    <p:anim calcmode="lin" valueType="num">
                                      <p:cBhvr>
                                        <p:cTn id="328" dur="750" fill="hold"/>
                                        <p:tgtEl>
                                          <p:spTgt spid="81"/>
                                        </p:tgtEl>
                                        <p:attrNameLst>
                                          <p:attrName>ppt_h</p:attrName>
                                        </p:attrNameLst>
                                      </p:cBhvr>
                                      <p:tavLst>
                                        <p:tav tm="0">
                                          <p:val>
                                            <p:fltVal val="0"/>
                                          </p:val>
                                        </p:tav>
                                        <p:tav tm="100000">
                                          <p:val>
                                            <p:strVal val="#ppt_h"/>
                                          </p:val>
                                        </p:tav>
                                      </p:tavLst>
                                    </p:anim>
                                    <p:anim calcmode="lin" valueType="num">
                                      <p:cBhvr>
                                        <p:cTn id="329" dur="750" fill="hold"/>
                                        <p:tgtEl>
                                          <p:spTgt spid="81"/>
                                        </p:tgtEl>
                                        <p:attrNameLst>
                                          <p:attrName>style.rotation</p:attrName>
                                        </p:attrNameLst>
                                      </p:cBhvr>
                                      <p:tavLst>
                                        <p:tav tm="0">
                                          <p:val>
                                            <p:fltVal val="90"/>
                                          </p:val>
                                        </p:tav>
                                        <p:tav tm="100000">
                                          <p:val>
                                            <p:fltVal val="0"/>
                                          </p:val>
                                        </p:tav>
                                      </p:tavLst>
                                    </p:anim>
                                    <p:animEffect transition="in" filter="fade">
                                      <p:cBhvr>
                                        <p:cTn id="330" dur="750"/>
                                        <p:tgtEl>
                                          <p:spTgt spid="81"/>
                                        </p:tgtEl>
                                      </p:cBhvr>
                                    </p:animEffect>
                                  </p:childTnLst>
                                </p:cTn>
                              </p:par>
                            </p:childTnLst>
                          </p:cTn>
                        </p:par>
                      </p:childTnLst>
                    </p:cTn>
                  </p:par>
                  <p:par>
                    <p:cTn id="331" fill="hold">
                      <p:stCondLst>
                        <p:cond delay="indefinite"/>
                      </p:stCondLst>
                      <p:childTnLst>
                        <p:par>
                          <p:cTn id="332" fill="hold">
                            <p:stCondLst>
                              <p:cond delay="0"/>
                            </p:stCondLst>
                            <p:childTnLst>
                              <p:par>
                                <p:cTn id="333" presetID="22" presetClass="entr" presetSubtype="8" fill="hold" grpId="0" nodeType="clickEffect">
                                  <p:stCondLst>
                                    <p:cond delay="0"/>
                                  </p:stCondLst>
                                  <p:childTnLst>
                                    <p:set>
                                      <p:cBhvr>
                                        <p:cTn id="334" dur="1" fill="hold">
                                          <p:stCondLst>
                                            <p:cond delay="0"/>
                                          </p:stCondLst>
                                        </p:cTn>
                                        <p:tgtEl>
                                          <p:spTgt spid="82"/>
                                        </p:tgtEl>
                                        <p:attrNameLst>
                                          <p:attrName>style.visibility</p:attrName>
                                        </p:attrNameLst>
                                      </p:cBhvr>
                                      <p:to>
                                        <p:strVal val="visible"/>
                                      </p:to>
                                    </p:set>
                                    <p:animEffect transition="in" filter="wipe(left)">
                                      <p:cBhvr>
                                        <p:cTn id="335" dur="500"/>
                                        <p:tgtEl>
                                          <p:spTgt spid="82"/>
                                        </p:tgtEl>
                                      </p:cBhvr>
                                    </p:animEffect>
                                  </p:childTnLst>
                                </p:cTn>
                              </p:par>
                              <p:par>
                                <p:cTn id="336" presetID="22" presetClass="entr" presetSubtype="2" fill="hold" grpId="0" nodeType="withEffect">
                                  <p:stCondLst>
                                    <p:cond delay="0"/>
                                  </p:stCondLst>
                                  <p:childTnLst>
                                    <p:set>
                                      <p:cBhvr>
                                        <p:cTn id="337" dur="1" fill="hold">
                                          <p:stCondLst>
                                            <p:cond delay="0"/>
                                          </p:stCondLst>
                                        </p:cTn>
                                        <p:tgtEl>
                                          <p:spTgt spid="83"/>
                                        </p:tgtEl>
                                        <p:attrNameLst>
                                          <p:attrName>style.visibility</p:attrName>
                                        </p:attrNameLst>
                                      </p:cBhvr>
                                      <p:to>
                                        <p:strVal val="visible"/>
                                      </p:to>
                                    </p:set>
                                    <p:animEffect transition="in" filter="wipe(right)">
                                      <p:cBhvr>
                                        <p:cTn id="338" dur="500"/>
                                        <p:tgtEl>
                                          <p:spTgt spid="83"/>
                                        </p:tgtEl>
                                      </p:cBhvr>
                                    </p:animEffect>
                                  </p:childTnLst>
                                </p:cTn>
                              </p:par>
                            </p:childTnLst>
                          </p:cTn>
                        </p:par>
                        <p:par>
                          <p:cTn id="339" fill="hold">
                            <p:stCondLst>
                              <p:cond delay="500"/>
                            </p:stCondLst>
                            <p:childTnLst>
                              <p:par>
                                <p:cTn id="340" presetID="22" presetClass="entr" presetSubtype="2" fill="hold" grpId="0" nodeType="afterEffect">
                                  <p:stCondLst>
                                    <p:cond delay="0"/>
                                  </p:stCondLst>
                                  <p:childTnLst>
                                    <p:set>
                                      <p:cBhvr>
                                        <p:cTn id="341" dur="1" fill="hold">
                                          <p:stCondLst>
                                            <p:cond delay="0"/>
                                          </p:stCondLst>
                                        </p:cTn>
                                        <p:tgtEl>
                                          <p:spTgt spid="94"/>
                                        </p:tgtEl>
                                        <p:attrNameLst>
                                          <p:attrName>style.visibility</p:attrName>
                                        </p:attrNameLst>
                                      </p:cBhvr>
                                      <p:to>
                                        <p:strVal val="visible"/>
                                      </p:to>
                                    </p:set>
                                    <p:animEffect transition="in" filter="wipe(right)">
                                      <p:cBhvr>
                                        <p:cTn id="342" dur="500"/>
                                        <p:tgtEl>
                                          <p:spTgt spid="94"/>
                                        </p:tgtEl>
                                      </p:cBhvr>
                                    </p:animEffect>
                                  </p:childTnLst>
                                </p:cTn>
                              </p:par>
                            </p:childTnLst>
                          </p:cTn>
                        </p:par>
                        <p:par>
                          <p:cTn id="343" fill="hold">
                            <p:stCondLst>
                              <p:cond delay="1000"/>
                            </p:stCondLst>
                            <p:childTnLst>
                              <p:par>
                                <p:cTn id="344" presetID="22" presetClass="entr" presetSubtype="2" fill="hold" grpId="0" nodeType="afterEffect">
                                  <p:stCondLst>
                                    <p:cond delay="0"/>
                                  </p:stCondLst>
                                  <p:childTnLst>
                                    <p:set>
                                      <p:cBhvr>
                                        <p:cTn id="345" dur="1" fill="hold">
                                          <p:stCondLst>
                                            <p:cond delay="0"/>
                                          </p:stCondLst>
                                        </p:cTn>
                                        <p:tgtEl>
                                          <p:spTgt spid="95"/>
                                        </p:tgtEl>
                                        <p:attrNameLst>
                                          <p:attrName>style.visibility</p:attrName>
                                        </p:attrNameLst>
                                      </p:cBhvr>
                                      <p:to>
                                        <p:strVal val="visible"/>
                                      </p:to>
                                    </p:set>
                                    <p:animEffect transition="in" filter="wipe(right)">
                                      <p:cBhvr>
                                        <p:cTn id="346" dur="500"/>
                                        <p:tgtEl>
                                          <p:spTgt spid="95"/>
                                        </p:tgtEl>
                                      </p:cBhvr>
                                    </p:animEffect>
                                  </p:childTnLst>
                                </p:cTn>
                              </p:par>
                            </p:childTnLst>
                          </p:cTn>
                        </p:par>
                      </p:childTnLst>
                    </p:cTn>
                  </p:par>
                  <p:par>
                    <p:cTn id="347" fill="hold">
                      <p:stCondLst>
                        <p:cond delay="indefinite"/>
                      </p:stCondLst>
                      <p:childTnLst>
                        <p:par>
                          <p:cTn id="348" fill="hold">
                            <p:stCondLst>
                              <p:cond delay="0"/>
                            </p:stCondLst>
                            <p:childTnLst>
                              <p:par>
                                <p:cTn id="349" presetID="47" presetClass="entr" presetSubtype="0" fill="hold" nodeType="clickEffect">
                                  <p:stCondLst>
                                    <p:cond delay="0"/>
                                  </p:stCondLst>
                                  <p:childTnLst>
                                    <p:set>
                                      <p:cBhvr>
                                        <p:cTn id="350" dur="1" fill="hold">
                                          <p:stCondLst>
                                            <p:cond delay="0"/>
                                          </p:stCondLst>
                                        </p:cTn>
                                        <p:tgtEl>
                                          <p:spTgt spid="87"/>
                                        </p:tgtEl>
                                        <p:attrNameLst>
                                          <p:attrName>style.visibility</p:attrName>
                                        </p:attrNameLst>
                                      </p:cBhvr>
                                      <p:to>
                                        <p:strVal val="visible"/>
                                      </p:to>
                                    </p:set>
                                    <p:animEffect transition="in" filter="fade">
                                      <p:cBhvr>
                                        <p:cTn id="351" dur="1000"/>
                                        <p:tgtEl>
                                          <p:spTgt spid="87"/>
                                        </p:tgtEl>
                                      </p:cBhvr>
                                    </p:animEffect>
                                    <p:anim calcmode="lin" valueType="num">
                                      <p:cBhvr>
                                        <p:cTn id="352" dur="1000" fill="hold"/>
                                        <p:tgtEl>
                                          <p:spTgt spid="87"/>
                                        </p:tgtEl>
                                        <p:attrNameLst>
                                          <p:attrName>ppt_x</p:attrName>
                                        </p:attrNameLst>
                                      </p:cBhvr>
                                      <p:tavLst>
                                        <p:tav tm="0">
                                          <p:val>
                                            <p:strVal val="#ppt_x"/>
                                          </p:val>
                                        </p:tav>
                                        <p:tav tm="100000">
                                          <p:val>
                                            <p:strVal val="#ppt_x"/>
                                          </p:val>
                                        </p:tav>
                                      </p:tavLst>
                                    </p:anim>
                                    <p:anim calcmode="lin" valueType="num">
                                      <p:cBhvr>
                                        <p:cTn id="353" dur="1000" fill="hold"/>
                                        <p:tgtEl>
                                          <p:spTgt spid="87"/>
                                        </p:tgtEl>
                                        <p:attrNameLst>
                                          <p:attrName>ppt_y</p:attrName>
                                        </p:attrNameLst>
                                      </p:cBhvr>
                                      <p:tavLst>
                                        <p:tav tm="0">
                                          <p:val>
                                            <p:strVal val="#ppt_y-.1"/>
                                          </p:val>
                                        </p:tav>
                                        <p:tav tm="100000">
                                          <p:val>
                                            <p:strVal val="#ppt_y"/>
                                          </p:val>
                                        </p:tav>
                                      </p:tavLst>
                                    </p:anim>
                                  </p:childTnLst>
                                </p:cTn>
                              </p:par>
                            </p:childTnLst>
                          </p:cTn>
                        </p:par>
                      </p:childTnLst>
                    </p:cTn>
                  </p:par>
                  <p:par>
                    <p:cTn id="354" fill="hold">
                      <p:stCondLst>
                        <p:cond delay="indefinite"/>
                      </p:stCondLst>
                      <p:childTnLst>
                        <p:par>
                          <p:cTn id="355" fill="hold">
                            <p:stCondLst>
                              <p:cond delay="0"/>
                            </p:stCondLst>
                            <p:childTnLst>
                              <p:par>
                                <p:cTn id="356" presetID="16" presetClass="entr" presetSubtype="37" fill="hold" nodeType="clickEffect">
                                  <p:stCondLst>
                                    <p:cond delay="0"/>
                                  </p:stCondLst>
                                  <p:childTnLst>
                                    <p:set>
                                      <p:cBhvr>
                                        <p:cTn id="357" dur="1" fill="hold">
                                          <p:stCondLst>
                                            <p:cond delay="0"/>
                                          </p:stCondLst>
                                        </p:cTn>
                                        <p:tgtEl>
                                          <p:spTgt spid="88"/>
                                        </p:tgtEl>
                                        <p:attrNameLst>
                                          <p:attrName>style.visibility</p:attrName>
                                        </p:attrNameLst>
                                      </p:cBhvr>
                                      <p:to>
                                        <p:strVal val="visible"/>
                                      </p:to>
                                    </p:set>
                                    <p:animEffect transition="in" filter="barn(outVertical)">
                                      <p:cBhvr>
                                        <p:cTn id="358" dur="500"/>
                                        <p:tgtEl>
                                          <p:spTgt spid="88"/>
                                        </p:tgtEl>
                                      </p:cBhvr>
                                    </p:animEffect>
                                  </p:childTnLst>
                                </p:cTn>
                              </p:par>
                            </p:childTnLst>
                          </p:cTn>
                        </p:par>
                      </p:childTnLst>
                    </p:cTn>
                  </p:par>
                  <p:par>
                    <p:cTn id="359" fill="hold">
                      <p:stCondLst>
                        <p:cond delay="indefinite"/>
                      </p:stCondLst>
                      <p:childTnLst>
                        <p:par>
                          <p:cTn id="360" fill="hold">
                            <p:stCondLst>
                              <p:cond delay="0"/>
                            </p:stCondLst>
                            <p:childTnLst>
                              <p:par>
                                <p:cTn id="361" presetID="16" presetClass="entr" presetSubtype="37" fill="hold" nodeType="clickEffect">
                                  <p:stCondLst>
                                    <p:cond delay="0"/>
                                  </p:stCondLst>
                                  <p:childTnLst>
                                    <p:set>
                                      <p:cBhvr>
                                        <p:cTn id="362" dur="1" fill="hold">
                                          <p:stCondLst>
                                            <p:cond delay="0"/>
                                          </p:stCondLst>
                                        </p:cTn>
                                        <p:tgtEl>
                                          <p:spTgt spid="90"/>
                                        </p:tgtEl>
                                        <p:attrNameLst>
                                          <p:attrName>style.visibility</p:attrName>
                                        </p:attrNameLst>
                                      </p:cBhvr>
                                      <p:to>
                                        <p:strVal val="visible"/>
                                      </p:to>
                                    </p:set>
                                    <p:animEffect transition="in" filter="barn(outVertical)">
                                      <p:cBhvr>
                                        <p:cTn id="363" dur="500"/>
                                        <p:tgtEl>
                                          <p:spTgt spid="90"/>
                                        </p:tgtEl>
                                      </p:cBhvr>
                                    </p:animEffect>
                                  </p:childTnLst>
                                </p:cTn>
                              </p:par>
                            </p:childTnLst>
                          </p:cTn>
                        </p:par>
                      </p:childTnLst>
                    </p:cTn>
                  </p:par>
                  <p:par>
                    <p:cTn id="364" fill="hold">
                      <p:stCondLst>
                        <p:cond delay="indefinite"/>
                      </p:stCondLst>
                      <p:childTnLst>
                        <p:par>
                          <p:cTn id="365" fill="hold">
                            <p:stCondLst>
                              <p:cond delay="0"/>
                            </p:stCondLst>
                            <p:childTnLst>
                              <p:par>
                                <p:cTn id="366" presetID="31" presetClass="entr" presetSubtype="0" fill="hold" grpId="0" nodeType="clickEffect">
                                  <p:stCondLst>
                                    <p:cond delay="0"/>
                                  </p:stCondLst>
                                  <p:childTnLst>
                                    <p:set>
                                      <p:cBhvr>
                                        <p:cTn id="367" dur="1" fill="hold">
                                          <p:stCondLst>
                                            <p:cond delay="0"/>
                                          </p:stCondLst>
                                        </p:cTn>
                                        <p:tgtEl>
                                          <p:spTgt spid="92"/>
                                        </p:tgtEl>
                                        <p:attrNameLst>
                                          <p:attrName>style.visibility</p:attrName>
                                        </p:attrNameLst>
                                      </p:cBhvr>
                                      <p:to>
                                        <p:strVal val="visible"/>
                                      </p:to>
                                    </p:set>
                                    <p:anim calcmode="lin" valueType="num">
                                      <p:cBhvr>
                                        <p:cTn id="368" dur="750" fill="hold"/>
                                        <p:tgtEl>
                                          <p:spTgt spid="92"/>
                                        </p:tgtEl>
                                        <p:attrNameLst>
                                          <p:attrName>ppt_w</p:attrName>
                                        </p:attrNameLst>
                                      </p:cBhvr>
                                      <p:tavLst>
                                        <p:tav tm="0">
                                          <p:val>
                                            <p:fltVal val="0"/>
                                          </p:val>
                                        </p:tav>
                                        <p:tav tm="100000">
                                          <p:val>
                                            <p:strVal val="#ppt_w"/>
                                          </p:val>
                                        </p:tav>
                                      </p:tavLst>
                                    </p:anim>
                                    <p:anim calcmode="lin" valueType="num">
                                      <p:cBhvr>
                                        <p:cTn id="369" dur="750" fill="hold"/>
                                        <p:tgtEl>
                                          <p:spTgt spid="92"/>
                                        </p:tgtEl>
                                        <p:attrNameLst>
                                          <p:attrName>ppt_h</p:attrName>
                                        </p:attrNameLst>
                                      </p:cBhvr>
                                      <p:tavLst>
                                        <p:tav tm="0">
                                          <p:val>
                                            <p:fltVal val="0"/>
                                          </p:val>
                                        </p:tav>
                                        <p:tav tm="100000">
                                          <p:val>
                                            <p:strVal val="#ppt_h"/>
                                          </p:val>
                                        </p:tav>
                                      </p:tavLst>
                                    </p:anim>
                                    <p:anim calcmode="lin" valueType="num">
                                      <p:cBhvr>
                                        <p:cTn id="370" dur="750" fill="hold"/>
                                        <p:tgtEl>
                                          <p:spTgt spid="92"/>
                                        </p:tgtEl>
                                        <p:attrNameLst>
                                          <p:attrName>style.rotation</p:attrName>
                                        </p:attrNameLst>
                                      </p:cBhvr>
                                      <p:tavLst>
                                        <p:tav tm="0">
                                          <p:val>
                                            <p:fltVal val="90"/>
                                          </p:val>
                                        </p:tav>
                                        <p:tav tm="100000">
                                          <p:val>
                                            <p:fltVal val="0"/>
                                          </p:val>
                                        </p:tav>
                                      </p:tavLst>
                                    </p:anim>
                                    <p:animEffect transition="in" filter="fade">
                                      <p:cBhvr>
                                        <p:cTn id="371" dur="750"/>
                                        <p:tgtEl>
                                          <p:spTgt spid="92"/>
                                        </p:tgtEl>
                                      </p:cBhvr>
                                    </p:animEffect>
                                  </p:childTnLst>
                                </p:cTn>
                              </p:par>
                            </p:childTnLst>
                          </p:cTn>
                        </p:par>
                      </p:childTnLst>
                    </p:cTn>
                  </p:par>
                  <p:par>
                    <p:cTn id="372" fill="hold">
                      <p:stCondLst>
                        <p:cond delay="indefinite"/>
                      </p:stCondLst>
                      <p:childTnLst>
                        <p:par>
                          <p:cTn id="373" fill="hold">
                            <p:stCondLst>
                              <p:cond delay="0"/>
                            </p:stCondLst>
                            <p:childTnLst>
                              <p:par>
                                <p:cTn id="374" presetID="31" presetClass="entr" presetSubtype="0" fill="hold" grpId="0" nodeType="clickEffect">
                                  <p:stCondLst>
                                    <p:cond delay="0"/>
                                  </p:stCondLst>
                                  <p:childTnLst>
                                    <p:set>
                                      <p:cBhvr>
                                        <p:cTn id="375" dur="1" fill="hold">
                                          <p:stCondLst>
                                            <p:cond delay="0"/>
                                          </p:stCondLst>
                                        </p:cTn>
                                        <p:tgtEl>
                                          <p:spTgt spid="93"/>
                                        </p:tgtEl>
                                        <p:attrNameLst>
                                          <p:attrName>style.visibility</p:attrName>
                                        </p:attrNameLst>
                                      </p:cBhvr>
                                      <p:to>
                                        <p:strVal val="visible"/>
                                      </p:to>
                                    </p:set>
                                    <p:anim calcmode="lin" valueType="num">
                                      <p:cBhvr>
                                        <p:cTn id="376" dur="750" fill="hold"/>
                                        <p:tgtEl>
                                          <p:spTgt spid="93"/>
                                        </p:tgtEl>
                                        <p:attrNameLst>
                                          <p:attrName>ppt_w</p:attrName>
                                        </p:attrNameLst>
                                      </p:cBhvr>
                                      <p:tavLst>
                                        <p:tav tm="0">
                                          <p:val>
                                            <p:fltVal val="0"/>
                                          </p:val>
                                        </p:tav>
                                        <p:tav tm="100000">
                                          <p:val>
                                            <p:strVal val="#ppt_w"/>
                                          </p:val>
                                        </p:tav>
                                      </p:tavLst>
                                    </p:anim>
                                    <p:anim calcmode="lin" valueType="num">
                                      <p:cBhvr>
                                        <p:cTn id="377" dur="750" fill="hold"/>
                                        <p:tgtEl>
                                          <p:spTgt spid="93"/>
                                        </p:tgtEl>
                                        <p:attrNameLst>
                                          <p:attrName>ppt_h</p:attrName>
                                        </p:attrNameLst>
                                      </p:cBhvr>
                                      <p:tavLst>
                                        <p:tav tm="0">
                                          <p:val>
                                            <p:fltVal val="0"/>
                                          </p:val>
                                        </p:tav>
                                        <p:tav tm="100000">
                                          <p:val>
                                            <p:strVal val="#ppt_h"/>
                                          </p:val>
                                        </p:tav>
                                      </p:tavLst>
                                    </p:anim>
                                    <p:anim calcmode="lin" valueType="num">
                                      <p:cBhvr>
                                        <p:cTn id="378" dur="750" fill="hold"/>
                                        <p:tgtEl>
                                          <p:spTgt spid="93"/>
                                        </p:tgtEl>
                                        <p:attrNameLst>
                                          <p:attrName>style.rotation</p:attrName>
                                        </p:attrNameLst>
                                      </p:cBhvr>
                                      <p:tavLst>
                                        <p:tav tm="0">
                                          <p:val>
                                            <p:fltVal val="90"/>
                                          </p:val>
                                        </p:tav>
                                        <p:tav tm="100000">
                                          <p:val>
                                            <p:fltVal val="0"/>
                                          </p:val>
                                        </p:tav>
                                      </p:tavLst>
                                    </p:anim>
                                    <p:animEffect transition="in" filter="fade">
                                      <p:cBhvr>
                                        <p:cTn id="379" dur="750"/>
                                        <p:tgtEl>
                                          <p:spTgt spid="93"/>
                                        </p:tgtEl>
                                      </p:cBhvr>
                                    </p:animEffect>
                                  </p:childTnLst>
                                </p:cTn>
                              </p:par>
                            </p:childTnLst>
                          </p:cTn>
                        </p:par>
                      </p:childTnLst>
                    </p:cTn>
                  </p:par>
                  <p:par>
                    <p:cTn id="380" fill="hold">
                      <p:stCondLst>
                        <p:cond delay="indefinite"/>
                      </p:stCondLst>
                      <p:childTnLst>
                        <p:par>
                          <p:cTn id="381" fill="hold">
                            <p:stCondLst>
                              <p:cond delay="0"/>
                            </p:stCondLst>
                            <p:childTnLst>
                              <p:par>
                                <p:cTn id="382" presetID="22" presetClass="entr" presetSubtype="2" fill="hold" grpId="0" nodeType="clickEffect">
                                  <p:stCondLst>
                                    <p:cond delay="0"/>
                                  </p:stCondLst>
                                  <p:childTnLst>
                                    <p:set>
                                      <p:cBhvr>
                                        <p:cTn id="383" dur="1" fill="hold">
                                          <p:stCondLst>
                                            <p:cond delay="0"/>
                                          </p:stCondLst>
                                        </p:cTn>
                                        <p:tgtEl>
                                          <p:spTgt spid="96"/>
                                        </p:tgtEl>
                                        <p:attrNameLst>
                                          <p:attrName>style.visibility</p:attrName>
                                        </p:attrNameLst>
                                      </p:cBhvr>
                                      <p:to>
                                        <p:strVal val="visible"/>
                                      </p:to>
                                    </p:set>
                                    <p:animEffect transition="in" filter="wipe(right)">
                                      <p:cBhvr>
                                        <p:cTn id="384" dur="500"/>
                                        <p:tgtEl>
                                          <p:spTgt spid="96"/>
                                        </p:tgtEl>
                                      </p:cBhvr>
                                    </p:animEffect>
                                  </p:childTnLst>
                                </p:cTn>
                              </p:par>
                            </p:childTnLst>
                          </p:cTn>
                        </p:par>
                      </p:childTnLst>
                    </p:cTn>
                  </p:par>
                  <p:par>
                    <p:cTn id="385" fill="hold">
                      <p:stCondLst>
                        <p:cond delay="indefinite"/>
                      </p:stCondLst>
                      <p:childTnLst>
                        <p:par>
                          <p:cTn id="386" fill="hold">
                            <p:stCondLst>
                              <p:cond delay="0"/>
                            </p:stCondLst>
                            <p:childTnLst>
                              <p:par>
                                <p:cTn id="387" presetID="22" presetClass="entr" presetSubtype="8" fill="hold" grpId="0" nodeType="clickEffect">
                                  <p:stCondLst>
                                    <p:cond delay="0"/>
                                  </p:stCondLst>
                                  <p:childTnLst>
                                    <p:set>
                                      <p:cBhvr>
                                        <p:cTn id="388" dur="1" fill="hold">
                                          <p:stCondLst>
                                            <p:cond delay="0"/>
                                          </p:stCondLst>
                                        </p:cTn>
                                        <p:tgtEl>
                                          <p:spTgt spid="97"/>
                                        </p:tgtEl>
                                        <p:attrNameLst>
                                          <p:attrName>style.visibility</p:attrName>
                                        </p:attrNameLst>
                                      </p:cBhvr>
                                      <p:to>
                                        <p:strVal val="visible"/>
                                      </p:to>
                                    </p:set>
                                    <p:animEffect transition="in" filter="wipe(left)">
                                      <p:cBhvr>
                                        <p:cTn id="389"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P spid="27" grpId="0" animBg="1"/>
      <p:bldP spid="28" grpId="0" animBg="1"/>
      <p:bldP spid="29" grpId="0" animBg="1"/>
      <p:bldP spid="14" grpId="0" animBg="1"/>
      <p:bldP spid="16" grpId="0" animBg="1"/>
      <p:bldP spid="18" grpId="0" animBg="1"/>
      <p:bldP spid="20" grpId="0" animBg="1"/>
      <p:bldP spid="30" grpId="0" animBg="1"/>
      <p:bldP spid="38" grpId="0" animBg="1"/>
      <p:bldP spid="39" grpId="0" animBg="1"/>
      <p:bldP spid="40" grpId="0" animBg="1"/>
      <p:bldP spid="41" grpId="0" animBg="1"/>
      <p:bldP spid="42" grpId="0" animBg="1"/>
      <p:bldP spid="43" grpId="0" animBg="1"/>
      <p:bldP spid="44" grpId="0" animBg="1"/>
      <p:bldP spid="46" grpId="0" animBg="1"/>
      <p:bldP spid="48" grpId="0" animBg="1"/>
      <p:bldP spid="49" grpId="0" animBg="1"/>
      <p:bldP spid="50" grpId="0" animBg="1"/>
      <p:bldP spid="45" grpId="0" animBg="1"/>
      <p:bldP spid="51" grpId="0" animBg="1"/>
      <p:bldP spid="34" grpId="0" animBg="1"/>
      <p:bldP spid="52" grpId="0" animBg="1"/>
      <p:bldP spid="64" grpId="0"/>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92" grpId="0" animBg="1"/>
      <p:bldP spid="93" grpId="0" animBg="1"/>
      <p:bldP spid="94" grpId="0" animBg="1"/>
      <p:bldP spid="95" grpId="0" animBg="1"/>
      <p:bldP spid="96" grpId="0" animBg="1"/>
      <p:bldP spid="9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4.5.1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A1</a:t>
            </a:r>
          </a:p>
          <a:p>
            <a:pPr marL="609600" indent="-609600" fontAlgn="base">
              <a:spcAft>
                <a:spcPct val="0"/>
              </a:spcAft>
            </a:pP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Roscius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heeft niet het karakter en motief voor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kstvak 7">
            <a:extLst>
              <a:ext uri="{FF2B5EF4-FFF2-40B4-BE49-F238E27FC236}">
                <a16:creationId xmlns:a16="http://schemas.microsoft.com/office/drawing/2014/main" id="{10067C81-6167-4BBC-A0C1-33C2FF5A53E0}"/>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360000" bIns="360000" rtlCol="0">
            <a:noAutofit/>
          </a:bodyPr>
          <a:lstStyle/>
          <a:p>
            <a:pPr>
              <a:spcAft>
                <a:spcPts val="3600"/>
              </a:spcAft>
              <a:tabLst>
                <a:tab pos="539750" algn="l"/>
              </a:tabLst>
            </a:pPr>
            <a:r>
              <a:rPr lang="nl-NL" sz="2000" dirty="0">
                <a:latin typeface="Calibri" panose="020F0502020204030204" pitchFamily="34" charset="0"/>
              </a:rPr>
              <a:t>13	</a:t>
            </a:r>
            <a:r>
              <a:rPr lang="nl-NL" sz="2000" dirty="0" err="1">
                <a:latin typeface="Calibri" panose="020F0502020204030204" pitchFamily="34" charset="0"/>
              </a:rPr>
              <a:t>Patrem</a:t>
            </a:r>
            <a:r>
              <a:rPr lang="nl-NL" sz="2000" dirty="0">
                <a:latin typeface="Calibri" panose="020F0502020204030204" pitchFamily="34" charset="0"/>
              </a:rPr>
              <a:t> </a:t>
            </a:r>
            <a:r>
              <a:rPr lang="nl-NL" sz="2000" dirty="0" err="1">
                <a:latin typeface="Calibri" panose="020F0502020204030204" pitchFamily="34" charset="0"/>
              </a:rPr>
              <a:t>occidit</a:t>
            </a:r>
            <a:r>
              <a:rPr lang="nl-NL" sz="2000" dirty="0">
                <a:latin typeface="Calibri" panose="020F0502020204030204" pitchFamily="34" charset="0"/>
              </a:rPr>
              <a:t> </a:t>
            </a:r>
            <a:r>
              <a:rPr lang="nl-NL" sz="2000" dirty="0" err="1">
                <a:latin typeface="Calibri" panose="020F0502020204030204" pitchFamily="34" charset="0"/>
              </a:rPr>
              <a:t>Sex</a:t>
            </a:r>
            <a:r>
              <a:rPr lang="nl-NL" sz="2000" dirty="0">
                <a:latin typeface="Calibri" panose="020F0502020204030204" pitchFamily="34" charset="0"/>
              </a:rPr>
              <a:t>. </a:t>
            </a:r>
            <a:r>
              <a:rPr lang="nl-NL" sz="2000" dirty="0" err="1">
                <a:latin typeface="Calibri" panose="020F0502020204030204" pitchFamily="34" charset="0"/>
              </a:rPr>
              <a:t>Roscius</a:t>
            </a:r>
            <a:r>
              <a:rPr lang="nl-NL" sz="2000" dirty="0">
                <a:latin typeface="Calibri" panose="020F0502020204030204" pitchFamily="34" charset="0"/>
              </a:rPr>
              <a:t>. </a:t>
            </a:r>
            <a:r>
              <a:rPr lang="nl-NL" sz="2000" dirty="0" err="1">
                <a:latin typeface="Calibri" panose="020F0502020204030204" pitchFamily="34" charset="0"/>
              </a:rPr>
              <a:t>Qui</a:t>
            </a:r>
            <a:r>
              <a:rPr lang="nl-NL" sz="2000" dirty="0">
                <a:latin typeface="Calibri" panose="020F0502020204030204" pitchFamily="34" charset="0"/>
              </a:rPr>
              <a:t> homo? </a:t>
            </a:r>
            <a:r>
              <a:rPr lang="nl-NL" sz="2000" dirty="0" err="1">
                <a:latin typeface="Calibri" panose="020F0502020204030204" pitchFamily="34" charset="0"/>
              </a:rPr>
              <a:t>Adulescentulus</a:t>
            </a:r>
            <a:r>
              <a:rPr lang="nl-NL" sz="2000" dirty="0">
                <a:latin typeface="Calibri" panose="020F0502020204030204" pitchFamily="34" charset="0"/>
              </a:rPr>
              <a:t> </a:t>
            </a:r>
            <a:r>
              <a:rPr lang="nl-NL" sz="2000" dirty="0" err="1">
                <a:latin typeface="Calibri" panose="020F0502020204030204" pitchFamily="34" charset="0"/>
              </a:rPr>
              <a:t>corruptus</a:t>
            </a:r>
            <a:r>
              <a:rPr lang="nl-NL" sz="2000" dirty="0">
                <a:latin typeface="Calibri" panose="020F0502020204030204" pitchFamily="34" charset="0"/>
              </a:rPr>
              <a:t> et </a:t>
            </a:r>
            <a:r>
              <a:rPr lang="nl-NL" sz="2000" dirty="0" err="1">
                <a:latin typeface="Calibri" panose="020F0502020204030204" pitchFamily="34" charset="0"/>
              </a:rPr>
              <a:t>ab</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14	</a:t>
            </a:r>
            <a:r>
              <a:rPr lang="nl-NL" sz="2000" dirty="0" err="1">
                <a:latin typeface="Calibri" panose="020F0502020204030204" pitchFamily="34" charset="0"/>
              </a:rPr>
              <a:t>hominibus</a:t>
            </a:r>
            <a:r>
              <a:rPr lang="nl-NL" sz="2000" dirty="0">
                <a:latin typeface="Calibri" panose="020F0502020204030204" pitchFamily="34" charset="0"/>
              </a:rPr>
              <a:t> </a:t>
            </a:r>
            <a:r>
              <a:rPr lang="nl-NL" sz="2000" dirty="0" err="1">
                <a:latin typeface="Calibri" panose="020F0502020204030204" pitchFamily="34" charset="0"/>
              </a:rPr>
              <a:t>nequam</a:t>
            </a:r>
            <a:r>
              <a:rPr lang="nl-NL" sz="2000" dirty="0">
                <a:latin typeface="Calibri" panose="020F0502020204030204" pitchFamily="34" charset="0"/>
              </a:rPr>
              <a:t> </a:t>
            </a:r>
            <a:r>
              <a:rPr lang="nl-NL" sz="2000" dirty="0" err="1">
                <a:latin typeface="Calibri" panose="020F0502020204030204" pitchFamily="34" charset="0"/>
              </a:rPr>
              <a:t>inductus</a:t>
            </a:r>
            <a:r>
              <a:rPr lang="nl-NL" sz="2000" dirty="0">
                <a:latin typeface="Calibri" panose="020F0502020204030204" pitchFamily="34" charset="0"/>
              </a:rPr>
              <a:t>? </a:t>
            </a:r>
            <a:r>
              <a:rPr lang="nl-NL" sz="2000" dirty="0" err="1">
                <a:latin typeface="Calibri" panose="020F0502020204030204" pitchFamily="34" charset="0"/>
              </a:rPr>
              <a:t>Annos</a:t>
            </a:r>
            <a:r>
              <a:rPr lang="nl-NL" sz="2000" dirty="0">
                <a:latin typeface="Calibri" panose="020F0502020204030204" pitchFamily="34" charset="0"/>
              </a:rPr>
              <a:t> </a:t>
            </a:r>
            <a:r>
              <a:rPr lang="nl-NL" sz="2000" dirty="0" err="1">
                <a:latin typeface="Calibri" panose="020F0502020204030204" pitchFamily="34" charset="0"/>
              </a:rPr>
              <a:t>natus</a:t>
            </a:r>
            <a:r>
              <a:rPr lang="nl-NL" sz="2000" dirty="0">
                <a:latin typeface="Calibri" panose="020F0502020204030204" pitchFamily="34" charset="0"/>
              </a:rPr>
              <a:t> </a:t>
            </a:r>
            <a:r>
              <a:rPr lang="nl-NL" sz="2000" dirty="0" err="1">
                <a:latin typeface="Calibri" panose="020F0502020204030204" pitchFamily="34" charset="0"/>
              </a:rPr>
              <a:t>maior</a:t>
            </a:r>
            <a:r>
              <a:rPr lang="nl-NL" sz="2000" dirty="0">
                <a:latin typeface="Calibri" panose="020F0502020204030204" pitchFamily="34" charset="0"/>
              </a:rPr>
              <a:t> </a:t>
            </a:r>
            <a:r>
              <a:rPr lang="nl-NL" sz="2000" dirty="0" err="1">
                <a:latin typeface="Calibri" panose="020F0502020204030204" pitchFamily="34" charset="0"/>
              </a:rPr>
              <a:t>quadraginta</a:t>
            </a:r>
            <a:r>
              <a:rPr lang="nl-NL" sz="2000" dirty="0">
                <a:latin typeface="Calibri" panose="020F0502020204030204" pitchFamily="34" charset="0"/>
              </a:rPr>
              <a:t>. </a:t>
            </a:r>
            <a:r>
              <a:rPr lang="nl-NL" sz="2000" dirty="0" err="1">
                <a:latin typeface="Calibri" panose="020F0502020204030204" pitchFamily="34" charset="0"/>
              </a:rPr>
              <a:t>Vetus</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15	</a:t>
            </a:r>
            <a:r>
              <a:rPr lang="nl-NL" sz="2000" dirty="0" err="1">
                <a:latin typeface="Calibri" panose="020F0502020204030204" pitchFamily="34" charset="0"/>
              </a:rPr>
              <a:t>videlicet</a:t>
            </a:r>
            <a:r>
              <a:rPr lang="nl-NL" sz="2000" dirty="0">
                <a:latin typeface="Calibri" panose="020F0502020204030204" pitchFamily="34" charset="0"/>
              </a:rPr>
              <a:t> </a:t>
            </a:r>
            <a:r>
              <a:rPr lang="nl-NL" sz="2000" dirty="0" err="1">
                <a:latin typeface="Calibri" panose="020F0502020204030204" pitchFamily="34" charset="0"/>
              </a:rPr>
              <a:t>sicarius</a:t>
            </a:r>
            <a:r>
              <a:rPr lang="nl-NL" sz="2000" dirty="0">
                <a:latin typeface="Calibri" panose="020F0502020204030204" pitchFamily="34" charset="0"/>
              </a:rPr>
              <a:t>, homo </a:t>
            </a:r>
            <a:r>
              <a:rPr lang="nl-NL" sz="2000" dirty="0" err="1">
                <a:latin typeface="Calibri" panose="020F0502020204030204" pitchFamily="34" charset="0"/>
              </a:rPr>
              <a:t>audax</a:t>
            </a:r>
            <a:r>
              <a:rPr lang="nl-NL" sz="2000" dirty="0">
                <a:latin typeface="Calibri" panose="020F0502020204030204" pitchFamily="34" charset="0"/>
              </a:rPr>
              <a:t> et </a:t>
            </a:r>
            <a:r>
              <a:rPr lang="nl-NL" sz="2000" dirty="0" err="1">
                <a:latin typeface="Calibri" panose="020F0502020204030204" pitchFamily="34" charset="0"/>
              </a:rPr>
              <a:t>saepe</a:t>
            </a:r>
            <a:r>
              <a:rPr lang="nl-NL" sz="2000" dirty="0">
                <a:latin typeface="Calibri" panose="020F0502020204030204" pitchFamily="34" charset="0"/>
              </a:rPr>
              <a:t> in </a:t>
            </a:r>
            <a:r>
              <a:rPr lang="nl-NL" sz="2000" dirty="0" err="1">
                <a:latin typeface="Calibri" panose="020F0502020204030204" pitchFamily="34" charset="0"/>
              </a:rPr>
              <a:t>caede</a:t>
            </a:r>
            <a:r>
              <a:rPr lang="nl-NL" sz="2000" dirty="0">
                <a:latin typeface="Calibri" panose="020F0502020204030204" pitchFamily="34" charset="0"/>
              </a:rPr>
              <a:t> </a:t>
            </a:r>
            <a:r>
              <a:rPr lang="nl-NL" sz="2000" dirty="0" err="1">
                <a:latin typeface="Calibri" panose="020F0502020204030204" pitchFamily="34" charset="0"/>
              </a:rPr>
              <a:t>versatus</a:t>
            </a:r>
            <a:r>
              <a:rPr lang="nl-NL" sz="2000" dirty="0">
                <a:latin typeface="Calibri" panose="020F0502020204030204" pitchFamily="34" charset="0"/>
              </a:rPr>
              <a:t>? At hoc </a:t>
            </a:r>
            <a:r>
              <a:rPr lang="nl-NL" sz="2000" dirty="0" err="1">
                <a:latin typeface="Calibri" panose="020F0502020204030204" pitchFamily="34" charset="0"/>
              </a:rPr>
              <a:t>ab</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16	</a:t>
            </a:r>
            <a:r>
              <a:rPr lang="nl-NL" sz="2000" dirty="0" err="1">
                <a:latin typeface="Calibri" panose="020F0502020204030204" pitchFamily="34" charset="0"/>
              </a:rPr>
              <a:t>accusatore</a:t>
            </a:r>
            <a:r>
              <a:rPr lang="nl-NL" sz="2000" dirty="0">
                <a:latin typeface="Calibri" panose="020F0502020204030204" pitchFamily="34" charset="0"/>
              </a:rPr>
              <a:t> ne </a:t>
            </a:r>
            <a:r>
              <a:rPr lang="nl-NL" sz="2000" dirty="0" err="1">
                <a:latin typeface="Calibri" panose="020F0502020204030204" pitchFamily="34" charset="0"/>
              </a:rPr>
              <a:t>dici</a:t>
            </a:r>
            <a:r>
              <a:rPr lang="nl-NL" sz="2000" dirty="0">
                <a:latin typeface="Calibri" panose="020F0502020204030204" pitchFamily="34" charset="0"/>
              </a:rPr>
              <a:t> </a:t>
            </a:r>
            <a:r>
              <a:rPr lang="nl-NL" sz="2000" dirty="0" err="1">
                <a:latin typeface="Calibri" panose="020F0502020204030204" pitchFamily="34" charset="0"/>
              </a:rPr>
              <a:t>quidem</a:t>
            </a:r>
            <a:r>
              <a:rPr lang="nl-NL" sz="2000" dirty="0">
                <a:latin typeface="Calibri" panose="020F0502020204030204" pitchFamily="34" charset="0"/>
              </a:rPr>
              <a:t> </a:t>
            </a:r>
            <a:r>
              <a:rPr lang="nl-NL" sz="2000" dirty="0" err="1">
                <a:latin typeface="Calibri" panose="020F0502020204030204" pitchFamily="34" charset="0"/>
              </a:rPr>
              <a:t>audistis</a:t>
            </a:r>
            <a:r>
              <a:rPr lang="nl-NL" sz="2000" dirty="0">
                <a:latin typeface="Calibri" panose="020F0502020204030204" pitchFamily="34" charset="0"/>
              </a:rPr>
              <a:t>. </a:t>
            </a:r>
            <a:r>
              <a:rPr lang="nl-NL" sz="2000" dirty="0" err="1">
                <a:latin typeface="Calibri" panose="020F0502020204030204" pitchFamily="34" charset="0"/>
              </a:rPr>
              <a:t>Luxuries</a:t>
            </a:r>
            <a:r>
              <a:rPr lang="nl-NL" sz="2000" dirty="0">
                <a:latin typeface="Calibri" panose="020F0502020204030204" pitchFamily="34" charset="0"/>
              </a:rPr>
              <a:t> </a:t>
            </a:r>
            <a:r>
              <a:rPr lang="nl-NL" sz="2000" dirty="0" err="1">
                <a:latin typeface="Calibri" panose="020F0502020204030204" pitchFamily="34" charset="0"/>
              </a:rPr>
              <a:t>igitur</a:t>
            </a:r>
            <a:r>
              <a:rPr lang="nl-NL" sz="2000" dirty="0">
                <a:latin typeface="Calibri" panose="020F0502020204030204" pitchFamily="34" charset="0"/>
              </a:rPr>
              <a:t> hominem </a:t>
            </a:r>
            <a:r>
              <a:rPr lang="nl-NL" sz="2000" dirty="0" err="1">
                <a:latin typeface="Calibri" panose="020F0502020204030204" pitchFamily="34" charset="0"/>
              </a:rPr>
              <a:t>nimirum</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17	et </a:t>
            </a:r>
            <a:r>
              <a:rPr lang="nl-NL" sz="2000" dirty="0" err="1">
                <a:latin typeface="Calibri" panose="020F0502020204030204" pitchFamily="34" charset="0"/>
              </a:rPr>
              <a:t>aeris</a:t>
            </a:r>
            <a:r>
              <a:rPr lang="nl-NL" sz="2000" dirty="0">
                <a:latin typeface="Calibri" panose="020F0502020204030204" pitchFamily="34" charset="0"/>
              </a:rPr>
              <a:t> alieni </a:t>
            </a:r>
            <a:r>
              <a:rPr lang="nl-NL" sz="2000" dirty="0" err="1">
                <a:latin typeface="Calibri" panose="020F0502020204030204" pitchFamily="34" charset="0"/>
              </a:rPr>
              <a:t>magnitudo</a:t>
            </a:r>
            <a:r>
              <a:rPr lang="nl-NL" sz="2000" dirty="0">
                <a:latin typeface="Calibri" panose="020F0502020204030204" pitchFamily="34" charset="0"/>
              </a:rPr>
              <a:t> et </a:t>
            </a:r>
            <a:r>
              <a:rPr lang="nl-NL" sz="2000" dirty="0" err="1">
                <a:latin typeface="Calibri" panose="020F0502020204030204" pitchFamily="34" charset="0"/>
              </a:rPr>
              <a:t>indomitae</a:t>
            </a:r>
            <a:r>
              <a:rPr lang="nl-NL" sz="2000" dirty="0">
                <a:latin typeface="Calibri" panose="020F0502020204030204" pitchFamily="34" charset="0"/>
              </a:rPr>
              <a:t> </a:t>
            </a:r>
            <a:r>
              <a:rPr lang="nl-NL" sz="2000" dirty="0" err="1">
                <a:latin typeface="Calibri" panose="020F0502020204030204" pitchFamily="34" charset="0"/>
              </a:rPr>
              <a:t>animi</a:t>
            </a:r>
            <a:r>
              <a:rPr lang="nl-NL" sz="2000" dirty="0">
                <a:latin typeface="Calibri" panose="020F0502020204030204" pitchFamily="34" charset="0"/>
              </a:rPr>
              <a:t> </a:t>
            </a:r>
            <a:r>
              <a:rPr lang="nl-NL" sz="2000" dirty="0" err="1">
                <a:latin typeface="Calibri" panose="020F0502020204030204" pitchFamily="34" charset="0"/>
              </a:rPr>
              <a:t>cupiditates</a:t>
            </a:r>
            <a:r>
              <a:rPr lang="nl-NL" sz="2000" dirty="0">
                <a:latin typeface="Calibri" panose="020F0502020204030204" pitchFamily="34" charset="0"/>
              </a:rPr>
              <a:t> ad hoc </a:t>
            </a:r>
            <a:r>
              <a:rPr lang="nl-NL" sz="2000" dirty="0" err="1">
                <a:latin typeface="Calibri" panose="020F0502020204030204" pitchFamily="34" charset="0"/>
              </a:rPr>
              <a:t>scelus</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18	</a:t>
            </a:r>
            <a:r>
              <a:rPr lang="nl-NL" sz="2000" dirty="0" err="1">
                <a:latin typeface="Calibri" panose="020F0502020204030204" pitchFamily="34" charset="0"/>
              </a:rPr>
              <a:t>impulerunt</a:t>
            </a:r>
            <a:r>
              <a:rPr lang="nl-NL" sz="2000" dirty="0">
                <a:latin typeface="Calibri" panose="020F0502020204030204" pitchFamily="34" charset="0"/>
              </a:rPr>
              <a:t>?</a:t>
            </a:r>
          </a:p>
        </p:txBody>
      </p:sp>
      <p:cxnSp>
        <p:nvCxnSpPr>
          <p:cNvPr id="9" name="Straight Connector 10">
            <a:extLst>
              <a:ext uri="{FF2B5EF4-FFF2-40B4-BE49-F238E27FC236}">
                <a16:creationId xmlns:a16="http://schemas.microsoft.com/office/drawing/2014/main" id="{1212D72E-30F5-4676-8418-9F2B77B4CD5F}"/>
              </a:ext>
            </a:extLst>
          </p:cNvPr>
          <p:cNvCxnSpPr/>
          <p:nvPr/>
        </p:nvCxnSpPr>
        <p:spPr bwMode="auto">
          <a:xfrm>
            <a:off x="3744000" y="1332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Rechte verbindingslijn 9">
            <a:extLst>
              <a:ext uri="{FF2B5EF4-FFF2-40B4-BE49-F238E27FC236}">
                <a16:creationId xmlns:a16="http://schemas.microsoft.com/office/drawing/2014/main" id="{15FB9BBB-152C-4A16-8891-CD367D6334DB}"/>
              </a:ext>
            </a:extLst>
          </p:cNvPr>
          <p:cNvCxnSpPr>
            <a:cxnSpLocks/>
          </p:cNvCxnSpPr>
          <p:nvPr/>
        </p:nvCxnSpPr>
        <p:spPr bwMode="auto">
          <a:xfrm>
            <a:off x="1715920" y="1805544"/>
            <a:ext cx="68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ounded Rectangle 12">
            <a:extLst>
              <a:ext uri="{FF2B5EF4-FFF2-40B4-BE49-F238E27FC236}">
                <a16:creationId xmlns:a16="http://schemas.microsoft.com/office/drawing/2014/main" id="{3044A19A-0FEA-4280-BE50-473FCB53BC7D}"/>
              </a:ext>
            </a:extLst>
          </p:cNvPr>
          <p:cNvSpPr/>
          <p:nvPr/>
        </p:nvSpPr>
        <p:spPr bwMode="auto">
          <a:xfrm>
            <a:off x="3181796" y="120986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2" name="Rounded Rectangle 12">
            <a:extLst>
              <a:ext uri="{FF2B5EF4-FFF2-40B4-BE49-F238E27FC236}">
                <a16:creationId xmlns:a16="http://schemas.microsoft.com/office/drawing/2014/main" id="{DF7013F2-D0D6-479E-9B31-F80B37AA86E5}"/>
              </a:ext>
            </a:extLst>
          </p:cNvPr>
          <p:cNvSpPr/>
          <p:nvPr/>
        </p:nvSpPr>
        <p:spPr bwMode="auto">
          <a:xfrm>
            <a:off x="1148932" y="120986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13" name="Straight Connector 10">
            <a:extLst>
              <a:ext uri="{FF2B5EF4-FFF2-40B4-BE49-F238E27FC236}">
                <a16:creationId xmlns:a16="http://schemas.microsoft.com/office/drawing/2014/main" id="{92F68A49-D8BF-47FB-8B2F-07822CA9DF0B}"/>
              </a:ext>
            </a:extLst>
          </p:cNvPr>
          <p:cNvCxnSpPr/>
          <p:nvPr/>
        </p:nvCxnSpPr>
        <p:spPr bwMode="auto">
          <a:xfrm>
            <a:off x="4968000" y="132833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Rounded Rectangle 12">
            <a:extLst>
              <a:ext uri="{FF2B5EF4-FFF2-40B4-BE49-F238E27FC236}">
                <a16:creationId xmlns:a16="http://schemas.microsoft.com/office/drawing/2014/main" id="{D235F931-073E-4A5D-A68D-67ED66DFC87D}"/>
              </a:ext>
            </a:extLst>
          </p:cNvPr>
          <p:cNvSpPr/>
          <p:nvPr/>
        </p:nvSpPr>
        <p:spPr bwMode="auto">
          <a:xfrm>
            <a:off x="4458422" y="121198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 name="Vrije vorm: vorm 1">
            <a:extLst>
              <a:ext uri="{FF2B5EF4-FFF2-40B4-BE49-F238E27FC236}">
                <a16:creationId xmlns:a16="http://schemas.microsoft.com/office/drawing/2014/main" id="{24717323-9EE7-4570-913E-ECCB56DD238A}"/>
              </a:ext>
            </a:extLst>
          </p:cNvPr>
          <p:cNvSpPr/>
          <p:nvPr/>
        </p:nvSpPr>
        <p:spPr bwMode="auto">
          <a:xfrm>
            <a:off x="4051883" y="1424246"/>
            <a:ext cx="536895" cy="169661"/>
          </a:xfrm>
          <a:custGeom>
            <a:avLst/>
            <a:gdLst>
              <a:gd name="connsiteX0" fmla="*/ 0 w 536895"/>
              <a:gd name="connsiteY0" fmla="*/ 243383 h 268550"/>
              <a:gd name="connsiteX1" fmla="*/ 201335 w 536895"/>
              <a:gd name="connsiteY1" fmla="*/ 103 h 268550"/>
              <a:gd name="connsiteX2" fmla="*/ 536895 w 536895"/>
              <a:gd name="connsiteY2" fmla="*/ 268550 h 268550"/>
            </a:gdLst>
            <a:ahLst/>
            <a:cxnLst>
              <a:cxn ang="0">
                <a:pos x="connsiteX0" y="connsiteY0"/>
              </a:cxn>
              <a:cxn ang="0">
                <a:pos x="connsiteX1" y="connsiteY1"/>
              </a:cxn>
              <a:cxn ang="0">
                <a:pos x="connsiteX2" y="connsiteY2"/>
              </a:cxn>
            </a:cxnLst>
            <a:rect l="l" t="t" r="r" b="b"/>
            <a:pathLst>
              <a:path w="536895" h="268550">
                <a:moveTo>
                  <a:pt x="0" y="243383"/>
                </a:moveTo>
                <a:cubicBezTo>
                  <a:pt x="55926" y="119645"/>
                  <a:pt x="111853" y="-4092"/>
                  <a:pt x="201335" y="103"/>
                </a:cubicBezTo>
                <a:cubicBezTo>
                  <a:pt x="290818" y="4297"/>
                  <a:pt x="413856" y="136423"/>
                  <a:pt x="536895" y="26855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17" name="Straight Connector 10">
            <a:extLst>
              <a:ext uri="{FF2B5EF4-FFF2-40B4-BE49-F238E27FC236}">
                <a16:creationId xmlns:a16="http://schemas.microsoft.com/office/drawing/2014/main" id="{D4225AEB-0495-4279-B4C8-E0394DA81C11}"/>
              </a:ext>
            </a:extLst>
          </p:cNvPr>
          <p:cNvCxnSpPr/>
          <p:nvPr/>
        </p:nvCxnSpPr>
        <p:spPr bwMode="auto">
          <a:xfrm>
            <a:off x="3951401" y="207208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Freeform 40">
            <a:extLst>
              <a:ext uri="{FF2B5EF4-FFF2-40B4-BE49-F238E27FC236}">
                <a16:creationId xmlns:a16="http://schemas.microsoft.com/office/drawing/2014/main" id="{D3DDB75A-D4D6-45EC-A8EE-8956447EEE8E}"/>
              </a:ext>
            </a:extLst>
          </p:cNvPr>
          <p:cNvSpPr/>
          <p:nvPr/>
        </p:nvSpPr>
        <p:spPr bwMode="auto">
          <a:xfrm>
            <a:off x="7938000" y="1417756"/>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0" name="Freeform 41">
            <a:extLst>
              <a:ext uri="{FF2B5EF4-FFF2-40B4-BE49-F238E27FC236}">
                <a16:creationId xmlns:a16="http://schemas.microsoft.com/office/drawing/2014/main" id="{AE82A07D-BD77-4961-B8B7-574E19A6904D}"/>
              </a:ext>
            </a:extLst>
          </p:cNvPr>
          <p:cNvSpPr/>
          <p:nvPr/>
        </p:nvSpPr>
        <p:spPr bwMode="auto">
          <a:xfrm flipH="1">
            <a:off x="3708000" y="216208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 name="Vrije vorm: vorm 2">
            <a:extLst>
              <a:ext uri="{FF2B5EF4-FFF2-40B4-BE49-F238E27FC236}">
                <a16:creationId xmlns:a16="http://schemas.microsoft.com/office/drawing/2014/main" id="{981DEEF9-C50E-41D8-94C6-3DD263B11B63}"/>
              </a:ext>
            </a:extLst>
          </p:cNvPr>
          <p:cNvSpPr/>
          <p:nvPr/>
        </p:nvSpPr>
        <p:spPr bwMode="auto">
          <a:xfrm>
            <a:off x="3298677" y="1803163"/>
            <a:ext cx="2623559" cy="538385"/>
          </a:xfrm>
          <a:custGeom>
            <a:avLst/>
            <a:gdLst>
              <a:gd name="connsiteX0" fmla="*/ 0 w 2623559"/>
              <a:gd name="connsiteY0" fmla="*/ 538385 h 538385"/>
              <a:gd name="connsiteX1" fmla="*/ 162370 w 2623559"/>
              <a:gd name="connsiteY1" fmla="*/ 239282 h 538385"/>
              <a:gd name="connsiteX2" fmla="*/ 418744 w 2623559"/>
              <a:gd name="connsiteY2" fmla="*/ 401652 h 538385"/>
              <a:gd name="connsiteX3" fmla="*/ 692209 w 2623559"/>
              <a:gd name="connsiteY3" fmla="*/ 102549 h 538385"/>
              <a:gd name="connsiteX4" fmla="*/ 1811708 w 2623559"/>
              <a:gd name="connsiteY4" fmla="*/ 384560 h 538385"/>
              <a:gd name="connsiteX5" fmla="*/ 2623559 w 2623559"/>
              <a:gd name="connsiteY5" fmla="*/ 0 h 538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3559" h="538385">
                <a:moveTo>
                  <a:pt x="0" y="538385"/>
                </a:moveTo>
                <a:cubicBezTo>
                  <a:pt x="46289" y="400228"/>
                  <a:pt x="92579" y="262071"/>
                  <a:pt x="162370" y="239282"/>
                </a:cubicBezTo>
                <a:cubicBezTo>
                  <a:pt x="232161" y="216493"/>
                  <a:pt x="330438" y="424441"/>
                  <a:pt x="418744" y="401652"/>
                </a:cubicBezTo>
                <a:cubicBezTo>
                  <a:pt x="507050" y="378863"/>
                  <a:pt x="460048" y="105398"/>
                  <a:pt x="692209" y="102549"/>
                </a:cubicBezTo>
                <a:cubicBezTo>
                  <a:pt x="924370" y="99700"/>
                  <a:pt x="1489816" y="401651"/>
                  <a:pt x="1811708" y="384560"/>
                </a:cubicBezTo>
                <a:cubicBezTo>
                  <a:pt x="2133600" y="367468"/>
                  <a:pt x="2378579" y="183734"/>
                  <a:pt x="2623559"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22" name="Straight Connector 10">
            <a:extLst>
              <a:ext uri="{FF2B5EF4-FFF2-40B4-BE49-F238E27FC236}">
                <a16:creationId xmlns:a16="http://schemas.microsoft.com/office/drawing/2014/main" id="{A6A4318A-AA96-467B-8735-4A32E177B79C}"/>
              </a:ext>
            </a:extLst>
          </p:cNvPr>
          <p:cNvCxnSpPr/>
          <p:nvPr/>
        </p:nvCxnSpPr>
        <p:spPr bwMode="auto">
          <a:xfrm>
            <a:off x="7337888" y="206943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Rectangle 62">
            <a:extLst>
              <a:ext uri="{FF2B5EF4-FFF2-40B4-BE49-F238E27FC236}">
                <a16:creationId xmlns:a16="http://schemas.microsoft.com/office/drawing/2014/main" id="{6B65DF24-4482-48A9-B381-3B137DBB5AB9}"/>
              </a:ext>
            </a:extLst>
          </p:cNvPr>
          <p:cNvSpPr/>
          <p:nvPr/>
        </p:nvSpPr>
        <p:spPr>
          <a:xfrm>
            <a:off x="6875794" y="1958908"/>
            <a:ext cx="249364" cy="338554"/>
          </a:xfrm>
          <a:prstGeom prst="rect">
            <a:avLst/>
          </a:prstGeom>
        </p:spPr>
        <p:txBody>
          <a:bodyPr wrap="none" lIns="0" rIns="0">
            <a:spAutoFit/>
          </a:bodyPr>
          <a:lstStyle/>
          <a:p>
            <a:r>
              <a:rPr lang="nl-NL" sz="1600" dirty="0" err="1">
                <a:solidFill>
                  <a:srgbClr val="CC0000"/>
                </a:solidFill>
              </a:rPr>
              <a:t>est</a:t>
            </a:r>
            <a:endParaRPr lang="nl-NL" sz="1600" dirty="0">
              <a:solidFill>
                <a:srgbClr val="CC0000"/>
              </a:solidFill>
            </a:endParaRPr>
          </a:p>
        </p:txBody>
      </p:sp>
      <p:sp>
        <p:nvSpPr>
          <p:cNvPr id="24" name="Rounded Rectangle 12">
            <a:extLst>
              <a:ext uri="{FF2B5EF4-FFF2-40B4-BE49-F238E27FC236}">
                <a16:creationId xmlns:a16="http://schemas.microsoft.com/office/drawing/2014/main" id="{95539801-55E4-4F15-A378-8F2DDC42380C}"/>
              </a:ext>
            </a:extLst>
          </p:cNvPr>
          <p:cNvSpPr/>
          <p:nvPr/>
        </p:nvSpPr>
        <p:spPr bwMode="auto">
          <a:xfrm>
            <a:off x="4868600" y="195890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 name="Vrije vorm: vorm 3">
            <a:extLst>
              <a:ext uri="{FF2B5EF4-FFF2-40B4-BE49-F238E27FC236}">
                <a16:creationId xmlns:a16="http://schemas.microsoft.com/office/drawing/2014/main" id="{934F82A9-9AB9-49D6-8975-6E9E586D6E8E}"/>
              </a:ext>
            </a:extLst>
          </p:cNvPr>
          <p:cNvSpPr/>
          <p:nvPr/>
        </p:nvSpPr>
        <p:spPr bwMode="auto">
          <a:xfrm>
            <a:off x="4332718" y="2597921"/>
            <a:ext cx="2324456" cy="222614"/>
          </a:xfrm>
          <a:custGeom>
            <a:avLst/>
            <a:gdLst>
              <a:gd name="connsiteX0" fmla="*/ 2324456 w 2324456"/>
              <a:gd name="connsiteY0" fmla="*/ 0 h 222614"/>
              <a:gd name="connsiteX1" fmla="*/ 1546789 w 2324456"/>
              <a:gd name="connsiteY1" fmla="*/ 205100 h 222614"/>
              <a:gd name="connsiteX2" fmla="*/ 914400 w 2324456"/>
              <a:gd name="connsiteY2" fmla="*/ 59821 h 222614"/>
              <a:gd name="connsiteX3" fmla="*/ 358923 w 2324456"/>
              <a:gd name="connsiteY3" fmla="*/ 222191 h 222614"/>
              <a:gd name="connsiteX4" fmla="*/ 0 w 2324456"/>
              <a:gd name="connsiteY4" fmla="*/ 0 h 222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4456" h="222614">
                <a:moveTo>
                  <a:pt x="2324456" y="0"/>
                </a:moveTo>
                <a:cubicBezTo>
                  <a:pt x="2053127" y="97565"/>
                  <a:pt x="1781798" y="195130"/>
                  <a:pt x="1546789" y="205100"/>
                </a:cubicBezTo>
                <a:cubicBezTo>
                  <a:pt x="1311780" y="215070"/>
                  <a:pt x="1112378" y="56973"/>
                  <a:pt x="914400" y="59821"/>
                </a:cubicBezTo>
                <a:cubicBezTo>
                  <a:pt x="716422" y="62669"/>
                  <a:pt x="511323" y="232161"/>
                  <a:pt x="358923" y="222191"/>
                </a:cubicBezTo>
                <a:cubicBezTo>
                  <a:pt x="206523" y="212221"/>
                  <a:pt x="103261" y="106110"/>
                  <a:pt x="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25" name="Rechte verbindingslijn 24">
            <a:extLst>
              <a:ext uri="{FF2B5EF4-FFF2-40B4-BE49-F238E27FC236}">
                <a16:creationId xmlns:a16="http://schemas.microsoft.com/office/drawing/2014/main" id="{FADBF05C-37C1-4CC0-AABF-0DC9B9BE6ADF}"/>
              </a:ext>
            </a:extLst>
          </p:cNvPr>
          <p:cNvCxnSpPr>
            <a:cxnSpLocks/>
          </p:cNvCxnSpPr>
          <p:nvPr/>
        </p:nvCxnSpPr>
        <p:spPr bwMode="auto">
          <a:xfrm>
            <a:off x="2949553" y="2597921"/>
            <a:ext cx="897309"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10">
            <a:extLst>
              <a:ext uri="{FF2B5EF4-FFF2-40B4-BE49-F238E27FC236}">
                <a16:creationId xmlns:a16="http://schemas.microsoft.com/office/drawing/2014/main" id="{37CDE5DF-6D14-4EB3-96D2-3788C52AA6FE}"/>
              </a:ext>
            </a:extLst>
          </p:cNvPr>
          <p:cNvCxnSpPr/>
          <p:nvPr/>
        </p:nvCxnSpPr>
        <p:spPr bwMode="auto">
          <a:xfrm>
            <a:off x="6875794" y="2844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Vrije vorm: vorm 4">
            <a:extLst>
              <a:ext uri="{FF2B5EF4-FFF2-40B4-BE49-F238E27FC236}">
                <a16:creationId xmlns:a16="http://schemas.microsoft.com/office/drawing/2014/main" id="{4C1F25A4-D4C4-4F01-941E-37168837E826}"/>
              </a:ext>
            </a:extLst>
          </p:cNvPr>
          <p:cNvSpPr/>
          <p:nvPr/>
        </p:nvSpPr>
        <p:spPr bwMode="auto">
          <a:xfrm>
            <a:off x="2221907" y="2632105"/>
            <a:ext cx="5469308" cy="504202"/>
          </a:xfrm>
          <a:custGeom>
            <a:avLst/>
            <a:gdLst>
              <a:gd name="connsiteX0" fmla="*/ 5469308 w 5469308"/>
              <a:gd name="connsiteY0" fmla="*/ 0 h 504202"/>
              <a:gd name="connsiteX1" fmla="*/ 5178751 w 5469308"/>
              <a:gd name="connsiteY1" fmla="*/ 307648 h 504202"/>
              <a:gd name="connsiteX2" fmla="*/ 4683095 w 5469308"/>
              <a:gd name="connsiteY2" fmla="*/ 102549 h 504202"/>
              <a:gd name="connsiteX3" fmla="*/ 4033614 w 5469308"/>
              <a:gd name="connsiteY3" fmla="*/ 324740 h 504202"/>
              <a:gd name="connsiteX4" fmla="*/ 3572142 w 5469308"/>
              <a:gd name="connsiteY4" fmla="*/ 17091 h 504202"/>
              <a:gd name="connsiteX5" fmla="*/ 2409914 w 5469308"/>
              <a:gd name="connsiteY5" fmla="*/ 376015 h 504202"/>
              <a:gd name="connsiteX6" fmla="*/ 1239140 w 5469308"/>
              <a:gd name="connsiteY6" fmla="*/ 94003 h 504202"/>
              <a:gd name="connsiteX7" fmla="*/ 0 w 5469308"/>
              <a:gd name="connsiteY7" fmla="*/ 504202 h 504202"/>
              <a:gd name="connsiteX0" fmla="*/ 5469308 w 5469308"/>
              <a:gd name="connsiteY0" fmla="*/ 0 h 504202"/>
              <a:gd name="connsiteX1" fmla="*/ 5178751 w 5469308"/>
              <a:gd name="connsiteY1" fmla="*/ 307648 h 504202"/>
              <a:gd name="connsiteX2" fmla="*/ 4683095 w 5469308"/>
              <a:gd name="connsiteY2" fmla="*/ 102549 h 504202"/>
              <a:gd name="connsiteX3" fmla="*/ 4033614 w 5469308"/>
              <a:gd name="connsiteY3" fmla="*/ 324740 h 504202"/>
              <a:gd name="connsiteX4" fmla="*/ 3572142 w 5469308"/>
              <a:gd name="connsiteY4" fmla="*/ 17091 h 504202"/>
              <a:gd name="connsiteX5" fmla="*/ 2409914 w 5469308"/>
              <a:gd name="connsiteY5" fmla="*/ 316194 h 504202"/>
              <a:gd name="connsiteX6" fmla="*/ 1239140 w 5469308"/>
              <a:gd name="connsiteY6" fmla="*/ 94003 h 504202"/>
              <a:gd name="connsiteX7" fmla="*/ 0 w 5469308"/>
              <a:gd name="connsiteY7" fmla="*/ 504202 h 504202"/>
              <a:gd name="connsiteX0" fmla="*/ 5469308 w 5469308"/>
              <a:gd name="connsiteY0" fmla="*/ 0 h 504202"/>
              <a:gd name="connsiteX1" fmla="*/ 5178751 w 5469308"/>
              <a:gd name="connsiteY1" fmla="*/ 307648 h 504202"/>
              <a:gd name="connsiteX2" fmla="*/ 4683095 w 5469308"/>
              <a:gd name="connsiteY2" fmla="*/ 102549 h 504202"/>
              <a:gd name="connsiteX3" fmla="*/ 4033614 w 5469308"/>
              <a:gd name="connsiteY3" fmla="*/ 324740 h 504202"/>
              <a:gd name="connsiteX4" fmla="*/ 3572142 w 5469308"/>
              <a:gd name="connsiteY4" fmla="*/ 17091 h 504202"/>
              <a:gd name="connsiteX5" fmla="*/ 2409914 w 5469308"/>
              <a:gd name="connsiteY5" fmla="*/ 316194 h 504202"/>
              <a:gd name="connsiteX6" fmla="*/ 1170774 w 5469308"/>
              <a:gd name="connsiteY6" fmla="*/ 136732 h 504202"/>
              <a:gd name="connsiteX7" fmla="*/ 0 w 5469308"/>
              <a:gd name="connsiteY7" fmla="*/ 504202 h 504202"/>
              <a:gd name="connsiteX0" fmla="*/ 5469308 w 5469308"/>
              <a:gd name="connsiteY0" fmla="*/ 0 h 504202"/>
              <a:gd name="connsiteX1" fmla="*/ 5178751 w 5469308"/>
              <a:gd name="connsiteY1" fmla="*/ 307648 h 504202"/>
              <a:gd name="connsiteX2" fmla="*/ 4683095 w 5469308"/>
              <a:gd name="connsiteY2" fmla="*/ 102549 h 504202"/>
              <a:gd name="connsiteX3" fmla="*/ 4033614 w 5469308"/>
              <a:gd name="connsiteY3" fmla="*/ 324740 h 504202"/>
              <a:gd name="connsiteX4" fmla="*/ 3572142 w 5469308"/>
              <a:gd name="connsiteY4" fmla="*/ 17091 h 504202"/>
              <a:gd name="connsiteX5" fmla="*/ 2452643 w 5469308"/>
              <a:gd name="connsiteY5" fmla="*/ 350377 h 504202"/>
              <a:gd name="connsiteX6" fmla="*/ 1170774 w 5469308"/>
              <a:gd name="connsiteY6" fmla="*/ 136732 h 504202"/>
              <a:gd name="connsiteX7" fmla="*/ 0 w 5469308"/>
              <a:gd name="connsiteY7" fmla="*/ 504202 h 504202"/>
              <a:gd name="connsiteX0" fmla="*/ 5469308 w 5469308"/>
              <a:gd name="connsiteY0" fmla="*/ 0 h 504202"/>
              <a:gd name="connsiteX1" fmla="*/ 5178751 w 5469308"/>
              <a:gd name="connsiteY1" fmla="*/ 307648 h 504202"/>
              <a:gd name="connsiteX2" fmla="*/ 4683095 w 5469308"/>
              <a:gd name="connsiteY2" fmla="*/ 102549 h 504202"/>
              <a:gd name="connsiteX3" fmla="*/ 4033614 w 5469308"/>
              <a:gd name="connsiteY3" fmla="*/ 324740 h 504202"/>
              <a:gd name="connsiteX4" fmla="*/ 3572142 w 5469308"/>
              <a:gd name="connsiteY4" fmla="*/ 17091 h 504202"/>
              <a:gd name="connsiteX5" fmla="*/ 2452643 w 5469308"/>
              <a:gd name="connsiteY5" fmla="*/ 350377 h 504202"/>
              <a:gd name="connsiteX6" fmla="*/ 1982624 w 5469308"/>
              <a:gd name="connsiteY6" fmla="*/ 179461 h 504202"/>
              <a:gd name="connsiteX7" fmla="*/ 1170774 w 5469308"/>
              <a:gd name="connsiteY7" fmla="*/ 136732 h 504202"/>
              <a:gd name="connsiteX8" fmla="*/ 0 w 5469308"/>
              <a:gd name="connsiteY8" fmla="*/ 504202 h 504202"/>
              <a:gd name="connsiteX0" fmla="*/ 5469308 w 5469308"/>
              <a:gd name="connsiteY0" fmla="*/ 0 h 504202"/>
              <a:gd name="connsiteX1" fmla="*/ 5178751 w 5469308"/>
              <a:gd name="connsiteY1" fmla="*/ 307648 h 504202"/>
              <a:gd name="connsiteX2" fmla="*/ 4683095 w 5469308"/>
              <a:gd name="connsiteY2" fmla="*/ 102549 h 504202"/>
              <a:gd name="connsiteX3" fmla="*/ 4033614 w 5469308"/>
              <a:gd name="connsiteY3" fmla="*/ 324740 h 504202"/>
              <a:gd name="connsiteX4" fmla="*/ 3572142 w 5469308"/>
              <a:gd name="connsiteY4" fmla="*/ 17091 h 504202"/>
              <a:gd name="connsiteX5" fmla="*/ 2452643 w 5469308"/>
              <a:gd name="connsiteY5" fmla="*/ 350377 h 504202"/>
              <a:gd name="connsiteX6" fmla="*/ 1982624 w 5469308"/>
              <a:gd name="connsiteY6" fmla="*/ 179461 h 504202"/>
              <a:gd name="connsiteX7" fmla="*/ 1640792 w 5469308"/>
              <a:gd name="connsiteY7" fmla="*/ 324740 h 504202"/>
              <a:gd name="connsiteX8" fmla="*/ 1170774 w 5469308"/>
              <a:gd name="connsiteY8" fmla="*/ 136732 h 504202"/>
              <a:gd name="connsiteX9" fmla="*/ 0 w 5469308"/>
              <a:gd name="connsiteY9" fmla="*/ 504202 h 504202"/>
              <a:gd name="connsiteX0" fmla="*/ 5469308 w 5469308"/>
              <a:gd name="connsiteY0" fmla="*/ 0 h 504202"/>
              <a:gd name="connsiteX1" fmla="*/ 5178751 w 5469308"/>
              <a:gd name="connsiteY1" fmla="*/ 307648 h 504202"/>
              <a:gd name="connsiteX2" fmla="*/ 4683095 w 5469308"/>
              <a:gd name="connsiteY2" fmla="*/ 102549 h 504202"/>
              <a:gd name="connsiteX3" fmla="*/ 4033614 w 5469308"/>
              <a:gd name="connsiteY3" fmla="*/ 324740 h 504202"/>
              <a:gd name="connsiteX4" fmla="*/ 3572142 w 5469308"/>
              <a:gd name="connsiteY4" fmla="*/ 17091 h 504202"/>
              <a:gd name="connsiteX5" fmla="*/ 2452643 w 5469308"/>
              <a:gd name="connsiteY5" fmla="*/ 350377 h 504202"/>
              <a:gd name="connsiteX6" fmla="*/ 2033899 w 5469308"/>
              <a:gd name="connsiteY6" fmla="*/ 119640 h 504202"/>
              <a:gd name="connsiteX7" fmla="*/ 1640792 w 5469308"/>
              <a:gd name="connsiteY7" fmla="*/ 324740 h 504202"/>
              <a:gd name="connsiteX8" fmla="*/ 1170774 w 5469308"/>
              <a:gd name="connsiteY8" fmla="*/ 136732 h 504202"/>
              <a:gd name="connsiteX9" fmla="*/ 0 w 5469308"/>
              <a:gd name="connsiteY9" fmla="*/ 504202 h 504202"/>
              <a:gd name="connsiteX0" fmla="*/ 5469308 w 5469308"/>
              <a:gd name="connsiteY0" fmla="*/ 0 h 504202"/>
              <a:gd name="connsiteX1" fmla="*/ 5178751 w 5469308"/>
              <a:gd name="connsiteY1" fmla="*/ 307648 h 504202"/>
              <a:gd name="connsiteX2" fmla="*/ 4683095 w 5469308"/>
              <a:gd name="connsiteY2" fmla="*/ 102549 h 504202"/>
              <a:gd name="connsiteX3" fmla="*/ 4033614 w 5469308"/>
              <a:gd name="connsiteY3" fmla="*/ 324740 h 504202"/>
              <a:gd name="connsiteX4" fmla="*/ 3572142 w 5469308"/>
              <a:gd name="connsiteY4" fmla="*/ 17091 h 504202"/>
              <a:gd name="connsiteX5" fmla="*/ 2512463 w 5469308"/>
              <a:gd name="connsiteY5" fmla="*/ 316194 h 504202"/>
              <a:gd name="connsiteX6" fmla="*/ 2033899 w 5469308"/>
              <a:gd name="connsiteY6" fmla="*/ 119640 h 504202"/>
              <a:gd name="connsiteX7" fmla="*/ 1640792 w 5469308"/>
              <a:gd name="connsiteY7" fmla="*/ 324740 h 504202"/>
              <a:gd name="connsiteX8" fmla="*/ 1170774 w 5469308"/>
              <a:gd name="connsiteY8" fmla="*/ 136732 h 504202"/>
              <a:gd name="connsiteX9" fmla="*/ 0 w 5469308"/>
              <a:gd name="connsiteY9" fmla="*/ 504202 h 50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69308" h="504202">
                <a:moveTo>
                  <a:pt x="5469308" y="0"/>
                </a:moveTo>
                <a:cubicBezTo>
                  <a:pt x="5389547" y="145278"/>
                  <a:pt x="5309786" y="290557"/>
                  <a:pt x="5178751" y="307648"/>
                </a:cubicBezTo>
                <a:cubicBezTo>
                  <a:pt x="5047716" y="324739"/>
                  <a:pt x="4873951" y="99700"/>
                  <a:pt x="4683095" y="102549"/>
                </a:cubicBezTo>
                <a:cubicBezTo>
                  <a:pt x="4492239" y="105398"/>
                  <a:pt x="4218773" y="338983"/>
                  <a:pt x="4033614" y="324740"/>
                </a:cubicBezTo>
                <a:cubicBezTo>
                  <a:pt x="3848455" y="310497"/>
                  <a:pt x="3825667" y="18515"/>
                  <a:pt x="3572142" y="17091"/>
                </a:cubicBezTo>
                <a:cubicBezTo>
                  <a:pt x="3318617" y="15667"/>
                  <a:pt x="2768837" y="299103"/>
                  <a:pt x="2512463" y="316194"/>
                </a:cubicBezTo>
                <a:cubicBezTo>
                  <a:pt x="2256089" y="333286"/>
                  <a:pt x="2169207" y="156672"/>
                  <a:pt x="2033899" y="119640"/>
                </a:cubicBezTo>
                <a:cubicBezTo>
                  <a:pt x="1898591" y="82608"/>
                  <a:pt x="1776100" y="331862"/>
                  <a:pt x="1640792" y="324740"/>
                </a:cubicBezTo>
                <a:cubicBezTo>
                  <a:pt x="1505484" y="317618"/>
                  <a:pt x="1444239" y="106822"/>
                  <a:pt x="1170774" y="136732"/>
                </a:cubicBezTo>
                <a:cubicBezTo>
                  <a:pt x="897309" y="166642"/>
                  <a:pt x="418744" y="309784"/>
                  <a:pt x="0" y="504202"/>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8" name="Freeform 40">
            <a:extLst>
              <a:ext uri="{FF2B5EF4-FFF2-40B4-BE49-F238E27FC236}">
                <a16:creationId xmlns:a16="http://schemas.microsoft.com/office/drawing/2014/main" id="{A0DB99BB-BA82-4A91-B73E-640C56292DF0}"/>
              </a:ext>
            </a:extLst>
          </p:cNvPr>
          <p:cNvSpPr/>
          <p:nvPr/>
        </p:nvSpPr>
        <p:spPr bwMode="auto">
          <a:xfrm>
            <a:off x="4278422" y="2929798"/>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9" name="Freeform 41">
            <a:extLst>
              <a:ext uri="{FF2B5EF4-FFF2-40B4-BE49-F238E27FC236}">
                <a16:creationId xmlns:a16="http://schemas.microsoft.com/office/drawing/2014/main" id="{A1234199-8C5F-4461-8B8B-69AA81F7D81C}"/>
              </a:ext>
            </a:extLst>
          </p:cNvPr>
          <p:cNvSpPr/>
          <p:nvPr/>
        </p:nvSpPr>
        <p:spPr bwMode="auto">
          <a:xfrm flipH="1">
            <a:off x="6624000" y="2934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30" name="Rechte verbindingslijn 29">
            <a:extLst>
              <a:ext uri="{FF2B5EF4-FFF2-40B4-BE49-F238E27FC236}">
                <a16:creationId xmlns:a16="http://schemas.microsoft.com/office/drawing/2014/main" id="{A5946E9D-647E-4A25-A508-1812330F3DE3}"/>
              </a:ext>
            </a:extLst>
          </p:cNvPr>
          <p:cNvCxnSpPr>
            <a:cxnSpLocks/>
          </p:cNvCxnSpPr>
          <p:nvPr/>
        </p:nvCxnSpPr>
        <p:spPr bwMode="auto">
          <a:xfrm>
            <a:off x="5922236" y="3368872"/>
            <a:ext cx="864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Vrije vorm: vorm 5">
            <a:extLst>
              <a:ext uri="{FF2B5EF4-FFF2-40B4-BE49-F238E27FC236}">
                <a16:creationId xmlns:a16="http://schemas.microsoft.com/office/drawing/2014/main" id="{1144583E-EEF2-4249-9BB4-4BB4FDD92B2C}"/>
              </a:ext>
            </a:extLst>
          </p:cNvPr>
          <p:cNvSpPr/>
          <p:nvPr/>
        </p:nvSpPr>
        <p:spPr bwMode="auto">
          <a:xfrm>
            <a:off x="2991028" y="3315768"/>
            <a:ext cx="3418318" cy="358994"/>
          </a:xfrm>
          <a:custGeom>
            <a:avLst/>
            <a:gdLst>
              <a:gd name="connsiteX0" fmla="*/ 3418318 w 3418318"/>
              <a:gd name="connsiteY0" fmla="*/ 136733 h 358994"/>
              <a:gd name="connsiteX1" fmla="*/ 2785929 w 3418318"/>
              <a:gd name="connsiteY1" fmla="*/ 358924 h 358994"/>
              <a:gd name="connsiteX2" fmla="*/ 1854437 w 3418318"/>
              <a:gd name="connsiteY2" fmla="*/ 162370 h 358994"/>
              <a:gd name="connsiteX3" fmla="*/ 1264778 w 3418318"/>
              <a:gd name="connsiteY3" fmla="*/ 307649 h 358994"/>
              <a:gd name="connsiteX4" fmla="*/ 700755 w 3418318"/>
              <a:gd name="connsiteY4" fmla="*/ 111096 h 358994"/>
              <a:gd name="connsiteX5" fmla="*/ 179462 w 3418318"/>
              <a:gd name="connsiteY5" fmla="*/ 239282 h 358994"/>
              <a:gd name="connsiteX6" fmla="*/ 0 w 3418318"/>
              <a:gd name="connsiteY6" fmla="*/ 0 h 358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8318" h="358994">
                <a:moveTo>
                  <a:pt x="3418318" y="136733"/>
                </a:moveTo>
                <a:cubicBezTo>
                  <a:pt x="3232447" y="245692"/>
                  <a:pt x="3046576" y="354651"/>
                  <a:pt x="2785929" y="358924"/>
                </a:cubicBezTo>
                <a:cubicBezTo>
                  <a:pt x="2525282" y="363197"/>
                  <a:pt x="2107962" y="170916"/>
                  <a:pt x="1854437" y="162370"/>
                </a:cubicBezTo>
                <a:cubicBezTo>
                  <a:pt x="1600912" y="153824"/>
                  <a:pt x="1457058" y="316195"/>
                  <a:pt x="1264778" y="307649"/>
                </a:cubicBezTo>
                <a:cubicBezTo>
                  <a:pt x="1072498" y="299103"/>
                  <a:pt x="881641" y="122490"/>
                  <a:pt x="700755" y="111096"/>
                </a:cubicBezTo>
                <a:cubicBezTo>
                  <a:pt x="519869" y="99702"/>
                  <a:pt x="296254" y="257798"/>
                  <a:pt x="179462" y="239282"/>
                </a:cubicBezTo>
                <a:cubicBezTo>
                  <a:pt x="62670" y="220766"/>
                  <a:pt x="31335" y="110383"/>
                  <a:pt x="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34" name="Straight Connector 10">
            <a:extLst>
              <a:ext uri="{FF2B5EF4-FFF2-40B4-BE49-F238E27FC236}">
                <a16:creationId xmlns:a16="http://schemas.microsoft.com/office/drawing/2014/main" id="{D9715156-1D81-4819-85BF-A91D2991F77B}"/>
              </a:ext>
            </a:extLst>
          </p:cNvPr>
          <p:cNvCxnSpPr/>
          <p:nvPr/>
        </p:nvCxnSpPr>
        <p:spPr bwMode="auto">
          <a:xfrm>
            <a:off x="4511871" y="3647926"/>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Rechte verbindingslijn 35">
            <a:extLst>
              <a:ext uri="{FF2B5EF4-FFF2-40B4-BE49-F238E27FC236}">
                <a16:creationId xmlns:a16="http://schemas.microsoft.com/office/drawing/2014/main" id="{5450AD17-B415-46AD-92CD-D845E856496D}"/>
              </a:ext>
            </a:extLst>
          </p:cNvPr>
          <p:cNvCxnSpPr>
            <a:cxnSpLocks/>
          </p:cNvCxnSpPr>
          <p:nvPr/>
        </p:nvCxnSpPr>
        <p:spPr bwMode="auto">
          <a:xfrm>
            <a:off x="2402452" y="4104000"/>
            <a:ext cx="365708"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Rechte verbindingslijn 37">
            <a:extLst>
              <a:ext uri="{FF2B5EF4-FFF2-40B4-BE49-F238E27FC236}">
                <a16:creationId xmlns:a16="http://schemas.microsoft.com/office/drawing/2014/main" id="{62CFBA86-5D20-4F00-8189-23418E8AB8A6}"/>
              </a:ext>
            </a:extLst>
          </p:cNvPr>
          <p:cNvCxnSpPr>
            <a:cxnSpLocks/>
          </p:cNvCxnSpPr>
          <p:nvPr/>
        </p:nvCxnSpPr>
        <p:spPr bwMode="auto">
          <a:xfrm>
            <a:off x="3684422" y="4104000"/>
            <a:ext cx="77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Rounded Rectangle 12">
            <a:extLst>
              <a:ext uri="{FF2B5EF4-FFF2-40B4-BE49-F238E27FC236}">
                <a16:creationId xmlns:a16="http://schemas.microsoft.com/office/drawing/2014/main" id="{CD15063E-7C70-4283-B3F5-2E84698FE306}"/>
              </a:ext>
            </a:extLst>
          </p:cNvPr>
          <p:cNvSpPr/>
          <p:nvPr/>
        </p:nvSpPr>
        <p:spPr bwMode="auto">
          <a:xfrm>
            <a:off x="2423306" y="3474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0" name="Rounded Rectangle 12">
            <a:extLst>
              <a:ext uri="{FF2B5EF4-FFF2-40B4-BE49-F238E27FC236}">
                <a16:creationId xmlns:a16="http://schemas.microsoft.com/office/drawing/2014/main" id="{8E24CB29-D8F3-46D7-BDC2-FC49F11F2578}"/>
              </a:ext>
            </a:extLst>
          </p:cNvPr>
          <p:cNvSpPr/>
          <p:nvPr/>
        </p:nvSpPr>
        <p:spPr bwMode="auto">
          <a:xfrm>
            <a:off x="7244836" y="272220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41" name="Straight Connector 10">
            <a:extLst>
              <a:ext uri="{FF2B5EF4-FFF2-40B4-BE49-F238E27FC236}">
                <a16:creationId xmlns:a16="http://schemas.microsoft.com/office/drawing/2014/main" id="{DB968553-CE88-4171-B234-7255108A8DEF}"/>
              </a:ext>
            </a:extLst>
          </p:cNvPr>
          <p:cNvCxnSpPr/>
          <p:nvPr/>
        </p:nvCxnSpPr>
        <p:spPr bwMode="auto">
          <a:xfrm>
            <a:off x="2196000" y="5148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Rechte verbindingslijn 41">
            <a:extLst>
              <a:ext uri="{FF2B5EF4-FFF2-40B4-BE49-F238E27FC236}">
                <a16:creationId xmlns:a16="http://schemas.microsoft.com/office/drawing/2014/main" id="{BA90258D-5A94-4F9F-8427-32901F8D980A}"/>
              </a:ext>
            </a:extLst>
          </p:cNvPr>
          <p:cNvCxnSpPr>
            <a:cxnSpLocks/>
          </p:cNvCxnSpPr>
          <p:nvPr/>
        </p:nvCxnSpPr>
        <p:spPr bwMode="auto">
          <a:xfrm>
            <a:off x="900124" y="5653736"/>
            <a:ext cx="115779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Rounded Rectangle 12">
            <a:extLst>
              <a:ext uri="{FF2B5EF4-FFF2-40B4-BE49-F238E27FC236}">
                <a16:creationId xmlns:a16="http://schemas.microsoft.com/office/drawing/2014/main" id="{395107A5-7114-457D-A1B7-3D40519946A5}"/>
              </a:ext>
            </a:extLst>
          </p:cNvPr>
          <p:cNvSpPr/>
          <p:nvPr/>
        </p:nvSpPr>
        <p:spPr bwMode="auto">
          <a:xfrm>
            <a:off x="4817245" y="3474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5" name="Rounded Rectangle 12">
            <a:extLst>
              <a:ext uri="{FF2B5EF4-FFF2-40B4-BE49-F238E27FC236}">
                <a16:creationId xmlns:a16="http://schemas.microsoft.com/office/drawing/2014/main" id="{234F53BD-4122-4EB2-BD99-000236473792}"/>
              </a:ext>
            </a:extLst>
          </p:cNvPr>
          <p:cNvSpPr/>
          <p:nvPr/>
        </p:nvSpPr>
        <p:spPr bwMode="auto">
          <a:xfrm>
            <a:off x="2768160" y="423734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6" name="Rounded Rectangle 12">
            <a:extLst>
              <a:ext uri="{FF2B5EF4-FFF2-40B4-BE49-F238E27FC236}">
                <a16:creationId xmlns:a16="http://schemas.microsoft.com/office/drawing/2014/main" id="{C41724A0-F515-4C4E-B31B-93BA5FFF2F0F}"/>
              </a:ext>
            </a:extLst>
          </p:cNvPr>
          <p:cNvSpPr/>
          <p:nvPr/>
        </p:nvSpPr>
        <p:spPr bwMode="auto">
          <a:xfrm>
            <a:off x="5950433" y="423734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8" name="Rounded Rectangle 12">
            <a:extLst>
              <a:ext uri="{FF2B5EF4-FFF2-40B4-BE49-F238E27FC236}">
                <a16:creationId xmlns:a16="http://schemas.microsoft.com/office/drawing/2014/main" id="{20EBFAD8-AE73-4CB3-97C6-2A7DD5DCC78B}"/>
              </a:ext>
            </a:extLst>
          </p:cNvPr>
          <p:cNvSpPr/>
          <p:nvPr/>
        </p:nvSpPr>
        <p:spPr bwMode="auto">
          <a:xfrm>
            <a:off x="6444237" y="34717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3" name="Vrije vorm: vorm 42">
            <a:extLst>
              <a:ext uri="{FF2B5EF4-FFF2-40B4-BE49-F238E27FC236}">
                <a16:creationId xmlns:a16="http://schemas.microsoft.com/office/drawing/2014/main" id="{1F91473A-F1A4-4B88-9572-3E235A2E6344}"/>
              </a:ext>
            </a:extLst>
          </p:cNvPr>
          <p:cNvSpPr/>
          <p:nvPr/>
        </p:nvSpPr>
        <p:spPr bwMode="auto">
          <a:xfrm>
            <a:off x="4307080" y="4358248"/>
            <a:ext cx="1837346" cy="265027"/>
          </a:xfrm>
          <a:custGeom>
            <a:avLst/>
            <a:gdLst>
              <a:gd name="connsiteX0" fmla="*/ 0 w 1837346"/>
              <a:gd name="connsiteY0" fmla="*/ 222298 h 265027"/>
              <a:gd name="connsiteX1" fmla="*/ 350378 w 1837346"/>
              <a:gd name="connsiteY1" fmla="*/ 77019 h 265027"/>
              <a:gd name="connsiteX2" fmla="*/ 700756 w 1837346"/>
              <a:gd name="connsiteY2" fmla="*/ 230844 h 265027"/>
              <a:gd name="connsiteX3" fmla="*/ 1110954 w 1837346"/>
              <a:gd name="connsiteY3" fmla="*/ 107 h 265027"/>
              <a:gd name="connsiteX4" fmla="*/ 1837346 w 1837346"/>
              <a:gd name="connsiteY4" fmla="*/ 265027 h 26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7346" h="265027">
                <a:moveTo>
                  <a:pt x="0" y="222298"/>
                </a:moveTo>
                <a:cubicBezTo>
                  <a:pt x="116792" y="148946"/>
                  <a:pt x="233585" y="75595"/>
                  <a:pt x="350378" y="77019"/>
                </a:cubicBezTo>
                <a:cubicBezTo>
                  <a:pt x="467171" y="78443"/>
                  <a:pt x="573993" y="243663"/>
                  <a:pt x="700756" y="230844"/>
                </a:cubicBezTo>
                <a:cubicBezTo>
                  <a:pt x="827519" y="218025"/>
                  <a:pt x="921522" y="-5590"/>
                  <a:pt x="1110954" y="107"/>
                </a:cubicBezTo>
                <a:cubicBezTo>
                  <a:pt x="1300386" y="5804"/>
                  <a:pt x="1568866" y="135415"/>
                  <a:pt x="1837346" y="26502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9" name="Rectangle 62">
            <a:extLst>
              <a:ext uri="{FF2B5EF4-FFF2-40B4-BE49-F238E27FC236}">
                <a16:creationId xmlns:a16="http://schemas.microsoft.com/office/drawing/2014/main" id="{FBDE808D-A52F-4ED3-B3D0-A2AA5725D942}"/>
              </a:ext>
            </a:extLst>
          </p:cNvPr>
          <p:cNvSpPr/>
          <p:nvPr/>
        </p:nvSpPr>
        <p:spPr>
          <a:xfrm>
            <a:off x="3822058" y="1138246"/>
            <a:ext cx="249364" cy="338554"/>
          </a:xfrm>
          <a:prstGeom prst="rect">
            <a:avLst/>
          </a:prstGeom>
        </p:spPr>
        <p:txBody>
          <a:bodyPr wrap="none" lIns="0" rIns="0">
            <a:spAutoFit/>
          </a:bodyPr>
          <a:lstStyle/>
          <a:p>
            <a:r>
              <a:rPr lang="nl-NL" sz="1600" dirty="0" err="1">
                <a:solidFill>
                  <a:srgbClr val="CC0000"/>
                </a:solidFill>
              </a:rPr>
              <a:t>est</a:t>
            </a:r>
            <a:endParaRPr lang="nl-NL" sz="1600" dirty="0">
              <a:solidFill>
                <a:srgbClr val="CC0000"/>
              </a:solidFill>
            </a:endParaRPr>
          </a:p>
        </p:txBody>
      </p:sp>
      <p:sp>
        <p:nvSpPr>
          <p:cNvPr id="14" name="Vrije vorm: vorm 13">
            <a:extLst>
              <a:ext uri="{FF2B5EF4-FFF2-40B4-BE49-F238E27FC236}">
                <a16:creationId xmlns:a16="http://schemas.microsoft.com/office/drawing/2014/main" id="{3FF479D4-3F41-4C5C-AF23-1070765B1FD3}"/>
              </a:ext>
            </a:extLst>
          </p:cNvPr>
          <p:cNvSpPr/>
          <p:nvPr/>
        </p:nvSpPr>
        <p:spPr bwMode="auto">
          <a:xfrm>
            <a:off x="1426128" y="4336468"/>
            <a:ext cx="1510019" cy="302644"/>
          </a:xfrm>
          <a:custGeom>
            <a:avLst/>
            <a:gdLst>
              <a:gd name="connsiteX0" fmla="*/ 0 w 1510019"/>
              <a:gd name="connsiteY0" fmla="*/ 302644 h 302644"/>
              <a:gd name="connsiteX1" fmla="*/ 343949 w 1510019"/>
              <a:gd name="connsiteY1" fmla="*/ 640 h 302644"/>
              <a:gd name="connsiteX2" fmla="*/ 729843 w 1510019"/>
              <a:gd name="connsiteY2" fmla="*/ 218754 h 302644"/>
              <a:gd name="connsiteX3" fmla="*/ 964734 w 1510019"/>
              <a:gd name="connsiteY3" fmla="*/ 76141 h 302644"/>
              <a:gd name="connsiteX4" fmla="*/ 1510019 w 1510019"/>
              <a:gd name="connsiteY4" fmla="*/ 277477 h 302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0019" h="302644">
                <a:moveTo>
                  <a:pt x="0" y="302644"/>
                </a:moveTo>
                <a:cubicBezTo>
                  <a:pt x="111154" y="158633"/>
                  <a:pt x="222309" y="14622"/>
                  <a:pt x="343949" y="640"/>
                </a:cubicBezTo>
                <a:cubicBezTo>
                  <a:pt x="465589" y="-13342"/>
                  <a:pt x="626379" y="206171"/>
                  <a:pt x="729843" y="218754"/>
                </a:cubicBezTo>
                <a:cubicBezTo>
                  <a:pt x="833307" y="231337"/>
                  <a:pt x="834705" y="66354"/>
                  <a:pt x="964734" y="76141"/>
                </a:cubicBezTo>
                <a:cubicBezTo>
                  <a:pt x="1094763" y="85928"/>
                  <a:pt x="1302391" y="181702"/>
                  <a:pt x="1510019" y="27747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70869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out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750" fill="hold"/>
                                        <p:tgtEl>
                                          <p:spTgt spid="11"/>
                                        </p:tgtEl>
                                        <p:attrNameLst>
                                          <p:attrName>ppt_w</p:attrName>
                                        </p:attrNameLst>
                                      </p:cBhvr>
                                      <p:tavLst>
                                        <p:tav tm="0">
                                          <p:val>
                                            <p:fltVal val="0"/>
                                          </p:val>
                                        </p:tav>
                                        <p:tav tm="100000">
                                          <p:val>
                                            <p:strVal val="#ppt_w"/>
                                          </p:val>
                                        </p:tav>
                                      </p:tavLst>
                                    </p:anim>
                                    <p:anim calcmode="lin" valueType="num">
                                      <p:cBhvr>
                                        <p:cTn id="20" dur="750" fill="hold"/>
                                        <p:tgtEl>
                                          <p:spTgt spid="11"/>
                                        </p:tgtEl>
                                        <p:attrNameLst>
                                          <p:attrName>ppt_h</p:attrName>
                                        </p:attrNameLst>
                                      </p:cBhvr>
                                      <p:tavLst>
                                        <p:tav tm="0">
                                          <p:val>
                                            <p:fltVal val="0"/>
                                          </p:val>
                                        </p:tav>
                                        <p:tav tm="100000">
                                          <p:val>
                                            <p:strVal val="#ppt_h"/>
                                          </p:val>
                                        </p:tav>
                                      </p:tavLst>
                                    </p:anim>
                                    <p:anim calcmode="lin" valueType="num">
                                      <p:cBhvr>
                                        <p:cTn id="21" dur="750" fill="hold"/>
                                        <p:tgtEl>
                                          <p:spTgt spid="11"/>
                                        </p:tgtEl>
                                        <p:attrNameLst>
                                          <p:attrName>style.rotation</p:attrName>
                                        </p:attrNameLst>
                                      </p:cBhvr>
                                      <p:tavLst>
                                        <p:tav tm="0">
                                          <p:val>
                                            <p:fltVal val="90"/>
                                          </p:val>
                                        </p:tav>
                                        <p:tav tm="100000">
                                          <p:val>
                                            <p:fltVal val="0"/>
                                          </p:val>
                                        </p:tav>
                                      </p:tavLst>
                                    </p:anim>
                                    <p:animEffect transition="in" filter="fade">
                                      <p:cBhvr>
                                        <p:cTn id="22" dur="75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750" fill="hold"/>
                                        <p:tgtEl>
                                          <p:spTgt spid="12"/>
                                        </p:tgtEl>
                                        <p:attrNameLst>
                                          <p:attrName>ppt_w</p:attrName>
                                        </p:attrNameLst>
                                      </p:cBhvr>
                                      <p:tavLst>
                                        <p:tav tm="0">
                                          <p:val>
                                            <p:fltVal val="0"/>
                                          </p:val>
                                        </p:tav>
                                        <p:tav tm="100000">
                                          <p:val>
                                            <p:strVal val="#ppt_w"/>
                                          </p:val>
                                        </p:tav>
                                      </p:tavLst>
                                    </p:anim>
                                    <p:anim calcmode="lin" valueType="num">
                                      <p:cBhvr>
                                        <p:cTn id="28" dur="750" fill="hold"/>
                                        <p:tgtEl>
                                          <p:spTgt spid="12"/>
                                        </p:tgtEl>
                                        <p:attrNameLst>
                                          <p:attrName>ppt_h</p:attrName>
                                        </p:attrNameLst>
                                      </p:cBhvr>
                                      <p:tavLst>
                                        <p:tav tm="0">
                                          <p:val>
                                            <p:fltVal val="0"/>
                                          </p:val>
                                        </p:tav>
                                        <p:tav tm="100000">
                                          <p:val>
                                            <p:strVal val="#ppt_h"/>
                                          </p:val>
                                        </p:tav>
                                      </p:tavLst>
                                    </p:anim>
                                    <p:anim calcmode="lin" valueType="num">
                                      <p:cBhvr>
                                        <p:cTn id="29" dur="750" fill="hold"/>
                                        <p:tgtEl>
                                          <p:spTgt spid="12"/>
                                        </p:tgtEl>
                                        <p:attrNameLst>
                                          <p:attrName>style.rotation</p:attrName>
                                        </p:attrNameLst>
                                      </p:cBhvr>
                                      <p:tavLst>
                                        <p:tav tm="0">
                                          <p:val>
                                            <p:fltVal val="90"/>
                                          </p:val>
                                        </p:tav>
                                        <p:tav tm="100000">
                                          <p:val>
                                            <p:fltVal val="0"/>
                                          </p:val>
                                        </p:tav>
                                      </p:tavLst>
                                    </p:anim>
                                    <p:animEffect transition="in" filter="fade">
                                      <p:cBhvr>
                                        <p:cTn id="30" dur="75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9"/>
                                        </p:tgtEl>
                                        <p:attrNameLst>
                                          <p:attrName>style.visibility</p:attrName>
                                        </p:attrNameLst>
                                      </p:cBhvr>
                                      <p:to>
                                        <p:strVal val="visible"/>
                                      </p:to>
                                    </p:set>
                                    <p:anim calcmode="lin" valueType="num">
                                      <p:cBhvr>
                                        <p:cTn id="42" dur="500" fill="hold"/>
                                        <p:tgtEl>
                                          <p:spTgt spid="49"/>
                                        </p:tgtEl>
                                        <p:attrNameLst>
                                          <p:attrName>ppt_w</p:attrName>
                                        </p:attrNameLst>
                                      </p:cBhvr>
                                      <p:tavLst>
                                        <p:tav tm="0">
                                          <p:val>
                                            <p:fltVal val="0"/>
                                          </p:val>
                                        </p:tav>
                                        <p:tav tm="100000">
                                          <p:val>
                                            <p:strVal val="#ppt_w"/>
                                          </p:val>
                                        </p:tav>
                                      </p:tavLst>
                                    </p:anim>
                                    <p:anim calcmode="lin" valueType="num">
                                      <p:cBhvr>
                                        <p:cTn id="43" dur="500" fill="hold"/>
                                        <p:tgtEl>
                                          <p:spTgt spid="49"/>
                                        </p:tgtEl>
                                        <p:attrNameLst>
                                          <p:attrName>ppt_h</p:attrName>
                                        </p:attrNameLst>
                                      </p:cBhvr>
                                      <p:tavLst>
                                        <p:tav tm="0">
                                          <p:val>
                                            <p:fltVal val="0"/>
                                          </p:val>
                                        </p:tav>
                                        <p:tav tm="100000">
                                          <p:val>
                                            <p:strVal val="#ppt_h"/>
                                          </p:val>
                                        </p:tav>
                                      </p:tavLst>
                                    </p:anim>
                                    <p:animEffect transition="in" filter="fade">
                                      <p:cBhvr>
                                        <p:cTn id="44" dur="500"/>
                                        <p:tgtEl>
                                          <p:spTgt spid="49"/>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750" fill="hold"/>
                                        <p:tgtEl>
                                          <p:spTgt spid="15"/>
                                        </p:tgtEl>
                                        <p:attrNameLst>
                                          <p:attrName>ppt_w</p:attrName>
                                        </p:attrNameLst>
                                      </p:cBhvr>
                                      <p:tavLst>
                                        <p:tav tm="0">
                                          <p:val>
                                            <p:fltVal val="0"/>
                                          </p:val>
                                        </p:tav>
                                        <p:tav tm="100000">
                                          <p:val>
                                            <p:strVal val="#ppt_w"/>
                                          </p:val>
                                        </p:tav>
                                      </p:tavLst>
                                    </p:anim>
                                    <p:anim calcmode="lin" valueType="num">
                                      <p:cBhvr>
                                        <p:cTn id="50" dur="750" fill="hold"/>
                                        <p:tgtEl>
                                          <p:spTgt spid="15"/>
                                        </p:tgtEl>
                                        <p:attrNameLst>
                                          <p:attrName>ppt_h</p:attrName>
                                        </p:attrNameLst>
                                      </p:cBhvr>
                                      <p:tavLst>
                                        <p:tav tm="0">
                                          <p:val>
                                            <p:fltVal val="0"/>
                                          </p:val>
                                        </p:tav>
                                        <p:tav tm="100000">
                                          <p:val>
                                            <p:strVal val="#ppt_h"/>
                                          </p:val>
                                        </p:tav>
                                      </p:tavLst>
                                    </p:anim>
                                    <p:anim calcmode="lin" valueType="num">
                                      <p:cBhvr>
                                        <p:cTn id="51" dur="750" fill="hold"/>
                                        <p:tgtEl>
                                          <p:spTgt spid="15"/>
                                        </p:tgtEl>
                                        <p:attrNameLst>
                                          <p:attrName>style.rotation</p:attrName>
                                        </p:attrNameLst>
                                      </p:cBhvr>
                                      <p:tavLst>
                                        <p:tav tm="0">
                                          <p:val>
                                            <p:fltVal val="90"/>
                                          </p:val>
                                        </p:tav>
                                        <p:tav tm="100000">
                                          <p:val>
                                            <p:fltVal val="0"/>
                                          </p:val>
                                        </p:tav>
                                      </p:tavLst>
                                    </p:anim>
                                    <p:animEffect transition="in" filter="fade">
                                      <p:cBhvr>
                                        <p:cTn id="52" dur="75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wipe(left)">
                                      <p:cBhvr>
                                        <p:cTn id="57" dur="500"/>
                                        <p:tgtEl>
                                          <p:spTgt spid="2"/>
                                        </p:tgtEl>
                                      </p:cBhvr>
                                    </p:animEffect>
                                  </p:childTnLst>
                                </p:cTn>
                              </p:par>
                            </p:childTnLst>
                          </p:cTn>
                        </p:par>
                      </p:childTnLst>
                    </p:cTn>
                  </p:par>
                  <p:par>
                    <p:cTn id="58" fill="hold">
                      <p:stCondLst>
                        <p:cond delay="indefinite"/>
                      </p:stCondLst>
                      <p:childTnLst>
                        <p:par>
                          <p:cTn id="59" fill="hold">
                            <p:stCondLst>
                              <p:cond delay="0"/>
                            </p:stCondLst>
                            <p:childTnLst>
                              <p:par>
                                <p:cTn id="60" presetID="47" presetClass="entr" presetSubtype="0" fill="hold"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1000"/>
                                        <p:tgtEl>
                                          <p:spTgt spid="17"/>
                                        </p:tgtEl>
                                      </p:cBhvr>
                                    </p:animEffect>
                                    <p:anim calcmode="lin" valueType="num">
                                      <p:cBhvr>
                                        <p:cTn id="63" dur="1000" fill="hold"/>
                                        <p:tgtEl>
                                          <p:spTgt spid="17"/>
                                        </p:tgtEl>
                                        <p:attrNameLst>
                                          <p:attrName>ppt_x</p:attrName>
                                        </p:attrNameLst>
                                      </p:cBhvr>
                                      <p:tavLst>
                                        <p:tav tm="0">
                                          <p:val>
                                            <p:strVal val="#ppt_x"/>
                                          </p:val>
                                        </p:tav>
                                        <p:tav tm="100000">
                                          <p:val>
                                            <p:strVal val="#ppt_x"/>
                                          </p:val>
                                        </p:tav>
                                      </p:tavLst>
                                    </p:anim>
                                    <p:anim calcmode="lin" valueType="num">
                                      <p:cBhvr>
                                        <p:cTn id="6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6" presetClass="entr" presetSubtype="37" fill="hold" nodeType="click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barn(outVertical)">
                                      <p:cBhvr>
                                        <p:cTn id="69" dur="500"/>
                                        <p:tgtEl>
                                          <p:spTgt spid="25"/>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wipe(left)">
                                      <p:cBhvr>
                                        <p:cTn id="74" dur="500"/>
                                        <p:tgtEl>
                                          <p:spTgt spid="19"/>
                                        </p:tgtEl>
                                      </p:cBhvr>
                                    </p:animEffect>
                                  </p:childTnLst>
                                </p:cTn>
                              </p:par>
                              <p:par>
                                <p:cTn id="75" presetID="22" presetClass="entr" presetSubtype="2" fill="hold" grpId="0" nodeType="with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wipe(right)">
                                      <p:cBhvr>
                                        <p:cTn id="77" dur="500"/>
                                        <p:tgtEl>
                                          <p:spTgt spid="20"/>
                                        </p:tgtEl>
                                      </p:cBhvr>
                                    </p:animEffect>
                                  </p:childTnLst>
                                </p:cTn>
                              </p:par>
                            </p:childTnLst>
                          </p:cTn>
                        </p:par>
                        <p:par>
                          <p:cTn id="78" fill="hold">
                            <p:stCondLst>
                              <p:cond delay="500"/>
                            </p:stCondLst>
                            <p:childTnLst>
                              <p:par>
                                <p:cTn id="79" presetID="22" presetClass="entr" presetSubtype="8" fill="hold" grpId="0" nodeType="afterEffect">
                                  <p:stCondLst>
                                    <p:cond delay="0"/>
                                  </p:stCondLst>
                                  <p:childTnLst>
                                    <p:set>
                                      <p:cBhvr>
                                        <p:cTn id="80" dur="1" fill="hold">
                                          <p:stCondLst>
                                            <p:cond delay="0"/>
                                          </p:stCondLst>
                                        </p:cTn>
                                        <p:tgtEl>
                                          <p:spTgt spid="3"/>
                                        </p:tgtEl>
                                        <p:attrNameLst>
                                          <p:attrName>style.visibility</p:attrName>
                                        </p:attrNameLst>
                                      </p:cBhvr>
                                      <p:to>
                                        <p:strVal val="visible"/>
                                      </p:to>
                                    </p:set>
                                    <p:animEffect transition="in" filter="wipe(left)">
                                      <p:cBhvr>
                                        <p:cTn id="81" dur="500"/>
                                        <p:tgtEl>
                                          <p:spTgt spid="3"/>
                                        </p:tgtEl>
                                      </p:cBhvr>
                                    </p:animEffect>
                                  </p:childTnLst>
                                </p:cTn>
                              </p:par>
                            </p:childTnLst>
                          </p:cTn>
                        </p:par>
                      </p:childTnLst>
                    </p:cTn>
                  </p:par>
                  <p:par>
                    <p:cTn id="82" fill="hold">
                      <p:stCondLst>
                        <p:cond delay="indefinite"/>
                      </p:stCondLst>
                      <p:childTnLst>
                        <p:par>
                          <p:cTn id="83" fill="hold">
                            <p:stCondLst>
                              <p:cond delay="0"/>
                            </p:stCondLst>
                            <p:childTnLst>
                              <p:par>
                                <p:cTn id="84" presetID="47" presetClass="entr" presetSubtype="0" fill="hold" nodeType="clickEffect">
                                  <p:stCondLst>
                                    <p:cond delay="0"/>
                                  </p:stCondLst>
                                  <p:childTnLst>
                                    <p:set>
                                      <p:cBhvr>
                                        <p:cTn id="85" dur="1" fill="hold">
                                          <p:stCondLst>
                                            <p:cond delay="0"/>
                                          </p:stCondLst>
                                        </p:cTn>
                                        <p:tgtEl>
                                          <p:spTgt spid="22"/>
                                        </p:tgtEl>
                                        <p:attrNameLst>
                                          <p:attrName>style.visibility</p:attrName>
                                        </p:attrNameLst>
                                      </p:cBhvr>
                                      <p:to>
                                        <p:strVal val="visible"/>
                                      </p:to>
                                    </p:set>
                                    <p:animEffect transition="in" filter="fade">
                                      <p:cBhvr>
                                        <p:cTn id="86" dur="1000"/>
                                        <p:tgtEl>
                                          <p:spTgt spid="22"/>
                                        </p:tgtEl>
                                      </p:cBhvr>
                                    </p:animEffect>
                                    <p:anim calcmode="lin" valueType="num">
                                      <p:cBhvr>
                                        <p:cTn id="87" dur="1000" fill="hold"/>
                                        <p:tgtEl>
                                          <p:spTgt spid="22"/>
                                        </p:tgtEl>
                                        <p:attrNameLst>
                                          <p:attrName>ppt_x</p:attrName>
                                        </p:attrNameLst>
                                      </p:cBhvr>
                                      <p:tavLst>
                                        <p:tav tm="0">
                                          <p:val>
                                            <p:strVal val="#ppt_x"/>
                                          </p:val>
                                        </p:tav>
                                        <p:tav tm="100000">
                                          <p:val>
                                            <p:strVal val="#ppt_x"/>
                                          </p:val>
                                        </p:tav>
                                      </p:tavLst>
                                    </p:anim>
                                    <p:anim calcmode="lin" valueType="num">
                                      <p:cBhvr>
                                        <p:cTn id="88"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53" presetClass="entr" presetSubtype="16" fill="hold" grpId="0" nodeType="clickEffect">
                                  <p:stCondLst>
                                    <p:cond delay="0"/>
                                  </p:stCondLst>
                                  <p:childTnLst>
                                    <p:set>
                                      <p:cBhvr>
                                        <p:cTn id="92" dur="1" fill="hold">
                                          <p:stCondLst>
                                            <p:cond delay="0"/>
                                          </p:stCondLst>
                                        </p:cTn>
                                        <p:tgtEl>
                                          <p:spTgt spid="23"/>
                                        </p:tgtEl>
                                        <p:attrNameLst>
                                          <p:attrName>style.visibility</p:attrName>
                                        </p:attrNameLst>
                                      </p:cBhvr>
                                      <p:to>
                                        <p:strVal val="visible"/>
                                      </p:to>
                                    </p:set>
                                    <p:anim calcmode="lin" valueType="num">
                                      <p:cBhvr>
                                        <p:cTn id="93" dur="500" fill="hold"/>
                                        <p:tgtEl>
                                          <p:spTgt spid="23"/>
                                        </p:tgtEl>
                                        <p:attrNameLst>
                                          <p:attrName>ppt_w</p:attrName>
                                        </p:attrNameLst>
                                      </p:cBhvr>
                                      <p:tavLst>
                                        <p:tav tm="0">
                                          <p:val>
                                            <p:fltVal val="0"/>
                                          </p:val>
                                        </p:tav>
                                        <p:tav tm="100000">
                                          <p:val>
                                            <p:strVal val="#ppt_w"/>
                                          </p:val>
                                        </p:tav>
                                      </p:tavLst>
                                    </p:anim>
                                    <p:anim calcmode="lin" valueType="num">
                                      <p:cBhvr>
                                        <p:cTn id="94" dur="500" fill="hold"/>
                                        <p:tgtEl>
                                          <p:spTgt spid="23"/>
                                        </p:tgtEl>
                                        <p:attrNameLst>
                                          <p:attrName>ppt_h</p:attrName>
                                        </p:attrNameLst>
                                      </p:cBhvr>
                                      <p:tavLst>
                                        <p:tav tm="0">
                                          <p:val>
                                            <p:fltVal val="0"/>
                                          </p:val>
                                        </p:tav>
                                        <p:tav tm="100000">
                                          <p:val>
                                            <p:strVal val="#ppt_h"/>
                                          </p:val>
                                        </p:tav>
                                      </p:tavLst>
                                    </p:anim>
                                    <p:animEffect transition="in" filter="fade">
                                      <p:cBhvr>
                                        <p:cTn id="95" dur="500"/>
                                        <p:tgtEl>
                                          <p:spTgt spid="23"/>
                                        </p:tgtEl>
                                      </p:cBhvr>
                                    </p:animEffect>
                                  </p:childTnLst>
                                </p:cTn>
                              </p:par>
                            </p:childTnLst>
                          </p:cTn>
                        </p:par>
                      </p:childTnLst>
                    </p:cTn>
                  </p:par>
                  <p:par>
                    <p:cTn id="96" fill="hold">
                      <p:stCondLst>
                        <p:cond delay="indefinite"/>
                      </p:stCondLst>
                      <p:childTnLst>
                        <p:par>
                          <p:cTn id="97" fill="hold">
                            <p:stCondLst>
                              <p:cond delay="0"/>
                            </p:stCondLst>
                            <p:childTnLst>
                              <p:par>
                                <p:cTn id="98" presetID="31" presetClass="entr" presetSubtype="0" fill="hold" grpId="0" nodeType="clickEffect">
                                  <p:stCondLst>
                                    <p:cond delay="0"/>
                                  </p:stCondLst>
                                  <p:childTnLst>
                                    <p:set>
                                      <p:cBhvr>
                                        <p:cTn id="99" dur="1" fill="hold">
                                          <p:stCondLst>
                                            <p:cond delay="0"/>
                                          </p:stCondLst>
                                        </p:cTn>
                                        <p:tgtEl>
                                          <p:spTgt spid="24"/>
                                        </p:tgtEl>
                                        <p:attrNameLst>
                                          <p:attrName>style.visibility</p:attrName>
                                        </p:attrNameLst>
                                      </p:cBhvr>
                                      <p:to>
                                        <p:strVal val="visible"/>
                                      </p:to>
                                    </p:set>
                                    <p:anim calcmode="lin" valueType="num">
                                      <p:cBhvr>
                                        <p:cTn id="100" dur="750" fill="hold"/>
                                        <p:tgtEl>
                                          <p:spTgt spid="24"/>
                                        </p:tgtEl>
                                        <p:attrNameLst>
                                          <p:attrName>ppt_w</p:attrName>
                                        </p:attrNameLst>
                                      </p:cBhvr>
                                      <p:tavLst>
                                        <p:tav tm="0">
                                          <p:val>
                                            <p:fltVal val="0"/>
                                          </p:val>
                                        </p:tav>
                                        <p:tav tm="100000">
                                          <p:val>
                                            <p:strVal val="#ppt_w"/>
                                          </p:val>
                                        </p:tav>
                                      </p:tavLst>
                                    </p:anim>
                                    <p:anim calcmode="lin" valueType="num">
                                      <p:cBhvr>
                                        <p:cTn id="101" dur="750" fill="hold"/>
                                        <p:tgtEl>
                                          <p:spTgt spid="24"/>
                                        </p:tgtEl>
                                        <p:attrNameLst>
                                          <p:attrName>ppt_h</p:attrName>
                                        </p:attrNameLst>
                                      </p:cBhvr>
                                      <p:tavLst>
                                        <p:tav tm="0">
                                          <p:val>
                                            <p:fltVal val="0"/>
                                          </p:val>
                                        </p:tav>
                                        <p:tav tm="100000">
                                          <p:val>
                                            <p:strVal val="#ppt_h"/>
                                          </p:val>
                                        </p:tav>
                                      </p:tavLst>
                                    </p:anim>
                                    <p:anim calcmode="lin" valueType="num">
                                      <p:cBhvr>
                                        <p:cTn id="102" dur="750" fill="hold"/>
                                        <p:tgtEl>
                                          <p:spTgt spid="24"/>
                                        </p:tgtEl>
                                        <p:attrNameLst>
                                          <p:attrName>style.rotation</p:attrName>
                                        </p:attrNameLst>
                                      </p:cBhvr>
                                      <p:tavLst>
                                        <p:tav tm="0">
                                          <p:val>
                                            <p:fltVal val="90"/>
                                          </p:val>
                                        </p:tav>
                                        <p:tav tm="100000">
                                          <p:val>
                                            <p:fltVal val="0"/>
                                          </p:val>
                                        </p:tav>
                                      </p:tavLst>
                                    </p:anim>
                                    <p:animEffect transition="in" filter="fade">
                                      <p:cBhvr>
                                        <p:cTn id="103" dur="750"/>
                                        <p:tgtEl>
                                          <p:spTgt spid="24"/>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2" fill="hold" grpId="0" nodeType="clickEffect">
                                  <p:stCondLst>
                                    <p:cond delay="0"/>
                                  </p:stCondLst>
                                  <p:childTnLst>
                                    <p:set>
                                      <p:cBhvr>
                                        <p:cTn id="107" dur="1" fill="hold">
                                          <p:stCondLst>
                                            <p:cond delay="0"/>
                                          </p:stCondLst>
                                        </p:cTn>
                                        <p:tgtEl>
                                          <p:spTgt spid="4"/>
                                        </p:tgtEl>
                                        <p:attrNameLst>
                                          <p:attrName>style.visibility</p:attrName>
                                        </p:attrNameLst>
                                      </p:cBhvr>
                                      <p:to>
                                        <p:strVal val="visible"/>
                                      </p:to>
                                    </p:set>
                                    <p:animEffect transition="in" filter="wipe(right)">
                                      <p:cBhvr>
                                        <p:cTn id="108" dur="500"/>
                                        <p:tgtEl>
                                          <p:spTgt spid="4"/>
                                        </p:tgtEl>
                                      </p:cBhvr>
                                    </p:animEffect>
                                  </p:childTnLst>
                                </p:cTn>
                              </p:par>
                            </p:childTnLst>
                          </p:cTn>
                        </p:par>
                      </p:childTnLst>
                    </p:cTn>
                  </p:par>
                  <p:par>
                    <p:cTn id="109" fill="hold">
                      <p:stCondLst>
                        <p:cond delay="indefinite"/>
                      </p:stCondLst>
                      <p:childTnLst>
                        <p:par>
                          <p:cTn id="110" fill="hold">
                            <p:stCondLst>
                              <p:cond delay="0"/>
                            </p:stCondLst>
                            <p:childTnLst>
                              <p:par>
                                <p:cTn id="111" presetID="47" presetClass="entr" presetSubtype="0" fill="hold" nodeType="clickEffect">
                                  <p:stCondLst>
                                    <p:cond delay="0"/>
                                  </p:stCondLst>
                                  <p:childTnLst>
                                    <p:set>
                                      <p:cBhvr>
                                        <p:cTn id="112" dur="1" fill="hold">
                                          <p:stCondLst>
                                            <p:cond delay="0"/>
                                          </p:stCondLst>
                                        </p:cTn>
                                        <p:tgtEl>
                                          <p:spTgt spid="26"/>
                                        </p:tgtEl>
                                        <p:attrNameLst>
                                          <p:attrName>style.visibility</p:attrName>
                                        </p:attrNameLst>
                                      </p:cBhvr>
                                      <p:to>
                                        <p:strVal val="visible"/>
                                      </p:to>
                                    </p:set>
                                    <p:animEffect transition="in" filter="fade">
                                      <p:cBhvr>
                                        <p:cTn id="113" dur="1000"/>
                                        <p:tgtEl>
                                          <p:spTgt spid="26"/>
                                        </p:tgtEl>
                                      </p:cBhvr>
                                    </p:animEffect>
                                    <p:anim calcmode="lin" valueType="num">
                                      <p:cBhvr>
                                        <p:cTn id="114" dur="1000" fill="hold"/>
                                        <p:tgtEl>
                                          <p:spTgt spid="26"/>
                                        </p:tgtEl>
                                        <p:attrNameLst>
                                          <p:attrName>ppt_x</p:attrName>
                                        </p:attrNameLst>
                                      </p:cBhvr>
                                      <p:tavLst>
                                        <p:tav tm="0">
                                          <p:val>
                                            <p:strVal val="#ppt_x"/>
                                          </p:val>
                                        </p:tav>
                                        <p:tav tm="100000">
                                          <p:val>
                                            <p:strVal val="#ppt_x"/>
                                          </p:val>
                                        </p:tav>
                                      </p:tavLst>
                                    </p:anim>
                                    <p:anim calcmode="lin" valueType="num">
                                      <p:cBhvr>
                                        <p:cTn id="115"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16" presetClass="entr" presetSubtype="37" fill="hold" nodeType="clickEffect">
                                  <p:stCondLst>
                                    <p:cond delay="0"/>
                                  </p:stCondLst>
                                  <p:childTnLst>
                                    <p:set>
                                      <p:cBhvr>
                                        <p:cTn id="119" dur="1" fill="hold">
                                          <p:stCondLst>
                                            <p:cond delay="0"/>
                                          </p:stCondLst>
                                        </p:cTn>
                                        <p:tgtEl>
                                          <p:spTgt spid="30"/>
                                        </p:tgtEl>
                                        <p:attrNameLst>
                                          <p:attrName>style.visibility</p:attrName>
                                        </p:attrNameLst>
                                      </p:cBhvr>
                                      <p:to>
                                        <p:strVal val="visible"/>
                                      </p:to>
                                    </p:set>
                                    <p:animEffect transition="in" filter="barn(outVertical)">
                                      <p:cBhvr>
                                        <p:cTn id="120" dur="500"/>
                                        <p:tgtEl>
                                          <p:spTgt spid="30"/>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2" fill="hold" grpId="0" nodeType="clickEffect">
                                  <p:stCondLst>
                                    <p:cond delay="0"/>
                                  </p:stCondLst>
                                  <p:childTnLst>
                                    <p:set>
                                      <p:cBhvr>
                                        <p:cTn id="124" dur="1" fill="hold">
                                          <p:stCondLst>
                                            <p:cond delay="0"/>
                                          </p:stCondLst>
                                        </p:cTn>
                                        <p:tgtEl>
                                          <p:spTgt spid="5"/>
                                        </p:tgtEl>
                                        <p:attrNameLst>
                                          <p:attrName>style.visibility</p:attrName>
                                        </p:attrNameLst>
                                      </p:cBhvr>
                                      <p:to>
                                        <p:strVal val="visible"/>
                                      </p:to>
                                    </p:set>
                                    <p:animEffect transition="in" filter="wipe(right)">
                                      <p:cBhvr>
                                        <p:cTn id="125" dur="500"/>
                                        <p:tgtEl>
                                          <p:spTgt spid="5"/>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8" fill="hold" grpId="0" nodeType="clickEffect">
                                  <p:stCondLst>
                                    <p:cond delay="0"/>
                                  </p:stCondLst>
                                  <p:childTnLst>
                                    <p:set>
                                      <p:cBhvr>
                                        <p:cTn id="129" dur="1" fill="hold">
                                          <p:stCondLst>
                                            <p:cond delay="0"/>
                                          </p:stCondLst>
                                        </p:cTn>
                                        <p:tgtEl>
                                          <p:spTgt spid="28"/>
                                        </p:tgtEl>
                                        <p:attrNameLst>
                                          <p:attrName>style.visibility</p:attrName>
                                        </p:attrNameLst>
                                      </p:cBhvr>
                                      <p:to>
                                        <p:strVal val="visible"/>
                                      </p:to>
                                    </p:set>
                                    <p:animEffect transition="in" filter="wipe(left)">
                                      <p:cBhvr>
                                        <p:cTn id="130" dur="500"/>
                                        <p:tgtEl>
                                          <p:spTgt spid="28"/>
                                        </p:tgtEl>
                                      </p:cBhvr>
                                    </p:animEffect>
                                  </p:childTnLst>
                                </p:cTn>
                              </p:par>
                              <p:par>
                                <p:cTn id="131" presetID="22" presetClass="entr" presetSubtype="2" fill="hold" grpId="0" nodeType="withEffect">
                                  <p:stCondLst>
                                    <p:cond delay="0"/>
                                  </p:stCondLst>
                                  <p:childTnLst>
                                    <p:set>
                                      <p:cBhvr>
                                        <p:cTn id="132" dur="1" fill="hold">
                                          <p:stCondLst>
                                            <p:cond delay="0"/>
                                          </p:stCondLst>
                                        </p:cTn>
                                        <p:tgtEl>
                                          <p:spTgt spid="29"/>
                                        </p:tgtEl>
                                        <p:attrNameLst>
                                          <p:attrName>style.visibility</p:attrName>
                                        </p:attrNameLst>
                                      </p:cBhvr>
                                      <p:to>
                                        <p:strVal val="visible"/>
                                      </p:to>
                                    </p:set>
                                    <p:animEffect transition="in" filter="wipe(right)">
                                      <p:cBhvr>
                                        <p:cTn id="133" dur="500"/>
                                        <p:tgtEl>
                                          <p:spTgt spid="29"/>
                                        </p:tgtEl>
                                      </p:cBhvr>
                                    </p:animEffect>
                                  </p:childTnLst>
                                </p:cTn>
                              </p:par>
                            </p:childTnLst>
                          </p:cTn>
                        </p:par>
                        <p:par>
                          <p:cTn id="134" fill="hold">
                            <p:stCondLst>
                              <p:cond delay="500"/>
                            </p:stCondLst>
                            <p:childTnLst>
                              <p:par>
                                <p:cTn id="135" presetID="22" presetClass="entr" presetSubtype="2" fill="hold" grpId="0" nodeType="afterEffect">
                                  <p:stCondLst>
                                    <p:cond delay="0"/>
                                  </p:stCondLst>
                                  <p:childTnLst>
                                    <p:set>
                                      <p:cBhvr>
                                        <p:cTn id="136" dur="1" fill="hold">
                                          <p:stCondLst>
                                            <p:cond delay="0"/>
                                          </p:stCondLst>
                                        </p:cTn>
                                        <p:tgtEl>
                                          <p:spTgt spid="6"/>
                                        </p:tgtEl>
                                        <p:attrNameLst>
                                          <p:attrName>style.visibility</p:attrName>
                                        </p:attrNameLst>
                                      </p:cBhvr>
                                      <p:to>
                                        <p:strVal val="visible"/>
                                      </p:to>
                                    </p:set>
                                    <p:animEffect transition="in" filter="wipe(right)">
                                      <p:cBhvr>
                                        <p:cTn id="137" dur="500"/>
                                        <p:tgtEl>
                                          <p:spTgt spid="6"/>
                                        </p:tgtEl>
                                      </p:cBhvr>
                                    </p:animEffect>
                                  </p:childTnLst>
                                </p:cTn>
                              </p:par>
                            </p:childTnLst>
                          </p:cTn>
                        </p:par>
                      </p:childTnLst>
                    </p:cTn>
                  </p:par>
                  <p:par>
                    <p:cTn id="138" fill="hold">
                      <p:stCondLst>
                        <p:cond delay="indefinite"/>
                      </p:stCondLst>
                      <p:childTnLst>
                        <p:par>
                          <p:cTn id="139" fill="hold">
                            <p:stCondLst>
                              <p:cond delay="0"/>
                            </p:stCondLst>
                            <p:childTnLst>
                              <p:par>
                                <p:cTn id="140" presetID="47" presetClass="entr" presetSubtype="0" fill="hold" nodeType="clickEffect">
                                  <p:stCondLst>
                                    <p:cond delay="0"/>
                                  </p:stCondLst>
                                  <p:childTnLst>
                                    <p:set>
                                      <p:cBhvr>
                                        <p:cTn id="141" dur="1" fill="hold">
                                          <p:stCondLst>
                                            <p:cond delay="0"/>
                                          </p:stCondLst>
                                        </p:cTn>
                                        <p:tgtEl>
                                          <p:spTgt spid="34"/>
                                        </p:tgtEl>
                                        <p:attrNameLst>
                                          <p:attrName>style.visibility</p:attrName>
                                        </p:attrNameLst>
                                      </p:cBhvr>
                                      <p:to>
                                        <p:strVal val="visible"/>
                                      </p:to>
                                    </p:set>
                                    <p:animEffect transition="in" filter="fade">
                                      <p:cBhvr>
                                        <p:cTn id="142" dur="1000"/>
                                        <p:tgtEl>
                                          <p:spTgt spid="34"/>
                                        </p:tgtEl>
                                      </p:cBhvr>
                                    </p:animEffect>
                                    <p:anim calcmode="lin" valueType="num">
                                      <p:cBhvr>
                                        <p:cTn id="143" dur="1000" fill="hold"/>
                                        <p:tgtEl>
                                          <p:spTgt spid="34"/>
                                        </p:tgtEl>
                                        <p:attrNameLst>
                                          <p:attrName>ppt_x</p:attrName>
                                        </p:attrNameLst>
                                      </p:cBhvr>
                                      <p:tavLst>
                                        <p:tav tm="0">
                                          <p:val>
                                            <p:strVal val="#ppt_x"/>
                                          </p:val>
                                        </p:tav>
                                        <p:tav tm="100000">
                                          <p:val>
                                            <p:strVal val="#ppt_x"/>
                                          </p:val>
                                        </p:tav>
                                      </p:tavLst>
                                    </p:anim>
                                    <p:anim calcmode="lin" valueType="num">
                                      <p:cBhvr>
                                        <p:cTn id="144"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16" presetClass="entr" presetSubtype="37" fill="hold" nodeType="clickEffect">
                                  <p:stCondLst>
                                    <p:cond delay="0"/>
                                  </p:stCondLst>
                                  <p:childTnLst>
                                    <p:set>
                                      <p:cBhvr>
                                        <p:cTn id="148" dur="1" fill="hold">
                                          <p:stCondLst>
                                            <p:cond delay="0"/>
                                          </p:stCondLst>
                                        </p:cTn>
                                        <p:tgtEl>
                                          <p:spTgt spid="36"/>
                                        </p:tgtEl>
                                        <p:attrNameLst>
                                          <p:attrName>style.visibility</p:attrName>
                                        </p:attrNameLst>
                                      </p:cBhvr>
                                      <p:to>
                                        <p:strVal val="visible"/>
                                      </p:to>
                                    </p:set>
                                    <p:animEffect transition="in" filter="barn(outVertical)">
                                      <p:cBhvr>
                                        <p:cTn id="149" dur="500"/>
                                        <p:tgtEl>
                                          <p:spTgt spid="36"/>
                                        </p:tgtEl>
                                      </p:cBhvr>
                                    </p:animEffect>
                                  </p:childTnLst>
                                </p:cTn>
                              </p:par>
                            </p:childTnLst>
                          </p:cTn>
                        </p:par>
                      </p:childTnLst>
                    </p:cTn>
                  </p:par>
                  <p:par>
                    <p:cTn id="150" fill="hold">
                      <p:stCondLst>
                        <p:cond delay="indefinite"/>
                      </p:stCondLst>
                      <p:childTnLst>
                        <p:par>
                          <p:cTn id="151" fill="hold">
                            <p:stCondLst>
                              <p:cond delay="0"/>
                            </p:stCondLst>
                            <p:childTnLst>
                              <p:par>
                                <p:cTn id="152" presetID="16" presetClass="entr" presetSubtype="37" fill="hold" nodeType="clickEffect">
                                  <p:stCondLst>
                                    <p:cond delay="0"/>
                                  </p:stCondLst>
                                  <p:childTnLst>
                                    <p:set>
                                      <p:cBhvr>
                                        <p:cTn id="153" dur="1" fill="hold">
                                          <p:stCondLst>
                                            <p:cond delay="0"/>
                                          </p:stCondLst>
                                        </p:cTn>
                                        <p:tgtEl>
                                          <p:spTgt spid="38"/>
                                        </p:tgtEl>
                                        <p:attrNameLst>
                                          <p:attrName>style.visibility</p:attrName>
                                        </p:attrNameLst>
                                      </p:cBhvr>
                                      <p:to>
                                        <p:strVal val="visible"/>
                                      </p:to>
                                    </p:set>
                                    <p:animEffect transition="in" filter="barn(outVertical)">
                                      <p:cBhvr>
                                        <p:cTn id="154" dur="500"/>
                                        <p:tgtEl>
                                          <p:spTgt spid="38"/>
                                        </p:tgtEl>
                                      </p:cBhvr>
                                    </p:animEffect>
                                  </p:childTnLst>
                                </p:cTn>
                              </p:par>
                            </p:childTnLst>
                          </p:cTn>
                        </p:par>
                      </p:childTnLst>
                    </p:cTn>
                  </p:par>
                  <p:par>
                    <p:cTn id="155" fill="hold">
                      <p:stCondLst>
                        <p:cond delay="indefinite"/>
                      </p:stCondLst>
                      <p:childTnLst>
                        <p:par>
                          <p:cTn id="156" fill="hold">
                            <p:stCondLst>
                              <p:cond delay="0"/>
                            </p:stCondLst>
                            <p:childTnLst>
                              <p:par>
                                <p:cTn id="157" presetID="31" presetClass="entr" presetSubtype="0" fill="hold" grpId="0" nodeType="clickEffect">
                                  <p:stCondLst>
                                    <p:cond delay="0"/>
                                  </p:stCondLst>
                                  <p:childTnLst>
                                    <p:set>
                                      <p:cBhvr>
                                        <p:cTn id="158" dur="1" fill="hold">
                                          <p:stCondLst>
                                            <p:cond delay="0"/>
                                          </p:stCondLst>
                                        </p:cTn>
                                        <p:tgtEl>
                                          <p:spTgt spid="39"/>
                                        </p:tgtEl>
                                        <p:attrNameLst>
                                          <p:attrName>style.visibility</p:attrName>
                                        </p:attrNameLst>
                                      </p:cBhvr>
                                      <p:to>
                                        <p:strVal val="visible"/>
                                      </p:to>
                                    </p:set>
                                    <p:anim calcmode="lin" valueType="num">
                                      <p:cBhvr>
                                        <p:cTn id="159" dur="750" fill="hold"/>
                                        <p:tgtEl>
                                          <p:spTgt spid="39"/>
                                        </p:tgtEl>
                                        <p:attrNameLst>
                                          <p:attrName>ppt_w</p:attrName>
                                        </p:attrNameLst>
                                      </p:cBhvr>
                                      <p:tavLst>
                                        <p:tav tm="0">
                                          <p:val>
                                            <p:fltVal val="0"/>
                                          </p:val>
                                        </p:tav>
                                        <p:tav tm="100000">
                                          <p:val>
                                            <p:strVal val="#ppt_w"/>
                                          </p:val>
                                        </p:tav>
                                      </p:tavLst>
                                    </p:anim>
                                    <p:anim calcmode="lin" valueType="num">
                                      <p:cBhvr>
                                        <p:cTn id="160" dur="750" fill="hold"/>
                                        <p:tgtEl>
                                          <p:spTgt spid="39"/>
                                        </p:tgtEl>
                                        <p:attrNameLst>
                                          <p:attrName>ppt_h</p:attrName>
                                        </p:attrNameLst>
                                      </p:cBhvr>
                                      <p:tavLst>
                                        <p:tav tm="0">
                                          <p:val>
                                            <p:fltVal val="0"/>
                                          </p:val>
                                        </p:tav>
                                        <p:tav tm="100000">
                                          <p:val>
                                            <p:strVal val="#ppt_h"/>
                                          </p:val>
                                        </p:tav>
                                      </p:tavLst>
                                    </p:anim>
                                    <p:anim calcmode="lin" valueType="num">
                                      <p:cBhvr>
                                        <p:cTn id="161" dur="750" fill="hold"/>
                                        <p:tgtEl>
                                          <p:spTgt spid="39"/>
                                        </p:tgtEl>
                                        <p:attrNameLst>
                                          <p:attrName>style.rotation</p:attrName>
                                        </p:attrNameLst>
                                      </p:cBhvr>
                                      <p:tavLst>
                                        <p:tav tm="0">
                                          <p:val>
                                            <p:fltVal val="90"/>
                                          </p:val>
                                        </p:tav>
                                        <p:tav tm="100000">
                                          <p:val>
                                            <p:fltVal val="0"/>
                                          </p:val>
                                        </p:tav>
                                      </p:tavLst>
                                    </p:anim>
                                    <p:animEffect transition="in" filter="fade">
                                      <p:cBhvr>
                                        <p:cTn id="162" dur="750"/>
                                        <p:tgtEl>
                                          <p:spTgt spid="39"/>
                                        </p:tgtEl>
                                      </p:cBhvr>
                                    </p:animEffect>
                                  </p:childTnLst>
                                </p:cTn>
                              </p:par>
                            </p:childTnLst>
                          </p:cTn>
                        </p:par>
                      </p:childTnLst>
                    </p:cTn>
                  </p:par>
                  <p:par>
                    <p:cTn id="163" fill="hold">
                      <p:stCondLst>
                        <p:cond delay="indefinite"/>
                      </p:stCondLst>
                      <p:childTnLst>
                        <p:par>
                          <p:cTn id="164" fill="hold">
                            <p:stCondLst>
                              <p:cond delay="0"/>
                            </p:stCondLst>
                            <p:childTnLst>
                              <p:par>
                                <p:cTn id="165" presetID="31" presetClass="entr" presetSubtype="0" fill="hold" grpId="0" nodeType="clickEffect">
                                  <p:stCondLst>
                                    <p:cond delay="0"/>
                                  </p:stCondLst>
                                  <p:childTnLst>
                                    <p:set>
                                      <p:cBhvr>
                                        <p:cTn id="166" dur="1" fill="hold">
                                          <p:stCondLst>
                                            <p:cond delay="0"/>
                                          </p:stCondLst>
                                        </p:cTn>
                                        <p:tgtEl>
                                          <p:spTgt spid="40"/>
                                        </p:tgtEl>
                                        <p:attrNameLst>
                                          <p:attrName>style.visibility</p:attrName>
                                        </p:attrNameLst>
                                      </p:cBhvr>
                                      <p:to>
                                        <p:strVal val="visible"/>
                                      </p:to>
                                    </p:set>
                                    <p:anim calcmode="lin" valueType="num">
                                      <p:cBhvr>
                                        <p:cTn id="167" dur="750" fill="hold"/>
                                        <p:tgtEl>
                                          <p:spTgt spid="40"/>
                                        </p:tgtEl>
                                        <p:attrNameLst>
                                          <p:attrName>ppt_w</p:attrName>
                                        </p:attrNameLst>
                                      </p:cBhvr>
                                      <p:tavLst>
                                        <p:tav tm="0">
                                          <p:val>
                                            <p:fltVal val="0"/>
                                          </p:val>
                                        </p:tav>
                                        <p:tav tm="100000">
                                          <p:val>
                                            <p:strVal val="#ppt_w"/>
                                          </p:val>
                                        </p:tav>
                                      </p:tavLst>
                                    </p:anim>
                                    <p:anim calcmode="lin" valueType="num">
                                      <p:cBhvr>
                                        <p:cTn id="168" dur="750" fill="hold"/>
                                        <p:tgtEl>
                                          <p:spTgt spid="40"/>
                                        </p:tgtEl>
                                        <p:attrNameLst>
                                          <p:attrName>ppt_h</p:attrName>
                                        </p:attrNameLst>
                                      </p:cBhvr>
                                      <p:tavLst>
                                        <p:tav tm="0">
                                          <p:val>
                                            <p:fltVal val="0"/>
                                          </p:val>
                                        </p:tav>
                                        <p:tav tm="100000">
                                          <p:val>
                                            <p:strVal val="#ppt_h"/>
                                          </p:val>
                                        </p:tav>
                                      </p:tavLst>
                                    </p:anim>
                                    <p:anim calcmode="lin" valueType="num">
                                      <p:cBhvr>
                                        <p:cTn id="169" dur="750" fill="hold"/>
                                        <p:tgtEl>
                                          <p:spTgt spid="40"/>
                                        </p:tgtEl>
                                        <p:attrNameLst>
                                          <p:attrName>style.rotation</p:attrName>
                                        </p:attrNameLst>
                                      </p:cBhvr>
                                      <p:tavLst>
                                        <p:tav tm="0">
                                          <p:val>
                                            <p:fltVal val="90"/>
                                          </p:val>
                                        </p:tav>
                                        <p:tav tm="100000">
                                          <p:val>
                                            <p:fltVal val="0"/>
                                          </p:val>
                                        </p:tav>
                                      </p:tavLst>
                                    </p:anim>
                                    <p:animEffect transition="in" filter="fade">
                                      <p:cBhvr>
                                        <p:cTn id="170" dur="750"/>
                                        <p:tgtEl>
                                          <p:spTgt spid="40"/>
                                        </p:tgtEl>
                                      </p:cBhvr>
                                    </p:animEffect>
                                  </p:childTnLst>
                                </p:cTn>
                              </p:par>
                            </p:childTnLst>
                          </p:cTn>
                        </p:par>
                      </p:childTnLst>
                    </p:cTn>
                  </p:par>
                  <p:par>
                    <p:cTn id="171" fill="hold">
                      <p:stCondLst>
                        <p:cond delay="indefinite"/>
                      </p:stCondLst>
                      <p:childTnLst>
                        <p:par>
                          <p:cTn id="172" fill="hold">
                            <p:stCondLst>
                              <p:cond delay="0"/>
                            </p:stCondLst>
                            <p:childTnLst>
                              <p:par>
                                <p:cTn id="173" presetID="47" presetClass="entr" presetSubtype="0" fill="hold" nodeType="clickEffect">
                                  <p:stCondLst>
                                    <p:cond delay="0"/>
                                  </p:stCondLst>
                                  <p:childTnLst>
                                    <p:set>
                                      <p:cBhvr>
                                        <p:cTn id="174" dur="1" fill="hold">
                                          <p:stCondLst>
                                            <p:cond delay="0"/>
                                          </p:stCondLst>
                                        </p:cTn>
                                        <p:tgtEl>
                                          <p:spTgt spid="41"/>
                                        </p:tgtEl>
                                        <p:attrNameLst>
                                          <p:attrName>style.visibility</p:attrName>
                                        </p:attrNameLst>
                                      </p:cBhvr>
                                      <p:to>
                                        <p:strVal val="visible"/>
                                      </p:to>
                                    </p:set>
                                    <p:animEffect transition="in" filter="fade">
                                      <p:cBhvr>
                                        <p:cTn id="175" dur="1000"/>
                                        <p:tgtEl>
                                          <p:spTgt spid="41"/>
                                        </p:tgtEl>
                                      </p:cBhvr>
                                    </p:animEffect>
                                    <p:anim calcmode="lin" valueType="num">
                                      <p:cBhvr>
                                        <p:cTn id="176" dur="1000" fill="hold"/>
                                        <p:tgtEl>
                                          <p:spTgt spid="41"/>
                                        </p:tgtEl>
                                        <p:attrNameLst>
                                          <p:attrName>ppt_x</p:attrName>
                                        </p:attrNameLst>
                                      </p:cBhvr>
                                      <p:tavLst>
                                        <p:tav tm="0">
                                          <p:val>
                                            <p:strVal val="#ppt_x"/>
                                          </p:val>
                                        </p:tav>
                                        <p:tav tm="100000">
                                          <p:val>
                                            <p:strVal val="#ppt_x"/>
                                          </p:val>
                                        </p:tav>
                                      </p:tavLst>
                                    </p:anim>
                                    <p:anim calcmode="lin" valueType="num">
                                      <p:cBhvr>
                                        <p:cTn id="177"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16" presetClass="entr" presetSubtype="37" fill="hold" nodeType="clickEffect">
                                  <p:stCondLst>
                                    <p:cond delay="0"/>
                                  </p:stCondLst>
                                  <p:childTnLst>
                                    <p:set>
                                      <p:cBhvr>
                                        <p:cTn id="181" dur="1" fill="hold">
                                          <p:stCondLst>
                                            <p:cond delay="0"/>
                                          </p:stCondLst>
                                        </p:cTn>
                                        <p:tgtEl>
                                          <p:spTgt spid="42"/>
                                        </p:tgtEl>
                                        <p:attrNameLst>
                                          <p:attrName>style.visibility</p:attrName>
                                        </p:attrNameLst>
                                      </p:cBhvr>
                                      <p:to>
                                        <p:strVal val="visible"/>
                                      </p:to>
                                    </p:set>
                                    <p:animEffect transition="in" filter="barn(outVertical)">
                                      <p:cBhvr>
                                        <p:cTn id="182" dur="500"/>
                                        <p:tgtEl>
                                          <p:spTgt spid="42"/>
                                        </p:tgtEl>
                                      </p:cBhvr>
                                    </p:animEffect>
                                  </p:childTnLst>
                                </p:cTn>
                              </p:par>
                            </p:childTnLst>
                          </p:cTn>
                        </p:par>
                      </p:childTnLst>
                    </p:cTn>
                  </p:par>
                  <p:par>
                    <p:cTn id="183" fill="hold">
                      <p:stCondLst>
                        <p:cond delay="indefinite"/>
                      </p:stCondLst>
                      <p:childTnLst>
                        <p:par>
                          <p:cTn id="184" fill="hold">
                            <p:stCondLst>
                              <p:cond delay="0"/>
                            </p:stCondLst>
                            <p:childTnLst>
                              <p:par>
                                <p:cTn id="185" presetID="31" presetClass="entr" presetSubtype="0" fill="hold" grpId="0" nodeType="clickEffect">
                                  <p:stCondLst>
                                    <p:cond delay="0"/>
                                  </p:stCondLst>
                                  <p:childTnLst>
                                    <p:set>
                                      <p:cBhvr>
                                        <p:cTn id="186" dur="1" fill="hold">
                                          <p:stCondLst>
                                            <p:cond delay="0"/>
                                          </p:stCondLst>
                                        </p:cTn>
                                        <p:tgtEl>
                                          <p:spTgt spid="44"/>
                                        </p:tgtEl>
                                        <p:attrNameLst>
                                          <p:attrName>style.visibility</p:attrName>
                                        </p:attrNameLst>
                                      </p:cBhvr>
                                      <p:to>
                                        <p:strVal val="visible"/>
                                      </p:to>
                                    </p:set>
                                    <p:anim calcmode="lin" valueType="num">
                                      <p:cBhvr>
                                        <p:cTn id="187" dur="750" fill="hold"/>
                                        <p:tgtEl>
                                          <p:spTgt spid="44"/>
                                        </p:tgtEl>
                                        <p:attrNameLst>
                                          <p:attrName>ppt_w</p:attrName>
                                        </p:attrNameLst>
                                      </p:cBhvr>
                                      <p:tavLst>
                                        <p:tav tm="0">
                                          <p:val>
                                            <p:fltVal val="0"/>
                                          </p:val>
                                        </p:tav>
                                        <p:tav tm="100000">
                                          <p:val>
                                            <p:strVal val="#ppt_w"/>
                                          </p:val>
                                        </p:tav>
                                      </p:tavLst>
                                    </p:anim>
                                    <p:anim calcmode="lin" valueType="num">
                                      <p:cBhvr>
                                        <p:cTn id="188" dur="750" fill="hold"/>
                                        <p:tgtEl>
                                          <p:spTgt spid="44"/>
                                        </p:tgtEl>
                                        <p:attrNameLst>
                                          <p:attrName>ppt_h</p:attrName>
                                        </p:attrNameLst>
                                      </p:cBhvr>
                                      <p:tavLst>
                                        <p:tav tm="0">
                                          <p:val>
                                            <p:fltVal val="0"/>
                                          </p:val>
                                        </p:tav>
                                        <p:tav tm="100000">
                                          <p:val>
                                            <p:strVal val="#ppt_h"/>
                                          </p:val>
                                        </p:tav>
                                      </p:tavLst>
                                    </p:anim>
                                    <p:anim calcmode="lin" valueType="num">
                                      <p:cBhvr>
                                        <p:cTn id="189" dur="750" fill="hold"/>
                                        <p:tgtEl>
                                          <p:spTgt spid="44"/>
                                        </p:tgtEl>
                                        <p:attrNameLst>
                                          <p:attrName>style.rotation</p:attrName>
                                        </p:attrNameLst>
                                      </p:cBhvr>
                                      <p:tavLst>
                                        <p:tav tm="0">
                                          <p:val>
                                            <p:fltVal val="90"/>
                                          </p:val>
                                        </p:tav>
                                        <p:tav tm="100000">
                                          <p:val>
                                            <p:fltVal val="0"/>
                                          </p:val>
                                        </p:tav>
                                      </p:tavLst>
                                    </p:anim>
                                    <p:animEffect transition="in" filter="fade">
                                      <p:cBhvr>
                                        <p:cTn id="190" dur="750"/>
                                        <p:tgtEl>
                                          <p:spTgt spid="44"/>
                                        </p:tgtEl>
                                      </p:cBhvr>
                                    </p:animEffect>
                                  </p:childTnLst>
                                </p:cTn>
                              </p:par>
                            </p:childTnLst>
                          </p:cTn>
                        </p:par>
                        <p:par>
                          <p:cTn id="191" fill="hold">
                            <p:stCondLst>
                              <p:cond delay="750"/>
                            </p:stCondLst>
                            <p:childTnLst>
                              <p:par>
                                <p:cTn id="192" presetID="31" presetClass="entr" presetSubtype="0" fill="hold" grpId="0" nodeType="afterEffect">
                                  <p:stCondLst>
                                    <p:cond delay="0"/>
                                  </p:stCondLst>
                                  <p:childTnLst>
                                    <p:set>
                                      <p:cBhvr>
                                        <p:cTn id="193" dur="1" fill="hold">
                                          <p:stCondLst>
                                            <p:cond delay="0"/>
                                          </p:stCondLst>
                                        </p:cTn>
                                        <p:tgtEl>
                                          <p:spTgt spid="45"/>
                                        </p:tgtEl>
                                        <p:attrNameLst>
                                          <p:attrName>style.visibility</p:attrName>
                                        </p:attrNameLst>
                                      </p:cBhvr>
                                      <p:to>
                                        <p:strVal val="visible"/>
                                      </p:to>
                                    </p:set>
                                    <p:anim calcmode="lin" valueType="num">
                                      <p:cBhvr>
                                        <p:cTn id="194" dur="750" fill="hold"/>
                                        <p:tgtEl>
                                          <p:spTgt spid="45"/>
                                        </p:tgtEl>
                                        <p:attrNameLst>
                                          <p:attrName>ppt_w</p:attrName>
                                        </p:attrNameLst>
                                      </p:cBhvr>
                                      <p:tavLst>
                                        <p:tav tm="0">
                                          <p:val>
                                            <p:fltVal val="0"/>
                                          </p:val>
                                        </p:tav>
                                        <p:tav tm="100000">
                                          <p:val>
                                            <p:strVal val="#ppt_w"/>
                                          </p:val>
                                        </p:tav>
                                      </p:tavLst>
                                    </p:anim>
                                    <p:anim calcmode="lin" valueType="num">
                                      <p:cBhvr>
                                        <p:cTn id="195" dur="750" fill="hold"/>
                                        <p:tgtEl>
                                          <p:spTgt spid="45"/>
                                        </p:tgtEl>
                                        <p:attrNameLst>
                                          <p:attrName>ppt_h</p:attrName>
                                        </p:attrNameLst>
                                      </p:cBhvr>
                                      <p:tavLst>
                                        <p:tav tm="0">
                                          <p:val>
                                            <p:fltVal val="0"/>
                                          </p:val>
                                        </p:tav>
                                        <p:tav tm="100000">
                                          <p:val>
                                            <p:strVal val="#ppt_h"/>
                                          </p:val>
                                        </p:tav>
                                      </p:tavLst>
                                    </p:anim>
                                    <p:anim calcmode="lin" valueType="num">
                                      <p:cBhvr>
                                        <p:cTn id="196" dur="750" fill="hold"/>
                                        <p:tgtEl>
                                          <p:spTgt spid="45"/>
                                        </p:tgtEl>
                                        <p:attrNameLst>
                                          <p:attrName>style.rotation</p:attrName>
                                        </p:attrNameLst>
                                      </p:cBhvr>
                                      <p:tavLst>
                                        <p:tav tm="0">
                                          <p:val>
                                            <p:fltVal val="90"/>
                                          </p:val>
                                        </p:tav>
                                        <p:tav tm="100000">
                                          <p:val>
                                            <p:fltVal val="0"/>
                                          </p:val>
                                        </p:tav>
                                      </p:tavLst>
                                    </p:anim>
                                    <p:animEffect transition="in" filter="fade">
                                      <p:cBhvr>
                                        <p:cTn id="197" dur="750"/>
                                        <p:tgtEl>
                                          <p:spTgt spid="45"/>
                                        </p:tgtEl>
                                      </p:cBhvr>
                                    </p:animEffect>
                                  </p:childTnLst>
                                </p:cTn>
                              </p:par>
                            </p:childTnLst>
                          </p:cTn>
                        </p:par>
                      </p:childTnLst>
                    </p:cTn>
                  </p:par>
                  <p:par>
                    <p:cTn id="198" fill="hold">
                      <p:stCondLst>
                        <p:cond delay="indefinite"/>
                      </p:stCondLst>
                      <p:childTnLst>
                        <p:par>
                          <p:cTn id="199" fill="hold">
                            <p:stCondLst>
                              <p:cond delay="0"/>
                            </p:stCondLst>
                            <p:childTnLst>
                              <p:par>
                                <p:cTn id="200" presetID="22" presetClass="entr" presetSubtype="8" fill="hold" grpId="0" nodeType="clickEffect">
                                  <p:stCondLst>
                                    <p:cond delay="0"/>
                                  </p:stCondLst>
                                  <p:childTnLst>
                                    <p:set>
                                      <p:cBhvr>
                                        <p:cTn id="201" dur="1" fill="hold">
                                          <p:stCondLst>
                                            <p:cond delay="0"/>
                                          </p:stCondLst>
                                        </p:cTn>
                                        <p:tgtEl>
                                          <p:spTgt spid="14"/>
                                        </p:tgtEl>
                                        <p:attrNameLst>
                                          <p:attrName>style.visibility</p:attrName>
                                        </p:attrNameLst>
                                      </p:cBhvr>
                                      <p:to>
                                        <p:strVal val="visible"/>
                                      </p:to>
                                    </p:set>
                                    <p:animEffect transition="in" filter="wipe(left)">
                                      <p:cBhvr>
                                        <p:cTn id="202" dur="500"/>
                                        <p:tgtEl>
                                          <p:spTgt spid="14"/>
                                        </p:tgtEl>
                                      </p:cBhvr>
                                    </p:animEffect>
                                  </p:childTnLst>
                                </p:cTn>
                              </p:par>
                            </p:childTnLst>
                          </p:cTn>
                        </p:par>
                      </p:childTnLst>
                    </p:cTn>
                  </p:par>
                  <p:par>
                    <p:cTn id="203" fill="hold">
                      <p:stCondLst>
                        <p:cond delay="indefinite"/>
                      </p:stCondLst>
                      <p:childTnLst>
                        <p:par>
                          <p:cTn id="204" fill="hold">
                            <p:stCondLst>
                              <p:cond delay="0"/>
                            </p:stCondLst>
                            <p:childTnLst>
                              <p:par>
                                <p:cTn id="205" presetID="31" presetClass="entr" presetSubtype="0" fill="hold" grpId="0" nodeType="clickEffect">
                                  <p:stCondLst>
                                    <p:cond delay="0"/>
                                  </p:stCondLst>
                                  <p:childTnLst>
                                    <p:set>
                                      <p:cBhvr>
                                        <p:cTn id="206" dur="1" fill="hold">
                                          <p:stCondLst>
                                            <p:cond delay="0"/>
                                          </p:stCondLst>
                                        </p:cTn>
                                        <p:tgtEl>
                                          <p:spTgt spid="46"/>
                                        </p:tgtEl>
                                        <p:attrNameLst>
                                          <p:attrName>style.visibility</p:attrName>
                                        </p:attrNameLst>
                                      </p:cBhvr>
                                      <p:to>
                                        <p:strVal val="visible"/>
                                      </p:to>
                                    </p:set>
                                    <p:anim calcmode="lin" valueType="num">
                                      <p:cBhvr>
                                        <p:cTn id="207" dur="750" fill="hold"/>
                                        <p:tgtEl>
                                          <p:spTgt spid="46"/>
                                        </p:tgtEl>
                                        <p:attrNameLst>
                                          <p:attrName>ppt_w</p:attrName>
                                        </p:attrNameLst>
                                      </p:cBhvr>
                                      <p:tavLst>
                                        <p:tav tm="0">
                                          <p:val>
                                            <p:fltVal val="0"/>
                                          </p:val>
                                        </p:tav>
                                        <p:tav tm="100000">
                                          <p:val>
                                            <p:strVal val="#ppt_w"/>
                                          </p:val>
                                        </p:tav>
                                      </p:tavLst>
                                    </p:anim>
                                    <p:anim calcmode="lin" valueType="num">
                                      <p:cBhvr>
                                        <p:cTn id="208" dur="750" fill="hold"/>
                                        <p:tgtEl>
                                          <p:spTgt spid="46"/>
                                        </p:tgtEl>
                                        <p:attrNameLst>
                                          <p:attrName>ppt_h</p:attrName>
                                        </p:attrNameLst>
                                      </p:cBhvr>
                                      <p:tavLst>
                                        <p:tav tm="0">
                                          <p:val>
                                            <p:fltVal val="0"/>
                                          </p:val>
                                        </p:tav>
                                        <p:tav tm="100000">
                                          <p:val>
                                            <p:strVal val="#ppt_h"/>
                                          </p:val>
                                        </p:tav>
                                      </p:tavLst>
                                    </p:anim>
                                    <p:anim calcmode="lin" valueType="num">
                                      <p:cBhvr>
                                        <p:cTn id="209" dur="750" fill="hold"/>
                                        <p:tgtEl>
                                          <p:spTgt spid="46"/>
                                        </p:tgtEl>
                                        <p:attrNameLst>
                                          <p:attrName>style.rotation</p:attrName>
                                        </p:attrNameLst>
                                      </p:cBhvr>
                                      <p:tavLst>
                                        <p:tav tm="0">
                                          <p:val>
                                            <p:fltVal val="90"/>
                                          </p:val>
                                        </p:tav>
                                        <p:tav tm="100000">
                                          <p:val>
                                            <p:fltVal val="0"/>
                                          </p:val>
                                        </p:tav>
                                      </p:tavLst>
                                    </p:anim>
                                    <p:animEffect transition="in" filter="fade">
                                      <p:cBhvr>
                                        <p:cTn id="210" dur="750"/>
                                        <p:tgtEl>
                                          <p:spTgt spid="46"/>
                                        </p:tgtEl>
                                      </p:cBhvr>
                                    </p:animEffect>
                                  </p:childTnLst>
                                </p:cTn>
                              </p:par>
                            </p:childTnLst>
                          </p:cTn>
                        </p:par>
                      </p:childTnLst>
                    </p:cTn>
                  </p:par>
                  <p:par>
                    <p:cTn id="211" fill="hold">
                      <p:stCondLst>
                        <p:cond delay="indefinite"/>
                      </p:stCondLst>
                      <p:childTnLst>
                        <p:par>
                          <p:cTn id="212" fill="hold">
                            <p:stCondLst>
                              <p:cond delay="0"/>
                            </p:stCondLst>
                            <p:childTnLst>
                              <p:par>
                                <p:cTn id="213" presetID="22" presetClass="entr" presetSubtype="8" fill="hold" grpId="0" nodeType="clickEffect">
                                  <p:stCondLst>
                                    <p:cond delay="0"/>
                                  </p:stCondLst>
                                  <p:childTnLst>
                                    <p:set>
                                      <p:cBhvr>
                                        <p:cTn id="214" dur="1" fill="hold">
                                          <p:stCondLst>
                                            <p:cond delay="0"/>
                                          </p:stCondLst>
                                        </p:cTn>
                                        <p:tgtEl>
                                          <p:spTgt spid="43"/>
                                        </p:tgtEl>
                                        <p:attrNameLst>
                                          <p:attrName>style.visibility</p:attrName>
                                        </p:attrNameLst>
                                      </p:cBhvr>
                                      <p:to>
                                        <p:strVal val="visible"/>
                                      </p:to>
                                    </p:set>
                                    <p:animEffect transition="in" filter="wipe(left)">
                                      <p:cBhvr>
                                        <p:cTn id="215" dur="500"/>
                                        <p:tgtEl>
                                          <p:spTgt spid="43"/>
                                        </p:tgtEl>
                                      </p:cBhvr>
                                    </p:animEffect>
                                  </p:childTnLst>
                                </p:cTn>
                              </p:par>
                            </p:childTnLst>
                          </p:cTn>
                        </p:par>
                      </p:childTnLst>
                    </p:cTn>
                  </p:par>
                  <p:par>
                    <p:cTn id="216" fill="hold">
                      <p:stCondLst>
                        <p:cond delay="indefinite"/>
                      </p:stCondLst>
                      <p:childTnLst>
                        <p:par>
                          <p:cTn id="217" fill="hold">
                            <p:stCondLst>
                              <p:cond delay="0"/>
                            </p:stCondLst>
                            <p:childTnLst>
                              <p:par>
                                <p:cTn id="218" presetID="31" presetClass="entr" presetSubtype="0" fill="hold" grpId="0" nodeType="clickEffect">
                                  <p:stCondLst>
                                    <p:cond delay="0"/>
                                  </p:stCondLst>
                                  <p:childTnLst>
                                    <p:set>
                                      <p:cBhvr>
                                        <p:cTn id="219" dur="1" fill="hold">
                                          <p:stCondLst>
                                            <p:cond delay="0"/>
                                          </p:stCondLst>
                                        </p:cTn>
                                        <p:tgtEl>
                                          <p:spTgt spid="48"/>
                                        </p:tgtEl>
                                        <p:attrNameLst>
                                          <p:attrName>style.visibility</p:attrName>
                                        </p:attrNameLst>
                                      </p:cBhvr>
                                      <p:to>
                                        <p:strVal val="visible"/>
                                      </p:to>
                                    </p:set>
                                    <p:anim calcmode="lin" valueType="num">
                                      <p:cBhvr>
                                        <p:cTn id="220" dur="750" fill="hold"/>
                                        <p:tgtEl>
                                          <p:spTgt spid="48"/>
                                        </p:tgtEl>
                                        <p:attrNameLst>
                                          <p:attrName>ppt_w</p:attrName>
                                        </p:attrNameLst>
                                      </p:cBhvr>
                                      <p:tavLst>
                                        <p:tav tm="0">
                                          <p:val>
                                            <p:fltVal val="0"/>
                                          </p:val>
                                        </p:tav>
                                        <p:tav tm="100000">
                                          <p:val>
                                            <p:strVal val="#ppt_w"/>
                                          </p:val>
                                        </p:tav>
                                      </p:tavLst>
                                    </p:anim>
                                    <p:anim calcmode="lin" valueType="num">
                                      <p:cBhvr>
                                        <p:cTn id="221" dur="750" fill="hold"/>
                                        <p:tgtEl>
                                          <p:spTgt spid="48"/>
                                        </p:tgtEl>
                                        <p:attrNameLst>
                                          <p:attrName>ppt_h</p:attrName>
                                        </p:attrNameLst>
                                      </p:cBhvr>
                                      <p:tavLst>
                                        <p:tav tm="0">
                                          <p:val>
                                            <p:fltVal val="0"/>
                                          </p:val>
                                        </p:tav>
                                        <p:tav tm="100000">
                                          <p:val>
                                            <p:strVal val="#ppt_h"/>
                                          </p:val>
                                        </p:tav>
                                      </p:tavLst>
                                    </p:anim>
                                    <p:anim calcmode="lin" valueType="num">
                                      <p:cBhvr>
                                        <p:cTn id="222" dur="750" fill="hold"/>
                                        <p:tgtEl>
                                          <p:spTgt spid="48"/>
                                        </p:tgtEl>
                                        <p:attrNameLst>
                                          <p:attrName>style.rotation</p:attrName>
                                        </p:attrNameLst>
                                      </p:cBhvr>
                                      <p:tavLst>
                                        <p:tav tm="0">
                                          <p:val>
                                            <p:fltVal val="90"/>
                                          </p:val>
                                        </p:tav>
                                        <p:tav tm="100000">
                                          <p:val>
                                            <p:fltVal val="0"/>
                                          </p:val>
                                        </p:tav>
                                      </p:tavLst>
                                    </p:anim>
                                    <p:animEffect transition="in" filter="fade">
                                      <p:cBhvr>
                                        <p:cTn id="223" dur="75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5" grpId="0" animBg="1"/>
      <p:bldP spid="2" grpId="0" animBg="1"/>
      <p:bldP spid="19" grpId="0" animBg="1"/>
      <p:bldP spid="20" grpId="0" animBg="1"/>
      <p:bldP spid="3" grpId="0" animBg="1"/>
      <p:bldP spid="23" grpId="0"/>
      <p:bldP spid="24" grpId="0" animBg="1"/>
      <p:bldP spid="4" grpId="0" animBg="1"/>
      <p:bldP spid="5" grpId="0" animBg="1"/>
      <p:bldP spid="28" grpId="0" animBg="1"/>
      <p:bldP spid="29" grpId="0" animBg="1"/>
      <p:bldP spid="6" grpId="0" animBg="1"/>
      <p:bldP spid="39" grpId="0" animBg="1"/>
      <p:bldP spid="40" grpId="0" animBg="1"/>
      <p:bldP spid="44" grpId="0" animBg="1"/>
      <p:bldP spid="45" grpId="0" animBg="1"/>
      <p:bldP spid="46" grpId="0" animBg="1"/>
      <p:bldP spid="48" grpId="0" animBg="1"/>
      <p:bldP spid="43" grpId="0" animBg="1"/>
      <p:bldP spid="49" grpId="0"/>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4.5.1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A1</a:t>
            </a:r>
          </a:p>
          <a:p>
            <a:pPr marL="609600" indent="-609600" fontAlgn="base">
              <a:spcAft>
                <a:spcPct val="0"/>
              </a:spcAft>
            </a:pP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Roscius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heeft niet het karakter en motief voor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kstvak 7">
            <a:extLst>
              <a:ext uri="{FF2B5EF4-FFF2-40B4-BE49-F238E27FC236}">
                <a16:creationId xmlns:a16="http://schemas.microsoft.com/office/drawing/2014/main" id="{97688F30-F15B-4515-A2C4-C1EF2095D8C7}"/>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360000" bIns="360000" rtlCol="0">
            <a:noAutofit/>
          </a:bodyPr>
          <a:lstStyle/>
          <a:p>
            <a:pPr>
              <a:spcAft>
                <a:spcPts val="3600"/>
              </a:spcAft>
              <a:tabLst>
                <a:tab pos="539750" algn="l"/>
              </a:tabLst>
            </a:pPr>
            <a:r>
              <a:rPr lang="nl-NL" sz="2000" dirty="0">
                <a:latin typeface="Calibri" panose="020F0502020204030204" pitchFamily="34" charset="0"/>
              </a:rPr>
              <a:t>18	De </a:t>
            </a:r>
            <a:r>
              <a:rPr lang="nl-NL" sz="2000" dirty="0" err="1">
                <a:latin typeface="Calibri" panose="020F0502020204030204" pitchFamily="34" charset="0"/>
              </a:rPr>
              <a:t>luxuria</a:t>
            </a:r>
            <a:r>
              <a:rPr lang="nl-NL" sz="2000" dirty="0">
                <a:latin typeface="Calibri" panose="020F0502020204030204" pitchFamily="34" charset="0"/>
              </a:rPr>
              <a:t> </a:t>
            </a:r>
            <a:r>
              <a:rPr lang="nl-NL" sz="2000" dirty="0" err="1">
                <a:latin typeface="Calibri" panose="020F0502020204030204" pitchFamily="34" charset="0"/>
              </a:rPr>
              <a:t>purgavit</a:t>
            </a:r>
            <a:r>
              <a:rPr lang="nl-NL" sz="2000" dirty="0">
                <a:latin typeface="Calibri" panose="020F0502020204030204" pitchFamily="34" charset="0"/>
              </a:rPr>
              <a:t> </a:t>
            </a:r>
            <a:r>
              <a:rPr lang="nl-NL" sz="2000" dirty="0" err="1">
                <a:latin typeface="Calibri" panose="020F0502020204030204" pitchFamily="34" charset="0"/>
              </a:rPr>
              <a:t>Erucius</a:t>
            </a:r>
            <a:r>
              <a:rPr lang="nl-NL" sz="2000" dirty="0">
                <a:latin typeface="Calibri" panose="020F0502020204030204" pitchFamily="34" charset="0"/>
              </a:rPr>
              <a:t> cum </a:t>
            </a:r>
            <a:r>
              <a:rPr lang="nl-NL" sz="2000" dirty="0" err="1">
                <a:latin typeface="Calibri" panose="020F0502020204030204" pitchFamily="34" charset="0"/>
              </a:rPr>
              <a:t>dixit</a:t>
            </a:r>
            <a:r>
              <a:rPr lang="nl-NL" sz="2000" dirty="0">
                <a:latin typeface="Calibri" panose="020F0502020204030204" pitchFamily="34" charset="0"/>
              </a:rPr>
              <a:t> </a:t>
            </a:r>
            <a:r>
              <a:rPr lang="nl-NL" sz="2000" dirty="0" err="1">
                <a:latin typeface="Calibri" panose="020F0502020204030204" pitchFamily="34" charset="0"/>
              </a:rPr>
              <a:t>hunc</a:t>
            </a:r>
            <a:r>
              <a:rPr lang="nl-NL" sz="2000" dirty="0">
                <a:latin typeface="Calibri" panose="020F0502020204030204" pitchFamily="34" charset="0"/>
              </a:rPr>
              <a:t> ne in </a:t>
            </a:r>
            <a:r>
              <a:rPr lang="nl-NL" sz="2000" dirty="0" err="1">
                <a:latin typeface="Calibri" panose="020F0502020204030204" pitchFamily="34" charset="0"/>
              </a:rPr>
              <a:t>convivio</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19	</a:t>
            </a:r>
            <a:r>
              <a:rPr lang="nl-NL" sz="2000" dirty="0" err="1">
                <a:latin typeface="Calibri" panose="020F0502020204030204" pitchFamily="34" charset="0"/>
              </a:rPr>
              <a:t>quidem</a:t>
            </a:r>
            <a:r>
              <a:rPr lang="nl-NL" sz="2000" dirty="0">
                <a:latin typeface="Calibri" panose="020F0502020204030204" pitchFamily="34" charset="0"/>
              </a:rPr>
              <a:t> </a:t>
            </a:r>
            <a:r>
              <a:rPr lang="nl-NL" sz="2000" dirty="0" err="1">
                <a:latin typeface="Calibri" panose="020F0502020204030204" pitchFamily="34" charset="0"/>
              </a:rPr>
              <a:t>ullo</a:t>
            </a:r>
            <a:r>
              <a:rPr lang="nl-NL" sz="2000" dirty="0">
                <a:latin typeface="Calibri" panose="020F0502020204030204" pitchFamily="34" charset="0"/>
              </a:rPr>
              <a:t> </a:t>
            </a:r>
            <a:r>
              <a:rPr lang="nl-NL" sz="2000" dirty="0" err="1">
                <a:latin typeface="Calibri" panose="020F0502020204030204" pitchFamily="34" charset="0"/>
              </a:rPr>
              <a:t>fere</a:t>
            </a:r>
            <a:r>
              <a:rPr lang="nl-NL" sz="2000" dirty="0">
                <a:latin typeface="Calibri" panose="020F0502020204030204" pitchFamily="34" charset="0"/>
              </a:rPr>
              <a:t> </a:t>
            </a:r>
            <a:r>
              <a:rPr lang="nl-NL" sz="2000" dirty="0" err="1">
                <a:latin typeface="Calibri" panose="020F0502020204030204" pitchFamily="34" charset="0"/>
              </a:rPr>
              <a:t>interfuisse</a:t>
            </a:r>
            <a:r>
              <a:rPr lang="nl-NL" sz="2000" dirty="0">
                <a:latin typeface="Calibri" panose="020F0502020204030204" pitchFamily="34" charset="0"/>
              </a:rPr>
              <a:t>. Nihil </a:t>
            </a:r>
            <a:r>
              <a:rPr lang="nl-NL" sz="2000" dirty="0" err="1">
                <a:latin typeface="Calibri" panose="020F0502020204030204" pitchFamily="34" charset="0"/>
              </a:rPr>
              <a:t>autem</a:t>
            </a:r>
            <a:r>
              <a:rPr lang="nl-NL" sz="2000" dirty="0">
                <a:latin typeface="Calibri" panose="020F0502020204030204" pitchFamily="34" charset="0"/>
              </a:rPr>
              <a:t> </a:t>
            </a:r>
            <a:r>
              <a:rPr lang="nl-NL" sz="2000" dirty="0" err="1">
                <a:latin typeface="Calibri" panose="020F0502020204030204" pitchFamily="34" charset="0"/>
              </a:rPr>
              <a:t>umquam</a:t>
            </a:r>
            <a:r>
              <a:rPr lang="nl-NL" sz="2000" dirty="0">
                <a:latin typeface="Calibri" panose="020F0502020204030204" pitchFamily="34" charset="0"/>
              </a:rPr>
              <a:t> </a:t>
            </a:r>
            <a:r>
              <a:rPr lang="nl-NL" sz="2000" dirty="0" err="1">
                <a:latin typeface="Calibri" panose="020F0502020204030204" pitchFamily="34" charset="0"/>
              </a:rPr>
              <a:t>debuit</a:t>
            </a:r>
            <a:r>
              <a:rPr lang="nl-NL" sz="2000" dirty="0">
                <a:latin typeface="Calibri" panose="020F0502020204030204" pitchFamily="34" charset="0"/>
              </a:rPr>
              <a:t>. </a:t>
            </a:r>
            <a:r>
              <a:rPr lang="nl-NL" sz="2000" dirty="0" err="1">
                <a:latin typeface="Calibri" panose="020F0502020204030204" pitchFamily="34" charset="0"/>
              </a:rPr>
              <a:t>Cupiditates</a:t>
            </a:r>
            <a:r>
              <a:rPr lang="nl-NL" sz="2000" dirty="0">
                <a:latin typeface="Calibri" panose="020F0502020204030204" pitchFamily="34" charset="0"/>
              </a:rPr>
              <a:t> </a:t>
            </a:r>
            <a:r>
              <a:rPr lang="nl-NL" sz="2000" dirty="0" err="1">
                <a:latin typeface="Calibri" panose="020F0502020204030204" pitchFamily="34" charset="0"/>
              </a:rPr>
              <a:t>porro</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20	</a:t>
            </a:r>
            <a:r>
              <a:rPr lang="nl-NL" sz="2000" dirty="0" err="1">
                <a:latin typeface="Calibri" panose="020F0502020204030204" pitchFamily="34" charset="0"/>
              </a:rPr>
              <a:t>quae</a:t>
            </a:r>
            <a:r>
              <a:rPr lang="nl-NL" sz="2000" dirty="0">
                <a:latin typeface="Calibri" panose="020F0502020204030204" pitchFamily="34" charset="0"/>
              </a:rPr>
              <a:t> </a:t>
            </a:r>
            <a:r>
              <a:rPr lang="nl-NL" sz="2000" dirty="0" err="1">
                <a:latin typeface="Calibri" panose="020F0502020204030204" pitchFamily="34" charset="0"/>
              </a:rPr>
              <a:t>possunt</a:t>
            </a:r>
            <a:r>
              <a:rPr lang="nl-NL" sz="2000" dirty="0">
                <a:latin typeface="Calibri" panose="020F0502020204030204" pitchFamily="34" charset="0"/>
              </a:rPr>
              <a:t> </a:t>
            </a:r>
            <a:r>
              <a:rPr lang="nl-NL" sz="2000" dirty="0" err="1">
                <a:latin typeface="Calibri" panose="020F0502020204030204" pitchFamily="34" charset="0"/>
              </a:rPr>
              <a:t>esse</a:t>
            </a:r>
            <a:r>
              <a:rPr lang="nl-NL" sz="2000" dirty="0">
                <a:latin typeface="Calibri" panose="020F0502020204030204" pitchFamily="34" charset="0"/>
              </a:rPr>
              <a:t> in </a:t>
            </a:r>
            <a:r>
              <a:rPr lang="nl-NL" sz="2000" dirty="0" err="1">
                <a:latin typeface="Calibri" panose="020F0502020204030204" pitchFamily="34" charset="0"/>
              </a:rPr>
              <a:t>eo</a:t>
            </a:r>
            <a:r>
              <a:rPr lang="nl-NL" sz="2000" dirty="0">
                <a:latin typeface="Calibri" panose="020F0502020204030204" pitchFamily="34" charset="0"/>
              </a:rPr>
              <a:t> </a:t>
            </a:r>
            <a:r>
              <a:rPr lang="nl-NL" sz="2000" dirty="0" err="1">
                <a:latin typeface="Calibri" panose="020F0502020204030204" pitchFamily="34" charset="0"/>
              </a:rPr>
              <a:t>qui</a:t>
            </a:r>
            <a:r>
              <a:rPr lang="nl-NL" sz="2000" dirty="0">
                <a:latin typeface="Calibri" panose="020F0502020204030204" pitchFamily="34" charset="0"/>
              </a:rPr>
              <a:t>, ut </a:t>
            </a:r>
            <a:r>
              <a:rPr lang="nl-NL" sz="2000" dirty="0" err="1">
                <a:latin typeface="Calibri" panose="020F0502020204030204" pitchFamily="34" charset="0"/>
              </a:rPr>
              <a:t>ipse</a:t>
            </a:r>
            <a:r>
              <a:rPr lang="nl-NL" sz="2000" dirty="0">
                <a:latin typeface="Calibri" panose="020F0502020204030204" pitchFamily="34" charset="0"/>
              </a:rPr>
              <a:t> </a:t>
            </a:r>
            <a:r>
              <a:rPr lang="nl-NL" sz="2000" dirty="0" err="1">
                <a:latin typeface="Calibri" panose="020F0502020204030204" pitchFamily="34" charset="0"/>
              </a:rPr>
              <a:t>accusator</a:t>
            </a:r>
            <a:r>
              <a:rPr lang="nl-NL" sz="2000" dirty="0">
                <a:latin typeface="Calibri" panose="020F0502020204030204" pitchFamily="34" charset="0"/>
              </a:rPr>
              <a:t> </a:t>
            </a:r>
            <a:r>
              <a:rPr lang="nl-NL" sz="2000" dirty="0" err="1">
                <a:latin typeface="Calibri" panose="020F0502020204030204" pitchFamily="34" charset="0"/>
              </a:rPr>
              <a:t>obiecit</a:t>
            </a:r>
            <a:r>
              <a:rPr lang="nl-NL" sz="2000" dirty="0">
                <a:latin typeface="Calibri" panose="020F0502020204030204" pitchFamily="34" charset="0"/>
              </a:rPr>
              <a:t>, </a:t>
            </a:r>
            <a:r>
              <a:rPr lang="nl-NL" sz="2000" dirty="0" err="1">
                <a:latin typeface="Calibri" panose="020F0502020204030204" pitchFamily="34" charset="0"/>
              </a:rPr>
              <a:t>ruri</a:t>
            </a:r>
            <a:r>
              <a:rPr lang="nl-NL" sz="2000" dirty="0">
                <a:latin typeface="Calibri" panose="020F0502020204030204" pitchFamily="34" charset="0"/>
              </a:rPr>
              <a:t> semper </a:t>
            </a:r>
            <a:r>
              <a:rPr lang="nl-NL" sz="2000" dirty="0" err="1">
                <a:latin typeface="Calibri" panose="020F0502020204030204" pitchFamily="34" charset="0"/>
              </a:rPr>
              <a:t>habitarit</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21	et in agro </a:t>
            </a:r>
            <a:r>
              <a:rPr lang="nl-NL" sz="2000" dirty="0" err="1">
                <a:latin typeface="Calibri" panose="020F0502020204030204" pitchFamily="34" charset="0"/>
              </a:rPr>
              <a:t>colendo</a:t>
            </a:r>
            <a:r>
              <a:rPr lang="nl-NL" sz="2000" dirty="0">
                <a:latin typeface="Calibri" panose="020F0502020204030204" pitchFamily="34" charset="0"/>
              </a:rPr>
              <a:t> </a:t>
            </a:r>
            <a:r>
              <a:rPr lang="nl-NL" sz="2000" dirty="0" err="1">
                <a:latin typeface="Calibri" panose="020F0502020204030204" pitchFamily="34" charset="0"/>
              </a:rPr>
              <a:t>vixerit</a:t>
            </a:r>
            <a:r>
              <a:rPr lang="nl-NL" sz="2000" dirty="0">
                <a:latin typeface="Calibri" panose="020F0502020204030204" pitchFamily="34" charset="0"/>
              </a:rPr>
              <a:t>? </a:t>
            </a:r>
            <a:r>
              <a:rPr lang="nl-NL" sz="2000" dirty="0" err="1">
                <a:latin typeface="Calibri" panose="020F0502020204030204" pitchFamily="34" charset="0"/>
              </a:rPr>
              <a:t>Quae</a:t>
            </a:r>
            <a:r>
              <a:rPr lang="nl-NL" sz="2000" dirty="0">
                <a:latin typeface="Calibri" panose="020F0502020204030204" pitchFamily="34" charset="0"/>
              </a:rPr>
              <a:t> vita maxime </a:t>
            </a:r>
            <a:r>
              <a:rPr lang="nl-NL" sz="2000" dirty="0" err="1">
                <a:latin typeface="Calibri" panose="020F0502020204030204" pitchFamily="34" charset="0"/>
              </a:rPr>
              <a:t>disiuncta</a:t>
            </a:r>
            <a:r>
              <a:rPr lang="nl-NL" sz="2000" dirty="0">
                <a:latin typeface="Calibri" panose="020F0502020204030204" pitchFamily="34" charset="0"/>
              </a:rPr>
              <a:t> a </a:t>
            </a:r>
            <a:r>
              <a:rPr lang="nl-NL" sz="2000" dirty="0" err="1">
                <a:latin typeface="Calibri" panose="020F0502020204030204" pitchFamily="34" charset="0"/>
              </a:rPr>
              <a:t>cupiditate</a:t>
            </a:r>
            <a:r>
              <a:rPr lang="nl-NL" sz="2000" dirty="0">
                <a:latin typeface="Calibri" panose="020F0502020204030204" pitchFamily="34" charset="0"/>
              </a:rPr>
              <a:t> et cum</a:t>
            </a:r>
          </a:p>
          <a:p>
            <a:pPr>
              <a:spcAft>
                <a:spcPts val="3600"/>
              </a:spcAft>
              <a:tabLst>
                <a:tab pos="539750" algn="l"/>
              </a:tabLst>
            </a:pPr>
            <a:r>
              <a:rPr lang="nl-NL" sz="2000" dirty="0">
                <a:latin typeface="Calibri" panose="020F0502020204030204" pitchFamily="34" charset="0"/>
              </a:rPr>
              <a:t>22	officio </a:t>
            </a:r>
            <a:r>
              <a:rPr lang="nl-NL" sz="2000" dirty="0" err="1">
                <a:latin typeface="Calibri" panose="020F0502020204030204" pitchFamily="34" charset="0"/>
              </a:rPr>
              <a:t>coniuncta</a:t>
            </a:r>
            <a:r>
              <a:rPr lang="nl-NL" sz="2000" dirty="0">
                <a:latin typeface="Calibri" panose="020F0502020204030204" pitchFamily="34" charset="0"/>
              </a:rPr>
              <a:t> </a:t>
            </a:r>
            <a:r>
              <a:rPr lang="nl-NL" sz="2000" dirty="0" err="1">
                <a:latin typeface="Calibri" panose="020F0502020204030204" pitchFamily="34" charset="0"/>
              </a:rPr>
              <a:t>est.</a:t>
            </a:r>
            <a:endParaRPr lang="nl-NL" sz="2000" dirty="0">
              <a:latin typeface="Calibri" panose="020F0502020204030204" pitchFamily="34" charset="0"/>
            </a:endParaRPr>
          </a:p>
        </p:txBody>
      </p:sp>
      <p:cxnSp>
        <p:nvCxnSpPr>
          <p:cNvPr id="9" name="Straight Connector 10">
            <a:extLst>
              <a:ext uri="{FF2B5EF4-FFF2-40B4-BE49-F238E27FC236}">
                <a16:creationId xmlns:a16="http://schemas.microsoft.com/office/drawing/2014/main" id="{4A209AEF-AD3C-4A94-AA01-2C0B9D465AF0}"/>
              </a:ext>
            </a:extLst>
          </p:cNvPr>
          <p:cNvCxnSpPr/>
          <p:nvPr/>
        </p:nvCxnSpPr>
        <p:spPr bwMode="auto">
          <a:xfrm>
            <a:off x="3816000" y="2124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Rechte verbindingslijn 9">
            <a:extLst>
              <a:ext uri="{FF2B5EF4-FFF2-40B4-BE49-F238E27FC236}">
                <a16:creationId xmlns:a16="http://schemas.microsoft.com/office/drawing/2014/main" id="{943EFFA4-3E96-4C48-A7C5-DD7C4BF35338}"/>
              </a:ext>
            </a:extLst>
          </p:cNvPr>
          <p:cNvCxnSpPr>
            <a:cxnSpLocks/>
          </p:cNvCxnSpPr>
          <p:nvPr/>
        </p:nvCxnSpPr>
        <p:spPr bwMode="auto">
          <a:xfrm>
            <a:off x="2016000" y="1836000"/>
            <a:ext cx="81228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echte verbindingslijn 10">
            <a:extLst>
              <a:ext uri="{FF2B5EF4-FFF2-40B4-BE49-F238E27FC236}">
                <a16:creationId xmlns:a16="http://schemas.microsoft.com/office/drawing/2014/main" id="{DD4EF856-E896-4930-BA69-04147D36C74D}"/>
              </a:ext>
            </a:extLst>
          </p:cNvPr>
          <p:cNvCxnSpPr>
            <a:cxnSpLocks/>
          </p:cNvCxnSpPr>
          <p:nvPr/>
        </p:nvCxnSpPr>
        <p:spPr bwMode="auto">
          <a:xfrm>
            <a:off x="4211232" y="1836000"/>
            <a:ext cx="42089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Rechte verbindingslijn 12">
            <a:extLst>
              <a:ext uri="{FF2B5EF4-FFF2-40B4-BE49-F238E27FC236}">
                <a16:creationId xmlns:a16="http://schemas.microsoft.com/office/drawing/2014/main" id="{BD15F9B5-8E86-4F7D-8955-8C9A91657105}"/>
              </a:ext>
            </a:extLst>
          </p:cNvPr>
          <p:cNvCxnSpPr>
            <a:cxnSpLocks/>
          </p:cNvCxnSpPr>
          <p:nvPr/>
        </p:nvCxnSpPr>
        <p:spPr bwMode="auto">
          <a:xfrm>
            <a:off x="2683483" y="2597921"/>
            <a:ext cx="108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Freeform 24">
            <a:extLst>
              <a:ext uri="{FF2B5EF4-FFF2-40B4-BE49-F238E27FC236}">
                <a16:creationId xmlns:a16="http://schemas.microsoft.com/office/drawing/2014/main" id="{E7421BDD-6291-439F-AC8D-D3A39E04080E}"/>
              </a:ext>
            </a:extLst>
          </p:cNvPr>
          <p:cNvSpPr/>
          <p:nvPr/>
        </p:nvSpPr>
        <p:spPr bwMode="auto">
          <a:xfrm>
            <a:off x="3683964" y="144306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6" name="Plus 25">
            <a:extLst>
              <a:ext uri="{FF2B5EF4-FFF2-40B4-BE49-F238E27FC236}">
                <a16:creationId xmlns:a16="http://schemas.microsoft.com/office/drawing/2014/main" id="{E750D18B-72CA-4E85-9344-6ED33506572D}"/>
              </a:ext>
            </a:extLst>
          </p:cNvPr>
          <p:cNvSpPr/>
          <p:nvPr/>
        </p:nvSpPr>
        <p:spPr bwMode="auto">
          <a:xfrm>
            <a:off x="3816000" y="1793960"/>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7" name="Freeform 26">
            <a:extLst>
              <a:ext uri="{FF2B5EF4-FFF2-40B4-BE49-F238E27FC236}">
                <a16:creationId xmlns:a16="http://schemas.microsoft.com/office/drawing/2014/main" id="{A8591C8D-A7D0-4CDE-9D64-D54954E2E43D}"/>
              </a:ext>
            </a:extLst>
          </p:cNvPr>
          <p:cNvSpPr/>
          <p:nvPr/>
        </p:nvSpPr>
        <p:spPr bwMode="auto">
          <a:xfrm flipH="1">
            <a:off x="3583483" y="2214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8" name="Rounded Rectangle 12">
            <a:extLst>
              <a:ext uri="{FF2B5EF4-FFF2-40B4-BE49-F238E27FC236}">
                <a16:creationId xmlns:a16="http://schemas.microsoft.com/office/drawing/2014/main" id="{CD025915-232B-47DD-B9F6-EDE1CD9C8C67}"/>
              </a:ext>
            </a:extLst>
          </p:cNvPr>
          <p:cNvSpPr/>
          <p:nvPr/>
        </p:nvSpPr>
        <p:spPr bwMode="auto">
          <a:xfrm>
            <a:off x="3143108" y="120986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0" name="Rounded Rectangle 12">
            <a:extLst>
              <a:ext uri="{FF2B5EF4-FFF2-40B4-BE49-F238E27FC236}">
                <a16:creationId xmlns:a16="http://schemas.microsoft.com/office/drawing/2014/main" id="{9455CCD4-4A50-4B91-A4A3-6467CB3C2D31}"/>
              </a:ext>
            </a:extLst>
          </p:cNvPr>
          <p:cNvSpPr/>
          <p:nvPr/>
        </p:nvSpPr>
        <p:spPr bwMode="auto">
          <a:xfrm>
            <a:off x="4789152" y="120986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vorm 5">
            <a:extLst>
              <a:ext uri="{FF2B5EF4-FFF2-40B4-BE49-F238E27FC236}">
                <a16:creationId xmlns:a16="http://schemas.microsoft.com/office/drawing/2014/main" id="{57AB9456-BD0E-4FD9-A363-EB3E01A022CC}"/>
              </a:ext>
            </a:extLst>
          </p:cNvPr>
          <p:cNvSpPr/>
          <p:nvPr/>
        </p:nvSpPr>
        <p:spPr bwMode="auto">
          <a:xfrm>
            <a:off x="1962150" y="1828800"/>
            <a:ext cx="4362450" cy="485775"/>
          </a:xfrm>
          <a:custGeom>
            <a:avLst/>
            <a:gdLst>
              <a:gd name="connsiteX0" fmla="*/ 0 w 4362450"/>
              <a:gd name="connsiteY0" fmla="*/ 485775 h 485775"/>
              <a:gd name="connsiteX1" fmla="*/ 438150 w 4362450"/>
              <a:gd name="connsiteY1" fmla="*/ 247650 h 485775"/>
              <a:gd name="connsiteX2" fmla="*/ 781050 w 4362450"/>
              <a:gd name="connsiteY2" fmla="*/ 447675 h 485775"/>
              <a:gd name="connsiteX3" fmla="*/ 1333500 w 4362450"/>
              <a:gd name="connsiteY3" fmla="*/ 238125 h 485775"/>
              <a:gd name="connsiteX4" fmla="*/ 1590675 w 4362450"/>
              <a:gd name="connsiteY4" fmla="*/ 295275 h 485775"/>
              <a:gd name="connsiteX5" fmla="*/ 1895475 w 4362450"/>
              <a:gd name="connsiteY5" fmla="*/ 228600 h 485775"/>
              <a:gd name="connsiteX6" fmla="*/ 2219325 w 4362450"/>
              <a:gd name="connsiteY6" fmla="*/ 400050 h 485775"/>
              <a:gd name="connsiteX7" fmla="*/ 2638425 w 4362450"/>
              <a:gd name="connsiteY7" fmla="*/ 104775 h 485775"/>
              <a:gd name="connsiteX8" fmla="*/ 3200400 w 4362450"/>
              <a:gd name="connsiteY8" fmla="*/ 209550 h 485775"/>
              <a:gd name="connsiteX9" fmla="*/ 3381375 w 4362450"/>
              <a:gd name="connsiteY9" fmla="*/ 85725 h 485775"/>
              <a:gd name="connsiteX10" fmla="*/ 4029075 w 4362450"/>
              <a:gd name="connsiteY10" fmla="*/ 190500 h 485775"/>
              <a:gd name="connsiteX11" fmla="*/ 4362450 w 4362450"/>
              <a:gd name="connsiteY11" fmla="*/ 0 h 485775"/>
              <a:gd name="connsiteX0" fmla="*/ 0 w 4362450"/>
              <a:gd name="connsiteY0" fmla="*/ 485775 h 485775"/>
              <a:gd name="connsiteX1" fmla="*/ 438150 w 4362450"/>
              <a:gd name="connsiteY1" fmla="*/ 247650 h 485775"/>
              <a:gd name="connsiteX2" fmla="*/ 781050 w 4362450"/>
              <a:gd name="connsiteY2" fmla="*/ 447675 h 485775"/>
              <a:gd name="connsiteX3" fmla="*/ 1333500 w 4362450"/>
              <a:gd name="connsiteY3" fmla="*/ 238125 h 485775"/>
              <a:gd name="connsiteX4" fmla="*/ 1590675 w 4362450"/>
              <a:gd name="connsiteY4" fmla="*/ 295275 h 485775"/>
              <a:gd name="connsiteX5" fmla="*/ 1895475 w 4362450"/>
              <a:gd name="connsiteY5" fmla="*/ 228600 h 485775"/>
              <a:gd name="connsiteX6" fmla="*/ 2219325 w 4362450"/>
              <a:gd name="connsiteY6" fmla="*/ 333375 h 485775"/>
              <a:gd name="connsiteX7" fmla="*/ 2638425 w 4362450"/>
              <a:gd name="connsiteY7" fmla="*/ 104775 h 485775"/>
              <a:gd name="connsiteX8" fmla="*/ 3200400 w 4362450"/>
              <a:gd name="connsiteY8" fmla="*/ 209550 h 485775"/>
              <a:gd name="connsiteX9" fmla="*/ 3381375 w 4362450"/>
              <a:gd name="connsiteY9" fmla="*/ 85725 h 485775"/>
              <a:gd name="connsiteX10" fmla="*/ 4029075 w 4362450"/>
              <a:gd name="connsiteY10" fmla="*/ 190500 h 485775"/>
              <a:gd name="connsiteX11" fmla="*/ 4362450 w 4362450"/>
              <a:gd name="connsiteY11"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2450" h="485775">
                <a:moveTo>
                  <a:pt x="0" y="485775"/>
                </a:moveTo>
                <a:cubicBezTo>
                  <a:pt x="153987" y="369887"/>
                  <a:pt x="307975" y="254000"/>
                  <a:pt x="438150" y="247650"/>
                </a:cubicBezTo>
                <a:cubicBezTo>
                  <a:pt x="568325" y="241300"/>
                  <a:pt x="631825" y="449262"/>
                  <a:pt x="781050" y="447675"/>
                </a:cubicBezTo>
                <a:cubicBezTo>
                  <a:pt x="930275" y="446087"/>
                  <a:pt x="1198563" y="263525"/>
                  <a:pt x="1333500" y="238125"/>
                </a:cubicBezTo>
                <a:cubicBezTo>
                  <a:pt x="1468438" y="212725"/>
                  <a:pt x="1497013" y="296862"/>
                  <a:pt x="1590675" y="295275"/>
                </a:cubicBezTo>
                <a:cubicBezTo>
                  <a:pt x="1684337" y="293688"/>
                  <a:pt x="1790700" y="222250"/>
                  <a:pt x="1895475" y="228600"/>
                </a:cubicBezTo>
                <a:cubicBezTo>
                  <a:pt x="2000250" y="234950"/>
                  <a:pt x="2095500" y="354012"/>
                  <a:pt x="2219325" y="333375"/>
                </a:cubicBezTo>
                <a:cubicBezTo>
                  <a:pt x="2343150" y="312738"/>
                  <a:pt x="2474913" y="125413"/>
                  <a:pt x="2638425" y="104775"/>
                </a:cubicBezTo>
                <a:cubicBezTo>
                  <a:pt x="2801938" y="84138"/>
                  <a:pt x="3076575" y="212725"/>
                  <a:pt x="3200400" y="209550"/>
                </a:cubicBezTo>
                <a:cubicBezTo>
                  <a:pt x="3324225" y="206375"/>
                  <a:pt x="3243263" y="88900"/>
                  <a:pt x="3381375" y="85725"/>
                </a:cubicBezTo>
                <a:cubicBezTo>
                  <a:pt x="3519487" y="82550"/>
                  <a:pt x="3865563" y="204787"/>
                  <a:pt x="4029075" y="190500"/>
                </a:cubicBezTo>
                <a:cubicBezTo>
                  <a:pt x="4192587" y="176213"/>
                  <a:pt x="4277518" y="88106"/>
                  <a:pt x="436245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9" name="Rounded Rectangle 12">
            <a:extLst>
              <a:ext uri="{FF2B5EF4-FFF2-40B4-BE49-F238E27FC236}">
                <a16:creationId xmlns:a16="http://schemas.microsoft.com/office/drawing/2014/main" id="{05B9644E-F703-409B-9A47-B0173D750281}"/>
              </a:ext>
            </a:extLst>
          </p:cNvPr>
          <p:cNvSpPr/>
          <p:nvPr/>
        </p:nvSpPr>
        <p:spPr bwMode="auto">
          <a:xfrm>
            <a:off x="3031465" y="194524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3" name="Straight Connector 10">
            <a:extLst>
              <a:ext uri="{FF2B5EF4-FFF2-40B4-BE49-F238E27FC236}">
                <a16:creationId xmlns:a16="http://schemas.microsoft.com/office/drawing/2014/main" id="{7433E773-43AB-42C1-8BAF-316446624928}"/>
              </a:ext>
            </a:extLst>
          </p:cNvPr>
          <p:cNvCxnSpPr/>
          <p:nvPr/>
        </p:nvCxnSpPr>
        <p:spPr bwMode="auto">
          <a:xfrm>
            <a:off x="6856863" y="2124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Rechte verbindingslijn 23">
            <a:extLst>
              <a:ext uri="{FF2B5EF4-FFF2-40B4-BE49-F238E27FC236}">
                <a16:creationId xmlns:a16="http://schemas.microsoft.com/office/drawing/2014/main" id="{C4EFC791-7F69-44DB-A4F8-D748935569D9}"/>
              </a:ext>
            </a:extLst>
          </p:cNvPr>
          <p:cNvCxnSpPr>
            <a:cxnSpLocks/>
          </p:cNvCxnSpPr>
          <p:nvPr/>
        </p:nvCxnSpPr>
        <p:spPr bwMode="auto">
          <a:xfrm>
            <a:off x="6114152" y="2597921"/>
            <a:ext cx="68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Rounded Rectangle 12">
            <a:extLst>
              <a:ext uri="{FF2B5EF4-FFF2-40B4-BE49-F238E27FC236}">
                <a16:creationId xmlns:a16="http://schemas.microsoft.com/office/drawing/2014/main" id="{94499074-2D9C-4DB1-95D3-1F0D1F9EEE80}"/>
              </a:ext>
            </a:extLst>
          </p:cNvPr>
          <p:cNvSpPr/>
          <p:nvPr/>
        </p:nvSpPr>
        <p:spPr bwMode="auto">
          <a:xfrm>
            <a:off x="3945490" y="194240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7" name="Straight Connector 10">
            <a:extLst>
              <a:ext uri="{FF2B5EF4-FFF2-40B4-BE49-F238E27FC236}">
                <a16:creationId xmlns:a16="http://schemas.microsoft.com/office/drawing/2014/main" id="{1C7E9675-0A55-46D7-A962-E16E62A80EC3}"/>
              </a:ext>
            </a:extLst>
          </p:cNvPr>
          <p:cNvCxnSpPr/>
          <p:nvPr/>
        </p:nvCxnSpPr>
        <p:spPr bwMode="auto">
          <a:xfrm>
            <a:off x="3583483" y="3636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Rechte verbindingslijn 27">
            <a:extLst>
              <a:ext uri="{FF2B5EF4-FFF2-40B4-BE49-F238E27FC236}">
                <a16:creationId xmlns:a16="http://schemas.microsoft.com/office/drawing/2014/main" id="{9ABA6A06-EE3C-40D0-92C9-64B0A3493134}"/>
              </a:ext>
            </a:extLst>
          </p:cNvPr>
          <p:cNvCxnSpPr>
            <a:cxnSpLocks/>
          </p:cNvCxnSpPr>
          <p:nvPr/>
        </p:nvCxnSpPr>
        <p:spPr bwMode="auto">
          <a:xfrm>
            <a:off x="1512000" y="3368872"/>
            <a:ext cx="76403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Rechte verbindingslijn 29">
            <a:extLst>
              <a:ext uri="{FF2B5EF4-FFF2-40B4-BE49-F238E27FC236}">
                <a16:creationId xmlns:a16="http://schemas.microsoft.com/office/drawing/2014/main" id="{6E6FCB9F-28AD-4BEA-A508-003055FF6CF2}"/>
              </a:ext>
            </a:extLst>
          </p:cNvPr>
          <p:cNvCxnSpPr>
            <a:cxnSpLocks/>
          </p:cNvCxnSpPr>
          <p:nvPr/>
        </p:nvCxnSpPr>
        <p:spPr bwMode="auto">
          <a:xfrm>
            <a:off x="2350800" y="3368872"/>
            <a:ext cx="46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Rechte verbindingslijn 33">
            <a:extLst>
              <a:ext uri="{FF2B5EF4-FFF2-40B4-BE49-F238E27FC236}">
                <a16:creationId xmlns:a16="http://schemas.microsoft.com/office/drawing/2014/main" id="{2AE8FC9B-0785-4889-9090-1E8A692B9CC4}"/>
              </a:ext>
            </a:extLst>
          </p:cNvPr>
          <p:cNvCxnSpPr>
            <a:cxnSpLocks/>
          </p:cNvCxnSpPr>
          <p:nvPr/>
        </p:nvCxnSpPr>
        <p:spPr bwMode="auto">
          <a:xfrm>
            <a:off x="5692118" y="3365894"/>
            <a:ext cx="68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Rechte verbindingslijn 34">
            <a:extLst>
              <a:ext uri="{FF2B5EF4-FFF2-40B4-BE49-F238E27FC236}">
                <a16:creationId xmlns:a16="http://schemas.microsoft.com/office/drawing/2014/main" id="{9133F7AD-7514-44D3-A6B2-503671B459F4}"/>
              </a:ext>
            </a:extLst>
          </p:cNvPr>
          <p:cNvCxnSpPr>
            <a:cxnSpLocks/>
          </p:cNvCxnSpPr>
          <p:nvPr/>
        </p:nvCxnSpPr>
        <p:spPr bwMode="auto">
          <a:xfrm>
            <a:off x="7776000" y="3365894"/>
            <a:ext cx="90268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Rechte verbindingslijn 35">
            <a:extLst>
              <a:ext uri="{FF2B5EF4-FFF2-40B4-BE49-F238E27FC236}">
                <a16:creationId xmlns:a16="http://schemas.microsoft.com/office/drawing/2014/main" id="{6C8B824D-A95E-408F-8006-17D2A4071766}"/>
              </a:ext>
            </a:extLst>
          </p:cNvPr>
          <p:cNvCxnSpPr>
            <a:cxnSpLocks/>
          </p:cNvCxnSpPr>
          <p:nvPr/>
        </p:nvCxnSpPr>
        <p:spPr bwMode="auto">
          <a:xfrm>
            <a:off x="1954144" y="4104000"/>
            <a:ext cx="729339"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Rechte verbindingslijn 36">
            <a:extLst>
              <a:ext uri="{FF2B5EF4-FFF2-40B4-BE49-F238E27FC236}">
                <a16:creationId xmlns:a16="http://schemas.microsoft.com/office/drawing/2014/main" id="{F07C6C2B-187A-4A8D-A552-2181E2827218}"/>
              </a:ext>
            </a:extLst>
          </p:cNvPr>
          <p:cNvCxnSpPr>
            <a:cxnSpLocks/>
          </p:cNvCxnSpPr>
          <p:nvPr/>
        </p:nvCxnSpPr>
        <p:spPr bwMode="auto">
          <a:xfrm>
            <a:off x="2841466" y="4104000"/>
            <a:ext cx="58933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Freeform 24">
            <a:extLst>
              <a:ext uri="{FF2B5EF4-FFF2-40B4-BE49-F238E27FC236}">
                <a16:creationId xmlns:a16="http://schemas.microsoft.com/office/drawing/2014/main" id="{C444B891-12F4-4D9A-9455-D53CF285B655}"/>
              </a:ext>
            </a:extLst>
          </p:cNvPr>
          <p:cNvSpPr/>
          <p:nvPr/>
        </p:nvSpPr>
        <p:spPr bwMode="auto">
          <a:xfrm>
            <a:off x="3828058" y="295682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0" name="Plus 25">
            <a:extLst>
              <a:ext uri="{FF2B5EF4-FFF2-40B4-BE49-F238E27FC236}">
                <a16:creationId xmlns:a16="http://schemas.microsoft.com/office/drawing/2014/main" id="{567CCBCF-5059-4BC2-A72C-395A7F664748}"/>
              </a:ext>
            </a:extLst>
          </p:cNvPr>
          <p:cNvSpPr/>
          <p:nvPr/>
        </p:nvSpPr>
        <p:spPr bwMode="auto">
          <a:xfrm>
            <a:off x="3927490" y="3288747"/>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1" name="Freeform 26">
            <a:extLst>
              <a:ext uri="{FF2B5EF4-FFF2-40B4-BE49-F238E27FC236}">
                <a16:creationId xmlns:a16="http://schemas.microsoft.com/office/drawing/2014/main" id="{49681412-2652-4347-BA71-FC5B7DAB4C63}"/>
              </a:ext>
            </a:extLst>
          </p:cNvPr>
          <p:cNvSpPr/>
          <p:nvPr/>
        </p:nvSpPr>
        <p:spPr bwMode="auto">
          <a:xfrm flipH="1">
            <a:off x="6271503" y="295682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5" name="Freeform 24">
            <a:extLst>
              <a:ext uri="{FF2B5EF4-FFF2-40B4-BE49-F238E27FC236}">
                <a16:creationId xmlns:a16="http://schemas.microsoft.com/office/drawing/2014/main" id="{722B26AD-81E7-443B-945D-2FC2021E808D}"/>
              </a:ext>
            </a:extLst>
          </p:cNvPr>
          <p:cNvSpPr/>
          <p:nvPr/>
        </p:nvSpPr>
        <p:spPr bwMode="auto">
          <a:xfrm>
            <a:off x="3400792" y="295682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6" name="Plus 25">
            <a:extLst>
              <a:ext uri="{FF2B5EF4-FFF2-40B4-BE49-F238E27FC236}">
                <a16:creationId xmlns:a16="http://schemas.microsoft.com/office/drawing/2014/main" id="{E983396E-B747-45C1-A6C7-22B4CED9CD74}"/>
              </a:ext>
            </a:extLst>
          </p:cNvPr>
          <p:cNvSpPr/>
          <p:nvPr/>
        </p:nvSpPr>
        <p:spPr bwMode="auto">
          <a:xfrm>
            <a:off x="3560642" y="3313695"/>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8" name="Freeform 26">
            <a:extLst>
              <a:ext uri="{FF2B5EF4-FFF2-40B4-BE49-F238E27FC236}">
                <a16:creationId xmlns:a16="http://schemas.microsoft.com/office/drawing/2014/main" id="{DE9E5385-CE7A-4C02-A5D2-71414ADFA3A2}"/>
              </a:ext>
            </a:extLst>
          </p:cNvPr>
          <p:cNvSpPr/>
          <p:nvPr/>
        </p:nvSpPr>
        <p:spPr bwMode="auto">
          <a:xfrm flipH="1">
            <a:off x="3327142" y="372160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49" name="Straight Connector 10">
            <a:extLst>
              <a:ext uri="{FF2B5EF4-FFF2-40B4-BE49-F238E27FC236}">
                <a16:creationId xmlns:a16="http://schemas.microsoft.com/office/drawing/2014/main" id="{A4A5D91D-C947-4080-8A15-E9BC70B9C59D}"/>
              </a:ext>
            </a:extLst>
          </p:cNvPr>
          <p:cNvCxnSpPr/>
          <p:nvPr/>
        </p:nvCxnSpPr>
        <p:spPr bwMode="auto">
          <a:xfrm>
            <a:off x="849848" y="3721416"/>
            <a:ext cx="1" cy="54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Plus 25">
            <a:extLst>
              <a:ext uri="{FF2B5EF4-FFF2-40B4-BE49-F238E27FC236}">
                <a16:creationId xmlns:a16="http://schemas.microsoft.com/office/drawing/2014/main" id="{AA1A643C-5203-47E9-B26C-19BF7FFE70EC}"/>
              </a:ext>
            </a:extLst>
          </p:cNvPr>
          <p:cNvSpPr/>
          <p:nvPr/>
        </p:nvSpPr>
        <p:spPr bwMode="auto">
          <a:xfrm>
            <a:off x="916837" y="4059513"/>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1" name="Rounded Rectangle 12">
            <a:extLst>
              <a:ext uri="{FF2B5EF4-FFF2-40B4-BE49-F238E27FC236}">
                <a16:creationId xmlns:a16="http://schemas.microsoft.com/office/drawing/2014/main" id="{3F340676-40A6-44A1-9E97-491D3A99CF09}"/>
              </a:ext>
            </a:extLst>
          </p:cNvPr>
          <p:cNvSpPr/>
          <p:nvPr/>
        </p:nvSpPr>
        <p:spPr bwMode="auto">
          <a:xfrm>
            <a:off x="7331559" y="194240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8" name="Vrije vorm: vorm 37">
            <a:extLst>
              <a:ext uri="{FF2B5EF4-FFF2-40B4-BE49-F238E27FC236}">
                <a16:creationId xmlns:a16="http://schemas.microsoft.com/office/drawing/2014/main" id="{226C6372-B20F-4B1A-A4D7-FD633098D392}"/>
              </a:ext>
            </a:extLst>
          </p:cNvPr>
          <p:cNvSpPr/>
          <p:nvPr/>
        </p:nvSpPr>
        <p:spPr bwMode="auto">
          <a:xfrm>
            <a:off x="1196411" y="2563738"/>
            <a:ext cx="6383709" cy="538385"/>
          </a:xfrm>
          <a:custGeom>
            <a:avLst/>
            <a:gdLst>
              <a:gd name="connsiteX0" fmla="*/ 0 w 6383709"/>
              <a:gd name="connsiteY0" fmla="*/ 538385 h 538385"/>
              <a:gd name="connsiteX1" fmla="*/ 478565 w 6383709"/>
              <a:gd name="connsiteY1" fmla="*/ 145279 h 538385"/>
              <a:gd name="connsiteX2" fmla="*/ 1068225 w 6383709"/>
              <a:gd name="connsiteY2" fmla="*/ 384561 h 538385"/>
              <a:gd name="connsiteX3" fmla="*/ 1435694 w 6383709"/>
              <a:gd name="connsiteY3" fmla="*/ 196554 h 538385"/>
              <a:gd name="connsiteX4" fmla="*/ 1897167 w 6383709"/>
              <a:gd name="connsiteY4" fmla="*/ 350378 h 538385"/>
              <a:gd name="connsiteX5" fmla="*/ 2033899 w 6383709"/>
              <a:gd name="connsiteY5" fmla="*/ 205099 h 538385"/>
              <a:gd name="connsiteX6" fmla="*/ 2529555 w 6383709"/>
              <a:gd name="connsiteY6" fmla="*/ 350378 h 538385"/>
              <a:gd name="connsiteX7" fmla="*/ 2897025 w 6383709"/>
              <a:gd name="connsiteY7" fmla="*/ 94004 h 538385"/>
              <a:gd name="connsiteX8" fmla="*/ 3298677 w 6383709"/>
              <a:gd name="connsiteY8" fmla="*/ 247828 h 538385"/>
              <a:gd name="connsiteX9" fmla="*/ 3631963 w 6383709"/>
              <a:gd name="connsiteY9" fmla="*/ 68367 h 538385"/>
              <a:gd name="connsiteX10" fmla="*/ 4537817 w 6383709"/>
              <a:gd name="connsiteY10" fmla="*/ 307649 h 538385"/>
              <a:gd name="connsiteX11" fmla="*/ 5110385 w 6383709"/>
              <a:gd name="connsiteY11" fmla="*/ 136733 h 538385"/>
              <a:gd name="connsiteX12" fmla="*/ 5725682 w 6383709"/>
              <a:gd name="connsiteY12" fmla="*/ 427290 h 538385"/>
              <a:gd name="connsiteX13" fmla="*/ 6383709 w 6383709"/>
              <a:gd name="connsiteY13" fmla="*/ 0 h 538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383709" h="538385">
                <a:moveTo>
                  <a:pt x="0" y="538385"/>
                </a:moveTo>
                <a:cubicBezTo>
                  <a:pt x="150264" y="354650"/>
                  <a:pt x="300528" y="170916"/>
                  <a:pt x="478565" y="145279"/>
                </a:cubicBezTo>
                <a:cubicBezTo>
                  <a:pt x="656602" y="119642"/>
                  <a:pt x="908704" y="376015"/>
                  <a:pt x="1068225" y="384561"/>
                </a:cubicBezTo>
                <a:cubicBezTo>
                  <a:pt x="1227746" y="393107"/>
                  <a:pt x="1297537" y="202251"/>
                  <a:pt x="1435694" y="196554"/>
                </a:cubicBezTo>
                <a:cubicBezTo>
                  <a:pt x="1573851" y="190857"/>
                  <a:pt x="1797466" y="348954"/>
                  <a:pt x="1897167" y="350378"/>
                </a:cubicBezTo>
                <a:cubicBezTo>
                  <a:pt x="1996868" y="351802"/>
                  <a:pt x="1928501" y="205099"/>
                  <a:pt x="2033899" y="205099"/>
                </a:cubicBezTo>
                <a:cubicBezTo>
                  <a:pt x="2139297" y="205099"/>
                  <a:pt x="2385701" y="368894"/>
                  <a:pt x="2529555" y="350378"/>
                </a:cubicBezTo>
                <a:cubicBezTo>
                  <a:pt x="2673409" y="331862"/>
                  <a:pt x="2768838" y="111096"/>
                  <a:pt x="2897025" y="94004"/>
                </a:cubicBezTo>
                <a:cubicBezTo>
                  <a:pt x="3025212" y="76912"/>
                  <a:pt x="3176187" y="252101"/>
                  <a:pt x="3298677" y="247828"/>
                </a:cubicBezTo>
                <a:cubicBezTo>
                  <a:pt x="3421167" y="243555"/>
                  <a:pt x="3425440" y="58397"/>
                  <a:pt x="3631963" y="68367"/>
                </a:cubicBezTo>
                <a:cubicBezTo>
                  <a:pt x="3838486" y="78337"/>
                  <a:pt x="4291413" y="296255"/>
                  <a:pt x="4537817" y="307649"/>
                </a:cubicBezTo>
                <a:cubicBezTo>
                  <a:pt x="4784221" y="319043"/>
                  <a:pt x="4912408" y="116793"/>
                  <a:pt x="5110385" y="136733"/>
                </a:cubicBezTo>
                <a:cubicBezTo>
                  <a:pt x="5308362" y="156673"/>
                  <a:pt x="5513461" y="450079"/>
                  <a:pt x="5725682" y="427290"/>
                </a:cubicBezTo>
                <a:cubicBezTo>
                  <a:pt x="5937903" y="404501"/>
                  <a:pt x="6160806" y="202250"/>
                  <a:pt x="6383709"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2" name="Vrije vorm: vorm 51">
            <a:extLst>
              <a:ext uri="{FF2B5EF4-FFF2-40B4-BE49-F238E27FC236}">
                <a16:creationId xmlns:a16="http://schemas.microsoft.com/office/drawing/2014/main" id="{EC4DF939-7FCA-4A03-82C1-B6AF659DA76B}"/>
              </a:ext>
            </a:extLst>
          </p:cNvPr>
          <p:cNvSpPr/>
          <p:nvPr/>
        </p:nvSpPr>
        <p:spPr bwMode="auto">
          <a:xfrm>
            <a:off x="3238856" y="2709010"/>
            <a:ext cx="410198" cy="427297"/>
          </a:xfrm>
          <a:custGeom>
            <a:avLst/>
            <a:gdLst>
              <a:gd name="connsiteX0" fmla="*/ 410198 w 410198"/>
              <a:gd name="connsiteY0" fmla="*/ 427297 h 427297"/>
              <a:gd name="connsiteX1" fmla="*/ 222191 w 410198"/>
              <a:gd name="connsiteY1" fmla="*/ 7 h 427297"/>
              <a:gd name="connsiteX2" fmla="*/ 0 w 410198"/>
              <a:gd name="connsiteY2" fmla="*/ 418751 h 427297"/>
            </a:gdLst>
            <a:ahLst/>
            <a:cxnLst>
              <a:cxn ang="0">
                <a:pos x="connsiteX0" y="connsiteY0"/>
              </a:cxn>
              <a:cxn ang="0">
                <a:pos x="connsiteX1" y="connsiteY1"/>
              </a:cxn>
              <a:cxn ang="0">
                <a:pos x="connsiteX2" y="connsiteY2"/>
              </a:cxn>
            </a:cxnLst>
            <a:rect l="l" t="t" r="r" b="b"/>
            <a:pathLst>
              <a:path w="410198" h="427297">
                <a:moveTo>
                  <a:pt x="410198" y="427297"/>
                </a:moveTo>
                <a:cubicBezTo>
                  <a:pt x="350377" y="214364"/>
                  <a:pt x="290557" y="1431"/>
                  <a:pt x="222191" y="7"/>
                </a:cubicBezTo>
                <a:cubicBezTo>
                  <a:pt x="153825" y="-1417"/>
                  <a:pt x="76912" y="208667"/>
                  <a:pt x="0" y="418751"/>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3" name="Rounded Rectangle 12">
            <a:extLst>
              <a:ext uri="{FF2B5EF4-FFF2-40B4-BE49-F238E27FC236}">
                <a16:creationId xmlns:a16="http://schemas.microsoft.com/office/drawing/2014/main" id="{E9D28736-7546-4BFA-A325-493857C361E5}"/>
              </a:ext>
            </a:extLst>
          </p:cNvPr>
          <p:cNvSpPr/>
          <p:nvPr/>
        </p:nvSpPr>
        <p:spPr bwMode="auto">
          <a:xfrm>
            <a:off x="3435796" y="273900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4" name="Rounded Rectangle 12">
            <a:extLst>
              <a:ext uri="{FF2B5EF4-FFF2-40B4-BE49-F238E27FC236}">
                <a16:creationId xmlns:a16="http://schemas.microsoft.com/office/drawing/2014/main" id="{7DE22D6C-4AAA-4E60-BF05-BE8628E2B34B}"/>
              </a:ext>
            </a:extLst>
          </p:cNvPr>
          <p:cNvSpPr/>
          <p:nvPr/>
        </p:nvSpPr>
        <p:spPr bwMode="auto">
          <a:xfrm>
            <a:off x="4939223" y="273782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5" name="Vrije vorm: vorm 54">
            <a:extLst>
              <a:ext uri="{FF2B5EF4-FFF2-40B4-BE49-F238E27FC236}">
                <a16:creationId xmlns:a16="http://schemas.microsoft.com/office/drawing/2014/main" id="{C4016559-DF71-4F7B-818A-43F660874191}"/>
              </a:ext>
            </a:extLst>
          </p:cNvPr>
          <p:cNvSpPr/>
          <p:nvPr/>
        </p:nvSpPr>
        <p:spPr bwMode="auto">
          <a:xfrm>
            <a:off x="1615155" y="3623113"/>
            <a:ext cx="811851" cy="273769"/>
          </a:xfrm>
          <a:custGeom>
            <a:avLst/>
            <a:gdLst>
              <a:gd name="connsiteX0" fmla="*/ 811851 w 811851"/>
              <a:gd name="connsiteY0" fmla="*/ 231040 h 273769"/>
              <a:gd name="connsiteX1" fmla="*/ 444381 w 811851"/>
              <a:gd name="connsiteY1" fmla="*/ 304 h 273769"/>
              <a:gd name="connsiteX2" fmla="*/ 0 w 811851"/>
              <a:gd name="connsiteY2" fmla="*/ 273769 h 273769"/>
            </a:gdLst>
            <a:ahLst/>
            <a:cxnLst>
              <a:cxn ang="0">
                <a:pos x="connsiteX0" y="connsiteY0"/>
              </a:cxn>
              <a:cxn ang="0">
                <a:pos x="connsiteX1" y="connsiteY1"/>
              </a:cxn>
              <a:cxn ang="0">
                <a:pos x="connsiteX2" y="connsiteY2"/>
              </a:cxn>
            </a:cxnLst>
            <a:rect l="l" t="t" r="r" b="b"/>
            <a:pathLst>
              <a:path w="811851" h="273769">
                <a:moveTo>
                  <a:pt x="811851" y="231040"/>
                </a:moveTo>
                <a:cubicBezTo>
                  <a:pt x="695770" y="112111"/>
                  <a:pt x="579689" y="-6817"/>
                  <a:pt x="444381" y="304"/>
                </a:cubicBezTo>
                <a:cubicBezTo>
                  <a:pt x="309073" y="7425"/>
                  <a:pt x="154536" y="140597"/>
                  <a:pt x="0" y="27376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56" name="Straight Connector 10">
            <a:extLst>
              <a:ext uri="{FF2B5EF4-FFF2-40B4-BE49-F238E27FC236}">
                <a16:creationId xmlns:a16="http://schemas.microsoft.com/office/drawing/2014/main" id="{3A8ED39D-B347-4B66-AAC9-17006013D4E2}"/>
              </a:ext>
            </a:extLst>
          </p:cNvPr>
          <p:cNvCxnSpPr/>
          <p:nvPr/>
        </p:nvCxnSpPr>
        <p:spPr bwMode="auto">
          <a:xfrm>
            <a:off x="3068800" y="439104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Rectangle 62">
            <a:extLst>
              <a:ext uri="{FF2B5EF4-FFF2-40B4-BE49-F238E27FC236}">
                <a16:creationId xmlns:a16="http://schemas.microsoft.com/office/drawing/2014/main" id="{F3F9A8B5-7508-4B20-9069-ABA7BA624D62}"/>
              </a:ext>
            </a:extLst>
          </p:cNvPr>
          <p:cNvSpPr/>
          <p:nvPr/>
        </p:nvSpPr>
        <p:spPr>
          <a:xfrm>
            <a:off x="5348515" y="3486496"/>
            <a:ext cx="374398" cy="338554"/>
          </a:xfrm>
          <a:prstGeom prst="rect">
            <a:avLst/>
          </a:prstGeom>
        </p:spPr>
        <p:txBody>
          <a:bodyPr wrap="none" lIns="0" rIns="0">
            <a:spAutoFit/>
          </a:bodyPr>
          <a:lstStyle/>
          <a:p>
            <a:r>
              <a:rPr lang="nl-NL" sz="1600" dirty="0">
                <a:solidFill>
                  <a:srgbClr val="CC0000"/>
                </a:solidFill>
              </a:rPr>
              <a:t>(</a:t>
            </a:r>
            <a:r>
              <a:rPr lang="nl-NL" sz="1600" dirty="0" err="1">
                <a:solidFill>
                  <a:srgbClr val="CC0000"/>
                </a:solidFill>
              </a:rPr>
              <a:t>est</a:t>
            </a:r>
            <a:r>
              <a:rPr lang="nl-NL" sz="1600" dirty="0">
                <a:solidFill>
                  <a:srgbClr val="CC0000"/>
                </a:solidFill>
              </a:rPr>
              <a:t>)</a:t>
            </a:r>
          </a:p>
        </p:txBody>
      </p:sp>
      <p:cxnSp>
        <p:nvCxnSpPr>
          <p:cNvPr id="58" name="Rechte verbindingslijn 57">
            <a:extLst>
              <a:ext uri="{FF2B5EF4-FFF2-40B4-BE49-F238E27FC236}">
                <a16:creationId xmlns:a16="http://schemas.microsoft.com/office/drawing/2014/main" id="{DF1097D2-09DC-4EE7-898B-D07A9C5B49A6}"/>
              </a:ext>
            </a:extLst>
          </p:cNvPr>
          <p:cNvCxnSpPr>
            <a:cxnSpLocks/>
          </p:cNvCxnSpPr>
          <p:nvPr/>
        </p:nvCxnSpPr>
        <p:spPr bwMode="auto">
          <a:xfrm>
            <a:off x="5587339" y="4104000"/>
            <a:ext cx="90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Rechte verbindingslijn 59">
            <a:extLst>
              <a:ext uri="{FF2B5EF4-FFF2-40B4-BE49-F238E27FC236}">
                <a16:creationId xmlns:a16="http://schemas.microsoft.com/office/drawing/2014/main" id="{23F3CB22-6F87-4AC2-903E-D64714478514}"/>
              </a:ext>
            </a:extLst>
          </p:cNvPr>
          <p:cNvCxnSpPr>
            <a:cxnSpLocks/>
          </p:cNvCxnSpPr>
          <p:nvPr/>
        </p:nvCxnSpPr>
        <p:spPr bwMode="auto">
          <a:xfrm>
            <a:off x="1615155" y="4872072"/>
            <a:ext cx="136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Connector 10">
            <a:extLst>
              <a:ext uri="{FF2B5EF4-FFF2-40B4-BE49-F238E27FC236}">
                <a16:creationId xmlns:a16="http://schemas.microsoft.com/office/drawing/2014/main" id="{2DFAF53C-288B-46E6-931E-D404F2CA51AB}"/>
              </a:ext>
            </a:extLst>
          </p:cNvPr>
          <p:cNvCxnSpPr/>
          <p:nvPr/>
        </p:nvCxnSpPr>
        <p:spPr bwMode="auto">
          <a:xfrm>
            <a:off x="7794000" y="3636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Plus 25">
            <a:extLst>
              <a:ext uri="{FF2B5EF4-FFF2-40B4-BE49-F238E27FC236}">
                <a16:creationId xmlns:a16="http://schemas.microsoft.com/office/drawing/2014/main" id="{F7D1D733-1C92-4911-9E4A-AC7A28A0AED8}"/>
              </a:ext>
            </a:extLst>
          </p:cNvPr>
          <p:cNvSpPr/>
          <p:nvPr/>
        </p:nvSpPr>
        <p:spPr bwMode="auto">
          <a:xfrm>
            <a:off x="7879424" y="4090792"/>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5" name="Rounded Rectangle 12">
            <a:extLst>
              <a:ext uri="{FF2B5EF4-FFF2-40B4-BE49-F238E27FC236}">
                <a16:creationId xmlns:a16="http://schemas.microsoft.com/office/drawing/2014/main" id="{2F0826E8-C0A2-472C-BFA2-BC50F3D074ED}"/>
              </a:ext>
            </a:extLst>
          </p:cNvPr>
          <p:cNvSpPr/>
          <p:nvPr/>
        </p:nvSpPr>
        <p:spPr bwMode="auto">
          <a:xfrm>
            <a:off x="4258719" y="347853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 name="Vrije vorm: vorm 1">
            <a:extLst>
              <a:ext uri="{FF2B5EF4-FFF2-40B4-BE49-F238E27FC236}">
                <a16:creationId xmlns:a16="http://schemas.microsoft.com/office/drawing/2014/main" id="{7B68DE5C-1E5E-4F4C-BBBF-C396E2D3D5BE}"/>
              </a:ext>
            </a:extLst>
          </p:cNvPr>
          <p:cNvSpPr/>
          <p:nvPr/>
        </p:nvSpPr>
        <p:spPr bwMode="auto">
          <a:xfrm>
            <a:off x="3875714" y="3690516"/>
            <a:ext cx="629174" cy="193587"/>
          </a:xfrm>
          <a:custGeom>
            <a:avLst/>
            <a:gdLst>
              <a:gd name="connsiteX0" fmla="*/ 0 w 629174"/>
              <a:gd name="connsiteY0" fmla="*/ 143253 h 193587"/>
              <a:gd name="connsiteX1" fmla="*/ 243280 w 629174"/>
              <a:gd name="connsiteY1" fmla="*/ 640 h 193587"/>
              <a:gd name="connsiteX2" fmla="*/ 629174 w 629174"/>
              <a:gd name="connsiteY2" fmla="*/ 193587 h 193587"/>
            </a:gdLst>
            <a:ahLst/>
            <a:cxnLst>
              <a:cxn ang="0">
                <a:pos x="connsiteX0" y="connsiteY0"/>
              </a:cxn>
              <a:cxn ang="0">
                <a:pos x="connsiteX1" y="connsiteY1"/>
              </a:cxn>
              <a:cxn ang="0">
                <a:pos x="connsiteX2" y="connsiteY2"/>
              </a:cxn>
            </a:cxnLst>
            <a:rect l="l" t="t" r="r" b="b"/>
            <a:pathLst>
              <a:path w="629174" h="193587">
                <a:moveTo>
                  <a:pt x="0" y="143253"/>
                </a:moveTo>
                <a:cubicBezTo>
                  <a:pt x="69209" y="67752"/>
                  <a:pt x="138418" y="-7749"/>
                  <a:pt x="243280" y="640"/>
                </a:cubicBezTo>
                <a:cubicBezTo>
                  <a:pt x="348142" y="9029"/>
                  <a:pt x="488658" y="101308"/>
                  <a:pt x="629174" y="19358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61335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out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out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left)">
                                      <p:cBhvr>
                                        <p:cTn id="29" dur="500"/>
                                        <p:tgtEl>
                                          <p:spTgt spid="15"/>
                                        </p:tgtEl>
                                      </p:cBhvr>
                                    </p:animEffect>
                                  </p:childTnLst>
                                </p:cTn>
                              </p:par>
                              <p:par>
                                <p:cTn id="30" presetID="35"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style.rotation</p:attrName>
                                        </p:attrNameLst>
                                      </p:cBhvr>
                                      <p:tavLst>
                                        <p:tav tm="0">
                                          <p:val>
                                            <p:fltVal val="720"/>
                                          </p:val>
                                        </p:tav>
                                        <p:tav tm="100000">
                                          <p:val>
                                            <p:fltVal val="0"/>
                                          </p:val>
                                        </p:tav>
                                      </p:tavLst>
                                    </p:anim>
                                    <p:anim calcmode="lin" valueType="num">
                                      <p:cBhvr>
                                        <p:cTn id="34" dur="1000" fill="hold"/>
                                        <p:tgtEl>
                                          <p:spTgt spid="16"/>
                                        </p:tgtEl>
                                        <p:attrNameLst>
                                          <p:attrName>ppt_h</p:attrName>
                                        </p:attrNameLst>
                                      </p:cBhvr>
                                      <p:tavLst>
                                        <p:tav tm="0">
                                          <p:val>
                                            <p:fltVal val="0"/>
                                          </p:val>
                                        </p:tav>
                                        <p:tav tm="100000">
                                          <p:val>
                                            <p:strVal val="#ppt_h"/>
                                          </p:val>
                                        </p:tav>
                                      </p:tavLst>
                                    </p:anim>
                                    <p:anim calcmode="lin" valueType="num">
                                      <p:cBhvr>
                                        <p:cTn id="35" dur="1000" fill="hold"/>
                                        <p:tgtEl>
                                          <p:spTgt spid="16"/>
                                        </p:tgtEl>
                                        <p:attrNameLst>
                                          <p:attrName>ppt_w</p:attrName>
                                        </p:attrNameLst>
                                      </p:cBhvr>
                                      <p:tavLst>
                                        <p:tav tm="0">
                                          <p:val>
                                            <p:fltVal val="0"/>
                                          </p:val>
                                        </p:tav>
                                        <p:tav tm="100000">
                                          <p:val>
                                            <p:strVal val="#ppt_w"/>
                                          </p:val>
                                        </p:tav>
                                      </p:tavLst>
                                    </p:anim>
                                  </p:childTnLst>
                                </p:cTn>
                              </p:par>
                            </p:childTnLst>
                          </p:cTn>
                        </p:par>
                        <p:par>
                          <p:cTn id="36" fill="hold">
                            <p:stCondLst>
                              <p:cond delay="1000"/>
                            </p:stCondLst>
                            <p:childTnLst>
                              <p:par>
                                <p:cTn id="37" presetID="22" presetClass="entr" presetSubtype="2"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right)">
                                      <p:cBhvr>
                                        <p:cTn id="39" dur="5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p:cTn id="44" dur="750" fill="hold"/>
                                        <p:tgtEl>
                                          <p:spTgt spid="18"/>
                                        </p:tgtEl>
                                        <p:attrNameLst>
                                          <p:attrName>ppt_w</p:attrName>
                                        </p:attrNameLst>
                                      </p:cBhvr>
                                      <p:tavLst>
                                        <p:tav tm="0">
                                          <p:val>
                                            <p:fltVal val="0"/>
                                          </p:val>
                                        </p:tav>
                                        <p:tav tm="100000">
                                          <p:val>
                                            <p:strVal val="#ppt_w"/>
                                          </p:val>
                                        </p:tav>
                                      </p:tavLst>
                                    </p:anim>
                                    <p:anim calcmode="lin" valueType="num">
                                      <p:cBhvr>
                                        <p:cTn id="45" dur="750" fill="hold"/>
                                        <p:tgtEl>
                                          <p:spTgt spid="18"/>
                                        </p:tgtEl>
                                        <p:attrNameLst>
                                          <p:attrName>ppt_h</p:attrName>
                                        </p:attrNameLst>
                                      </p:cBhvr>
                                      <p:tavLst>
                                        <p:tav tm="0">
                                          <p:val>
                                            <p:fltVal val="0"/>
                                          </p:val>
                                        </p:tav>
                                        <p:tav tm="100000">
                                          <p:val>
                                            <p:strVal val="#ppt_h"/>
                                          </p:val>
                                        </p:tav>
                                      </p:tavLst>
                                    </p:anim>
                                    <p:anim calcmode="lin" valueType="num">
                                      <p:cBhvr>
                                        <p:cTn id="46" dur="750" fill="hold"/>
                                        <p:tgtEl>
                                          <p:spTgt spid="18"/>
                                        </p:tgtEl>
                                        <p:attrNameLst>
                                          <p:attrName>style.rotation</p:attrName>
                                        </p:attrNameLst>
                                      </p:cBhvr>
                                      <p:tavLst>
                                        <p:tav tm="0">
                                          <p:val>
                                            <p:fltVal val="90"/>
                                          </p:val>
                                        </p:tav>
                                        <p:tav tm="100000">
                                          <p:val>
                                            <p:fltVal val="0"/>
                                          </p:val>
                                        </p:tav>
                                      </p:tavLst>
                                    </p:anim>
                                    <p:animEffect transition="in" filter="fade">
                                      <p:cBhvr>
                                        <p:cTn id="47" dur="75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p:cTn id="52" dur="750" fill="hold"/>
                                        <p:tgtEl>
                                          <p:spTgt spid="19"/>
                                        </p:tgtEl>
                                        <p:attrNameLst>
                                          <p:attrName>ppt_w</p:attrName>
                                        </p:attrNameLst>
                                      </p:cBhvr>
                                      <p:tavLst>
                                        <p:tav tm="0">
                                          <p:val>
                                            <p:fltVal val="0"/>
                                          </p:val>
                                        </p:tav>
                                        <p:tav tm="100000">
                                          <p:val>
                                            <p:strVal val="#ppt_w"/>
                                          </p:val>
                                        </p:tav>
                                      </p:tavLst>
                                    </p:anim>
                                    <p:anim calcmode="lin" valueType="num">
                                      <p:cBhvr>
                                        <p:cTn id="53" dur="750" fill="hold"/>
                                        <p:tgtEl>
                                          <p:spTgt spid="19"/>
                                        </p:tgtEl>
                                        <p:attrNameLst>
                                          <p:attrName>ppt_h</p:attrName>
                                        </p:attrNameLst>
                                      </p:cBhvr>
                                      <p:tavLst>
                                        <p:tav tm="0">
                                          <p:val>
                                            <p:fltVal val="0"/>
                                          </p:val>
                                        </p:tav>
                                        <p:tav tm="100000">
                                          <p:val>
                                            <p:strVal val="#ppt_h"/>
                                          </p:val>
                                        </p:tav>
                                      </p:tavLst>
                                    </p:anim>
                                    <p:anim calcmode="lin" valueType="num">
                                      <p:cBhvr>
                                        <p:cTn id="54" dur="750" fill="hold"/>
                                        <p:tgtEl>
                                          <p:spTgt spid="19"/>
                                        </p:tgtEl>
                                        <p:attrNameLst>
                                          <p:attrName>style.rotation</p:attrName>
                                        </p:attrNameLst>
                                      </p:cBhvr>
                                      <p:tavLst>
                                        <p:tav tm="0">
                                          <p:val>
                                            <p:fltVal val="90"/>
                                          </p:val>
                                        </p:tav>
                                        <p:tav tm="100000">
                                          <p:val>
                                            <p:fltVal val="0"/>
                                          </p:val>
                                        </p:tav>
                                      </p:tavLst>
                                    </p:anim>
                                    <p:animEffect transition="in" filter="fade">
                                      <p:cBhvr>
                                        <p:cTn id="55" dur="75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 calcmode="lin" valueType="num">
                                      <p:cBhvr>
                                        <p:cTn id="60" dur="750" fill="hold"/>
                                        <p:tgtEl>
                                          <p:spTgt spid="20"/>
                                        </p:tgtEl>
                                        <p:attrNameLst>
                                          <p:attrName>ppt_w</p:attrName>
                                        </p:attrNameLst>
                                      </p:cBhvr>
                                      <p:tavLst>
                                        <p:tav tm="0">
                                          <p:val>
                                            <p:fltVal val="0"/>
                                          </p:val>
                                        </p:tav>
                                        <p:tav tm="100000">
                                          <p:val>
                                            <p:strVal val="#ppt_w"/>
                                          </p:val>
                                        </p:tav>
                                      </p:tavLst>
                                    </p:anim>
                                    <p:anim calcmode="lin" valueType="num">
                                      <p:cBhvr>
                                        <p:cTn id="61" dur="750" fill="hold"/>
                                        <p:tgtEl>
                                          <p:spTgt spid="20"/>
                                        </p:tgtEl>
                                        <p:attrNameLst>
                                          <p:attrName>ppt_h</p:attrName>
                                        </p:attrNameLst>
                                      </p:cBhvr>
                                      <p:tavLst>
                                        <p:tav tm="0">
                                          <p:val>
                                            <p:fltVal val="0"/>
                                          </p:val>
                                        </p:tav>
                                        <p:tav tm="100000">
                                          <p:val>
                                            <p:strVal val="#ppt_h"/>
                                          </p:val>
                                        </p:tav>
                                      </p:tavLst>
                                    </p:anim>
                                    <p:anim calcmode="lin" valueType="num">
                                      <p:cBhvr>
                                        <p:cTn id="62" dur="750" fill="hold"/>
                                        <p:tgtEl>
                                          <p:spTgt spid="20"/>
                                        </p:tgtEl>
                                        <p:attrNameLst>
                                          <p:attrName>style.rotation</p:attrName>
                                        </p:attrNameLst>
                                      </p:cBhvr>
                                      <p:tavLst>
                                        <p:tav tm="0">
                                          <p:val>
                                            <p:fltVal val="90"/>
                                          </p:val>
                                        </p:tav>
                                        <p:tav tm="100000">
                                          <p:val>
                                            <p:fltVal val="0"/>
                                          </p:val>
                                        </p:tav>
                                      </p:tavLst>
                                    </p:anim>
                                    <p:animEffect transition="in" filter="fade">
                                      <p:cBhvr>
                                        <p:cTn id="63" dur="750"/>
                                        <p:tgtEl>
                                          <p:spTgt spid="20"/>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wipe(left)">
                                      <p:cBhvr>
                                        <p:cTn id="68" dur="500"/>
                                        <p:tgtEl>
                                          <p:spTgt spid="6"/>
                                        </p:tgtEl>
                                      </p:cBhvr>
                                    </p:animEffect>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nodeType="click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fade">
                                      <p:cBhvr>
                                        <p:cTn id="73" dur="1000"/>
                                        <p:tgtEl>
                                          <p:spTgt spid="23"/>
                                        </p:tgtEl>
                                      </p:cBhvr>
                                    </p:animEffect>
                                    <p:anim calcmode="lin" valueType="num">
                                      <p:cBhvr>
                                        <p:cTn id="74" dur="1000" fill="hold"/>
                                        <p:tgtEl>
                                          <p:spTgt spid="23"/>
                                        </p:tgtEl>
                                        <p:attrNameLst>
                                          <p:attrName>ppt_x</p:attrName>
                                        </p:attrNameLst>
                                      </p:cBhvr>
                                      <p:tavLst>
                                        <p:tav tm="0">
                                          <p:val>
                                            <p:strVal val="#ppt_x"/>
                                          </p:val>
                                        </p:tav>
                                        <p:tav tm="100000">
                                          <p:val>
                                            <p:strVal val="#ppt_x"/>
                                          </p:val>
                                        </p:tav>
                                      </p:tavLst>
                                    </p:anim>
                                    <p:anim calcmode="lin" valueType="num">
                                      <p:cBhvr>
                                        <p:cTn id="7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16" presetClass="entr" presetSubtype="37" fill="hold" nodeType="click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barn(outVertical)">
                                      <p:cBhvr>
                                        <p:cTn id="80" dur="500"/>
                                        <p:tgtEl>
                                          <p:spTgt spid="24"/>
                                        </p:tgtEl>
                                      </p:cBhvr>
                                    </p:animEffect>
                                  </p:childTnLst>
                                </p:cTn>
                              </p:par>
                            </p:childTnLst>
                          </p:cTn>
                        </p:par>
                      </p:childTnLst>
                    </p:cTn>
                  </p:par>
                  <p:par>
                    <p:cTn id="81" fill="hold">
                      <p:stCondLst>
                        <p:cond delay="indefinite"/>
                      </p:stCondLst>
                      <p:childTnLst>
                        <p:par>
                          <p:cTn id="82" fill="hold">
                            <p:stCondLst>
                              <p:cond delay="0"/>
                            </p:stCondLst>
                            <p:childTnLst>
                              <p:par>
                                <p:cTn id="83" presetID="31" presetClass="entr" presetSubtype="0" fill="hold" grpId="0" nodeType="clickEffect">
                                  <p:stCondLst>
                                    <p:cond delay="0"/>
                                  </p:stCondLst>
                                  <p:childTnLst>
                                    <p:set>
                                      <p:cBhvr>
                                        <p:cTn id="84" dur="1" fill="hold">
                                          <p:stCondLst>
                                            <p:cond delay="0"/>
                                          </p:stCondLst>
                                        </p:cTn>
                                        <p:tgtEl>
                                          <p:spTgt spid="26"/>
                                        </p:tgtEl>
                                        <p:attrNameLst>
                                          <p:attrName>style.visibility</p:attrName>
                                        </p:attrNameLst>
                                      </p:cBhvr>
                                      <p:to>
                                        <p:strVal val="visible"/>
                                      </p:to>
                                    </p:set>
                                    <p:anim calcmode="lin" valueType="num">
                                      <p:cBhvr>
                                        <p:cTn id="85" dur="750" fill="hold"/>
                                        <p:tgtEl>
                                          <p:spTgt spid="26"/>
                                        </p:tgtEl>
                                        <p:attrNameLst>
                                          <p:attrName>ppt_w</p:attrName>
                                        </p:attrNameLst>
                                      </p:cBhvr>
                                      <p:tavLst>
                                        <p:tav tm="0">
                                          <p:val>
                                            <p:fltVal val="0"/>
                                          </p:val>
                                        </p:tav>
                                        <p:tav tm="100000">
                                          <p:val>
                                            <p:strVal val="#ppt_w"/>
                                          </p:val>
                                        </p:tav>
                                      </p:tavLst>
                                    </p:anim>
                                    <p:anim calcmode="lin" valueType="num">
                                      <p:cBhvr>
                                        <p:cTn id="86" dur="750" fill="hold"/>
                                        <p:tgtEl>
                                          <p:spTgt spid="26"/>
                                        </p:tgtEl>
                                        <p:attrNameLst>
                                          <p:attrName>ppt_h</p:attrName>
                                        </p:attrNameLst>
                                      </p:cBhvr>
                                      <p:tavLst>
                                        <p:tav tm="0">
                                          <p:val>
                                            <p:fltVal val="0"/>
                                          </p:val>
                                        </p:tav>
                                        <p:tav tm="100000">
                                          <p:val>
                                            <p:strVal val="#ppt_h"/>
                                          </p:val>
                                        </p:tav>
                                      </p:tavLst>
                                    </p:anim>
                                    <p:anim calcmode="lin" valueType="num">
                                      <p:cBhvr>
                                        <p:cTn id="87" dur="750" fill="hold"/>
                                        <p:tgtEl>
                                          <p:spTgt spid="26"/>
                                        </p:tgtEl>
                                        <p:attrNameLst>
                                          <p:attrName>style.rotation</p:attrName>
                                        </p:attrNameLst>
                                      </p:cBhvr>
                                      <p:tavLst>
                                        <p:tav tm="0">
                                          <p:val>
                                            <p:fltVal val="90"/>
                                          </p:val>
                                        </p:tav>
                                        <p:tav tm="100000">
                                          <p:val>
                                            <p:fltVal val="0"/>
                                          </p:val>
                                        </p:tav>
                                      </p:tavLst>
                                    </p:anim>
                                    <p:animEffect transition="in" filter="fade">
                                      <p:cBhvr>
                                        <p:cTn id="88" dur="750"/>
                                        <p:tgtEl>
                                          <p:spTgt spid="26"/>
                                        </p:tgtEl>
                                      </p:cBhvr>
                                    </p:animEffect>
                                  </p:childTnLst>
                                </p:cTn>
                              </p:par>
                            </p:childTnLst>
                          </p:cTn>
                        </p:par>
                      </p:childTnLst>
                    </p:cTn>
                  </p:par>
                  <p:par>
                    <p:cTn id="89" fill="hold">
                      <p:stCondLst>
                        <p:cond delay="indefinite"/>
                      </p:stCondLst>
                      <p:childTnLst>
                        <p:par>
                          <p:cTn id="90" fill="hold">
                            <p:stCondLst>
                              <p:cond delay="0"/>
                            </p:stCondLst>
                            <p:childTnLst>
                              <p:par>
                                <p:cTn id="91" presetID="47" presetClass="entr" presetSubtype="0" fill="hold" nodeType="clickEffect">
                                  <p:stCondLst>
                                    <p:cond delay="0"/>
                                  </p:stCondLst>
                                  <p:childTnLst>
                                    <p:set>
                                      <p:cBhvr>
                                        <p:cTn id="92" dur="1" fill="hold">
                                          <p:stCondLst>
                                            <p:cond delay="0"/>
                                          </p:stCondLst>
                                        </p:cTn>
                                        <p:tgtEl>
                                          <p:spTgt spid="27"/>
                                        </p:tgtEl>
                                        <p:attrNameLst>
                                          <p:attrName>style.visibility</p:attrName>
                                        </p:attrNameLst>
                                      </p:cBhvr>
                                      <p:to>
                                        <p:strVal val="visible"/>
                                      </p:to>
                                    </p:set>
                                    <p:animEffect transition="in" filter="fade">
                                      <p:cBhvr>
                                        <p:cTn id="93" dur="1000"/>
                                        <p:tgtEl>
                                          <p:spTgt spid="27"/>
                                        </p:tgtEl>
                                      </p:cBhvr>
                                    </p:animEffect>
                                    <p:anim calcmode="lin" valueType="num">
                                      <p:cBhvr>
                                        <p:cTn id="94" dur="1000" fill="hold"/>
                                        <p:tgtEl>
                                          <p:spTgt spid="27"/>
                                        </p:tgtEl>
                                        <p:attrNameLst>
                                          <p:attrName>ppt_x</p:attrName>
                                        </p:attrNameLst>
                                      </p:cBhvr>
                                      <p:tavLst>
                                        <p:tav tm="0">
                                          <p:val>
                                            <p:strVal val="#ppt_x"/>
                                          </p:val>
                                        </p:tav>
                                        <p:tav tm="100000">
                                          <p:val>
                                            <p:strVal val="#ppt_x"/>
                                          </p:val>
                                        </p:tav>
                                      </p:tavLst>
                                    </p:anim>
                                    <p:anim calcmode="lin" valueType="num">
                                      <p:cBhvr>
                                        <p:cTn id="95"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16" presetClass="entr" presetSubtype="37" fill="hold" nodeType="clickEffect">
                                  <p:stCondLst>
                                    <p:cond delay="0"/>
                                  </p:stCondLst>
                                  <p:childTnLst>
                                    <p:set>
                                      <p:cBhvr>
                                        <p:cTn id="99" dur="1" fill="hold">
                                          <p:stCondLst>
                                            <p:cond delay="0"/>
                                          </p:stCondLst>
                                        </p:cTn>
                                        <p:tgtEl>
                                          <p:spTgt spid="28"/>
                                        </p:tgtEl>
                                        <p:attrNameLst>
                                          <p:attrName>style.visibility</p:attrName>
                                        </p:attrNameLst>
                                      </p:cBhvr>
                                      <p:to>
                                        <p:strVal val="visible"/>
                                      </p:to>
                                    </p:set>
                                    <p:animEffect transition="in" filter="barn(outVertical)">
                                      <p:cBhvr>
                                        <p:cTn id="100" dur="500"/>
                                        <p:tgtEl>
                                          <p:spTgt spid="28"/>
                                        </p:tgtEl>
                                      </p:cBhvr>
                                    </p:animEffect>
                                  </p:childTnLst>
                                </p:cTn>
                              </p:par>
                            </p:childTnLst>
                          </p:cTn>
                        </p:par>
                      </p:childTnLst>
                    </p:cTn>
                  </p:par>
                  <p:par>
                    <p:cTn id="101" fill="hold">
                      <p:stCondLst>
                        <p:cond delay="indefinite"/>
                      </p:stCondLst>
                      <p:childTnLst>
                        <p:par>
                          <p:cTn id="102" fill="hold">
                            <p:stCondLst>
                              <p:cond delay="0"/>
                            </p:stCondLst>
                            <p:childTnLst>
                              <p:par>
                                <p:cTn id="103" presetID="16" presetClass="entr" presetSubtype="37" fill="hold" nodeType="clickEffect">
                                  <p:stCondLst>
                                    <p:cond delay="0"/>
                                  </p:stCondLst>
                                  <p:childTnLst>
                                    <p:set>
                                      <p:cBhvr>
                                        <p:cTn id="104" dur="1" fill="hold">
                                          <p:stCondLst>
                                            <p:cond delay="0"/>
                                          </p:stCondLst>
                                        </p:cTn>
                                        <p:tgtEl>
                                          <p:spTgt spid="30"/>
                                        </p:tgtEl>
                                        <p:attrNameLst>
                                          <p:attrName>style.visibility</p:attrName>
                                        </p:attrNameLst>
                                      </p:cBhvr>
                                      <p:to>
                                        <p:strVal val="visible"/>
                                      </p:to>
                                    </p:set>
                                    <p:animEffect transition="in" filter="barn(outVertical)">
                                      <p:cBhvr>
                                        <p:cTn id="105" dur="500"/>
                                        <p:tgtEl>
                                          <p:spTgt spid="30"/>
                                        </p:tgtEl>
                                      </p:cBhvr>
                                    </p:animEffect>
                                  </p:childTnLst>
                                </p:cTn>
                              </p:par>
                            </p:childTnLst>
                          </p:cTn>
                        </p:par>
                      </p:childTnLst>
                    </p:cTn>
                  </p:par>
                  <p:par>
                    <p:cTn id="106" fill="hold">
                      <p:stCondLst>
                        <p:cond delay="indefinite"/>
                      </p:stCondLst>
                      <p:childTnLst>
                        <p:par>
                          <p:cTn id="107" fill="hold">
                            <p:stCondLst>
                              <p:cond delay="0"/>
                            </p:stCondLst>
                            <p:childTnLst>
                              <p:par>
                                <p:cTn id="108" presetID="16" presetClass="entr" presetSubtype="37" fill="hold" nodeType="clickEffect">
                                  <p:stCondLst>
                                    <p:cond delay="0"/>
                                  </p:stCondLst>
                                  <p:childTnLst>
                                    <p:set>
                                      <p:cBhvr>
                                        <p:cTn id="109" dur="1" fill="hold">
                                          <p:stCondLst>
                                            <p:cond delay="0"/>
                                          </p:stCondLst>
                                        </p:cTn>
                                        <p:tgtEl>
                                          <p:spTgt spid="34"/>
                                        </p:tgtEl>
                                        <p:attrNameLst>
                                          <p:attrName>style.visibility</p:attrName>
                                        </p:attrNameLst>
                                      </p:cBhvr>
                                      <p:to>
                                        <p:strVal val="visible"/>
                                      </p:to>
                                    </p:set>
                                    <p:animEffect transition="in" filter="barn(outVertical)">
                                      <p:cBhvr>
                                        <p:cTn id="110" dur="500"/>
                                        <p:tgtEl>
                                          <p:spTgt spid="34"/>
                                        </p:tgtEl>
                                      </p:cBhvr>
                                    </p:animEffect>
                                  </p:childTnLst>
                                </p:cTn>
                              </p:par>
                            </p:childTnLst>
                          </p:cTn>
                        </p:par>
                      </p:childTnLst>
                    </p:cTn>
                  </p:par>
                  <p:par>
                    <p:cTn id="111" fill="hold">
                      <p:stCondLst>
                        <p:cond delay="indefinite"/>
                      </p:stCondLst>
                      <p:childTnLst>
                        <p:par>
                          <p:cTn id="112" fill="hold">
                            <p:stCondLst>
                              <p:cond delay="0"/>
                            </p:stCondLst>
                            <p:childTnLst>
                              <p:par>
                                <p:cTn id="113" presetID="16" presetClass="entr" presetSubtype="37" fill="hold" nodeType="clickEffect">
                                  <p:stCondLst>
                                    <p:cond delay="0"/>
                                  </p:stCondLst>
                                  <p:childTnLst>
                                    <p:set>
                                      <p:cBhvr>
                                        <p:cTn id="114" dur="1" fill="hold">
                                          <p:stCondLst>
                                            <p:cond delay="0"/>
                                          </p:stCondLst>
                                        </p:cTn>
                                        <p:tgtEl>
                                          <p:spTgt spid="35"/>
                                        </p:tgtEl>
                                        <p:attrNameLst>
                                          <p:attrName>style.visibility</p:attrName>
                                        </p:attrNameLst>
                                      </p:cBhvr>
                                      <p:to>
                                        <p:strVal val="visible"/>
                                      </p:to>
                                    </p:set>
                                    <p:animEffect transition="in" filter="barn(outVertical)">
                                      <p:cBhvr>
                                        <p:cTn id="115" dur="500"/>
                                        <p:tgtEl>
                                          <p:spTgt spid="35"/>
                                        </p:tgtEl>
                                      </p:cBhvr>
                                    </p:animEffect>
                                  </p:childTnLst>
                                </p:cTn>
                              </p:par>
                            </p:childTnLst>
                          </p:cTn>
                        </p:par>
                      </p:childTnLst>
                    </p:cTn>
                  </p:par>
                  <p:par>
                    <p:cTn id="116" fill="hold">
                      <p:stCondLst>
                        <p:cond delay="indefinite"/>
                      </p:stCondLst>
                      <p:childTnLst>
                        <p:par>
                          <p:cTn id="117" fill="hold">
                            <p:stCondLst>
                              <p:cond delay="0"/>
                            </p:stCondLst>
                            <p:childTnLst>
                              <p:par>
                                <p:cTn id="118" presetID="16" presetClass="entr" presetSubtype="37" fill="hold" nodeType="clickEffect">
                                  <p:stCondLst>
                                    <p:cond delay="0"/>
                                  </p:stCondLst>
                                  <p:childTnLst>
                                    <p:set>
                                      <p:cBhvr>
                                        <p:cTn id="119" dur="1" fill="hold">
                                          <p:stCondLst>
                                            <p:cond delay="0"/>
                                          </p:stCondLst>
                                        </p:cTn>
                                        <p:tgtEl>
                                          <p:spTgt spid="36"/>
                                        </p:tgtEl>
                                        <p:attrNameLst>
                                          <p:attrName>style.visibility</p:attrName>
                                        </p:attrNameLst>
                                      </p:cBhvr>
                                      <p:to>
                                        <p:strVal val="visible"/>
                                      </p:to>
                                    </p:set>
                                    <p:animEffect transition="in" filter="barn(outVertical)">
                                      <p:cBhvr>
                                        <p:cTn id="120" dur="500"/>
                                        <p:tgtEl>
                                          <p:spTgt spid="36"/>
                                        </p:tgtEl>
                                      </p:cBhvr>
                                    </p:animEffect>
                                  </p:childTnLst>
                                </p:cTn>
                              </p:par>
                            </p:childTnLst>
                          </p:cTn>
                        </p:par>
                      </p:childTnLst>
                    </p:cTn>
                  </p:par>
                  <p:par>
                    <p:cTn id="121" fill="hold">
                      <p:stCondLst>
                        <p:cond delay="indefinite"/>
                      </p:stCondLst>
                      <p:childTnLst>
                        <p:par>
                          <p:cTn id="122" fill="hold">
                            <p:stCondLst>
                              <p:cond delay="0"/>
                            </p:stCondLst>
                            <p:childTnLst>
                              <p:par>
                                <p:cTn id="123" presetID="16" presetClass="entr" presetSubtype="37" fill="hold" nodeType="clickEffect">
                                  <p:stCondLst>
                                    <p:cond delay="0"/>
                                  </p:stCondLst>
                                  <p:childTnLst>
                                    <p:set>
                                      <p:cBhvr>
                                        <p:cTn id="124" dur="1" fill="hold">
                                          <p:stCondLst>
                                            <p:cond delay="0"/>
                                          </p:stCondLst>
                                        </p:cTn>
                                        <p:tgtEl>
                                          <p:spTgt spid="37"/>
                                        </p:tgtEl>
                                        <p:attrNameLst>
                                          <p:attrName>style.visibility</p:attrName>
                                        </p:attrNameLst>
                                      </p:cBhvr>
                                      <p:to>
                                        <p:strVal val="visible"/>
                                      </p:to>
                                    </p:set>
                                    <p:animEffect transition="in" filter="barn(outVertical)">
                                      <p:cBhvr>
                                        <p:cTn id="125" dur="500"/>
                                        <p:tgtEl>
                                          <p:spTgt spid="37"/>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8" fill="hold" grpId="0" nodeType="clickEffect">
                                  <p:stCondLst>
                                    <p:cond delay="0"/>
                                  </p:stCondLst>
                                  <p:childTnLst>
                                    <p:set>
                                      <p:cBhvr>
                                        <p:cTn id="129" dur="1" fill="hold">
                                          <p:stCondLst>
                                            <p:cond delay="0"/>
                                          </p:stCondLst>
                                        </p:cTn>
                                        <p:tgtEl>
                                          <p:spTgt spid="45"/>
                                        </p:tgtEl>
                                        <p:attrNameLst>
                                          <p:attrName>style.visibility</p:attrName>
                                        </p:attrNameLst>
                                      </p:cBhvr>
                                      <p:to>
                                        <p:strVal val="visible"/>
                                      </p:to>
                                    </p:set>
                                    <p:animEffect transition="in" filter="wipe(left)">
                                      <p:cBhvr>
                                        <p:cTn id="130" dur="500"/>
                                        <p:tgtEl>
                                          <p:spTgt spid="45"/>
                                        </p:tgtEl>
                                      </p:cBhvr>
                                    </p:animEffect>
                                  </p:childTnLst>
                                </p:cTn>
                              </p:par>
                              <p:par>
                                <p:cTn id="131" presetID="35" presetClass="entr" presetSubtype="0" fill="hold" grpId="0" nodeType="withEffect">
                                  <p:stCondLst>
                                    <p:cond delay="0"/>
                                  </p:stCondLst>
                                  <p:childTnLst>
                                    <p:set>
                                      <p:cBhvr>
                                        <p:cTn id="132" dur="1" fill="hold">
                                          <p:stCondLst>
                                            <p:cond delay="0"/>
                                          </p:stCondLst>
                                        </p:cTn>
                                        <p:tgtEl>
                                          <p:spTgt spid="46"/>
                                        </p:tgtEl>
                                        <p:attrNameLst>
                                          <p:attrName>style.visibility</p:attrName>
                                        </p:attrNameLst>
                                      </p:cBhvr>
                                      <p:to>
                                        <p:strVal val="visible"/>
                                      </p:to>
                                    </p:set>
                                    <p:animEffect transition="in" filter="fade">
                                      <p:cBhvr>
                                        <p:cTn id="133" dur="1000"/>
                                        <p:tgtEl>
                                          <p:spTgt spid="46"/>
                                        </p:tgtEl>
                                      </p:cBhvr>
                                    </p:animEffect>
                                    <p:anim calcmode="lin" valueType="num">
                                      <p:cBhvr>
                                        <p:cTn id="134" dur="1000" fill="hold"/>
                                        <p:tgtEl>
                                          <p:spTgt spid="46"/>
                                        </p:tgtEl>
                                        <p:attrNameLst>
                                          <p:attrName>style.rotation</p:attrName>
                                        </p:attrNameLst>
                                      </p:cBhvr>
                                      <p:tavLst>
                                        <p:tav tm="0">
                                          <p:val>
                                            <p:fltVal val="720"/>
                                          </p:val>
                                        </p:tav>
                                        <p:tav tm="100000">
                                          <p:val>
                                            <p:fltVal val="0"/>
                                          </p:val>
                                        </p:tav>
                                      </p:tavLst>
                                    </p:anim>
                                    <p:anim calcmode="lin" valueType="num">
                                      <p:cBhvr>
                                        <p:cTn id="135" dur="1000" fill="hold"/>
                                        <p:tgtEl>
                                          <p:spTgt spid="46"/>
                                        </p:tgtEl>
                                        <p:attrNameLst>
                                          <p:attrName>ppt_h</p:attrName>
                                        </p:attrNameLst>
                                      </p:cBhvr>
                                      <p:tavLst>
                                        <p:tav tm="0">
                                          <p:val>
                                            <p:fltVal val="0"/>
                                          </p:val>
                                        </p:tav>
                                        <p:tav tm="100000">
                                          <p:val>
                                            <p:strVal val="#ppt_h"/>
                                          </p:val>
                                        </p:tav>
                                      </p:tavLst>
                                    </p:anim>
                                    <p:anim calcmode="lin" valueType="num">
                                      <p:cBhvr>
                                        <p:cTn id="136" dur="1000" fill="hold"/>
                                        <p:tgtEl>
                                          <p:spTgt spid="46"/>
                                        </p:tgtEl>
                                        <p:attrNameLst>
                                          <p:attrName>ppt_w</p:attrName>
                                        </p:attrNameLst>
                                      </p:cBhvr>
                                      <p:tavLst>
                                        <p:tav tm="0">
                                          <p:val>
                                            <p:fltVal val="0"/>
                                          </p:val>
                                        </p:tav>
                                        <p:tav tm="100000">
                                          <p:val>
                                            <p:strVal val="#ppt_w"/>
                                          </p:val>
                                        </p:tav>
                                      </p:tavLst>
                                    </p:anim>
                                  </p:childTnLst>
                                </p:cTn>
                              </p:par>
                            </p:childTnLst>
                          </p:cTn>
                        </p:par>
                        <p:par>
                          <p:cTn id="137" fill="hold">
                            <p:stCondLst>
                              <p:cond delay="1000"/>
                            </p:stCondLst>
                            <p:childTnLst>
                              <p:par>
                                <p:cTn id="138" presetID="22" presetClass="entr" presetSubtype="2" fill="hold" grpId="0" nodeType="afterEffect">
                                  <p:stCondLst>
                                    <p:cond delay="0"/>
                                  </p:stCondLst>
                                  <p:childTnLst>
                                    <p:set>
                                      <p:cBhvr>
                                        <p:cTn id="139" dur="1" fill="hold">
                                          <p:stCondLst>
                                            <p:cond delay="0"/>
                                          </p:stCondLst>
                                        </p:cTn>
                                        <p:tgtEl>
                                          <p:spTgt spid="48"/>
                                        </p:tgtEl>
                                        <p:attrNameLst>
                                          <p:attrName>style.visibility</p:attrName>
                                        </p:attrNameLst>
                                      </p:cBhvr>
                                      <p:to>
                                        <p:strVal val="visible"/>
                                      </p:to>
                                    </p:set>
                                    <p:animEffect transition="in" filter="wipe(right)">
                                      <p:cBhvr>
                                        <p:cTn id="140" dur="500"/>
                                        <p:tgtEl>
                                          <p:spTgt spid="48"/>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8" fill="hold" grpId="0" nodeType="clickEffect">
                                  <p:stCondLst>
                                    <p:cond delay="0"/>
                                  </p:stCondLst>
                                  <p:childTnLst>
                                    <p:set>
                                      <p:cBhvr>
                                        <p:cTn id="144" dur="1" fill="hold">
                                          <p:stCondLst>
                                            <p:cond delay="0"/>
                                          </p:stCondLst>
                                        </p:cTn>
                                        <p:tgtEl>
                                          <p:spTgt spid="39"/>
                                        </p:tgtEl>
                                        <p:attrNameLst>
                                          <p:attrName>style.visibility</p:attrName>
                                        </p:attrNameLst>
                                      </p:cBhvr>
                                      <p:to>
                                        <p:strVal val="visible"/>
                                      </p:to>
                                    </p:set>
                                    <p:animEffect transition="in" filter="wipe(left)">
                                      <p:cBhvr>
                                        <p:cTn id="145" dur="500"/>
                                        <p:tgtEl>
                                          <p:spTgt spid="39"/>
                                        </p:tgtEl>
                                      </p:cBhvr>
                                    </p:animEffect>
                                  </p:childTnLst>
                                </p:cTn>
                              </p:par>
                              <p:par>
                                <p:cTn id="146" presetID="35" presetClass="entr" presetSubtype="0" fill="hold" grpId="0" nodeType="withEffect">
                                  <p:stCondLst>
                                    <p:cond delay="0"/>
                                  </p:stCondLst>
                                  <p:childTnLst>
                                    <p:set>
                                      <p:cBhvr>
                                        <p:cTn id="147" dur="1" fill="hold">
                                          <p:stCondLst>
                                            <p:cond delay="0"/>
                                          </p:stCondLst>
                                        </p:cTn>
                                        <p:tgtEl>
                                          <p:spTgt spid="40"/>
                                        </p:tgtEl>
                                        <p:attrNameLst>
                                          <p:attrName>style.visibility</p:attrName>
                                        </p:attrNameLst>
                                      </p:cBhvr>
                                      <p:to>
                                        <p:strVal val="visible"/>
                                      </p:to>
                                    </p:set>
                                    <p:animEffect transition="in" filter="fade">
                                      <p:cBhvr>
                                        <p:cTn id="148" dur="1000"/>
                                        <p:tgtEl>
                                          <p:spTgt spid="40"/>
                                        </p:tgtEl>
                                      </p:cBhvr>
                                    </p:animEffect>
                                    <p:anim calcmode="lin" valueType="num">
                                      <p:cBhvr>
                                        <p:cTn id="149" dur="1000" fill="hold"/>
                                        <p:tgtEl>
                                          <p:spTgt spid="40"/>
                                        </p:tgtEl>
                                        <p:attrNameLst>
                                          <p:attrName>style.rotation</p:attrName>
                                        </p:attrNameLst>
                                      </p:cBhvr>
                                      <p:tavLst>
                                        <p:tav tm="0">
                                          <p:val>
                                            <p:fltVal val="720"/>
                                          </p:val>
                                        </p:tav>
                                        <p:tav tm="100000">
                                          <p:val>
                                            <p:fltVal val="0"/>
                                          </p:val>
                                        </p:tav>
                                      </p:tavLst>
                                    </p:anim>
                                    <p:anim calcmode="lin" valueType="num">
                                      <p:cBhvr>
                                        <p:cTn id="150" dur="1000" fill="hold"/>
                                        <p:tgtEl>
                                          <p:spTgt spid="40"/>
                                        </p:tgtEl>
                                        <p:attrNameLst>
                                          <p:attrName>ppt_h</p:attrName>
                                        </p:attrNameLst>
                                      </p:cBhvr>
                                      <p:tavLst>
                                        <p:tav tm="0">
                                          <p:val>
                                            <p:fltVal val="0"/>
                                          </p:val>
                                        </p:tav>
                                        <p:tav tm="100000">
                                          <p:val>
                                            <p:strVal val="#ppt_h"/>
                                          </p:val>
                                        </p:tav>
                                      </p:tavLst>
                                    </p:anim>
                                    <p:anim calcmode="lin" valueType="num">
                                      <p:cBhvr>
                                        <p:cTn id="151" dur="1000" fill="hold"/>
                                        <p:tgtEl>
                                          <p:spTgt spid="40"/>
                                        </p:tgtEl>
                                        <p:attrNameLst>
                                          <p:attrName>ppt_w</p:attrName>
                                        </p:attrNameLst>
                                      </p:cBhvr>
                                      <p:tavLst>
                                        <p:tav tm="0">
                                          <p:val>
                                            <p:fltVal val="0"/>
                                          </p:val>
                                        </p:tav>
                                        <p:tav tm="100000">
                                          <p:val>
                                            <p:strVal val="#ppt_w"/>
                                          </p:val>
                                        </p:tav>
                                      </p:tavLst>
                                    </p:anim>
                                  </p:childTnLst>
                                </p:cTn>
                              </p:par>
                            </p:childTnLst>
                          </p:cTn>
                        </p:par>
                        <p:par>
                          <p:cTn id="152" fill="hold">
                            <p:stCondLst>
                              <p:cond delay="1000"/>
                            </p:stCondLst>
                            <p:childTnLst>
                              <p:par>
                                <p:cTn id="153" presetID="22" presetClass="entr" presetSubtype="2" fill="hold" grpId="0" nodeType="afterEffect">
                                  <p:stCondLst>
                                    <p:cond delay="0"/>
                                  </p:stCondLst>
                                  <p:childTnLst>
                                    <p:set>
                                      <p:cBhvr>
                                        <p:cTn id="154" dur="1" fill="hold">
                                          <p:stCondLst>
                                            <p:cond delay="0"/>
                                          </p:stCondLst>
                                        </p:cTn>
                                        <p:tgtEl>
                                          <p:spTgt spid="41"/>
                                        </p:tgtEl>
                                        <p:attrNameLst>
                                          <p:attrName>style.visibility</p:attrName>
                                        </p:attrNameLst>
                                      </p:cBhvr>
                                      <p:to>
                                        <p:strVal val="visible"/>
                                      </p:to>
                                    </p:set>
                                    <p:animEffect transition="in" filter="wipe(right)">
                                      <p:cBhvr>
                                        <p:cTn id="155" dur="500"/>
                                        <p:tgtEl>
                                          <p:spTgt spid="41"/>
                                        </p:tgtEl>
                                      </p:cBhvr>
                                    </p:animEffect>
                                  </p:childTnLst>
                                </p:cTn>
                              </p:par>
                            </p:childTnLst>
                          </p:cTn>
                        </p:par>
                      </p:childTnLst>
                    </p:cTn>
                  </p:par>
                  <p:par>
                    <p:cTn id="156" fill="hold">
                      <p:stCondLst>
                        <p:cond delay="indefinite"/>
                      </p:stCondLst>
                      <p:childTnLst>
                        <p:par>
                          <p:cTn id="157" fill="hold">
                            <p:stCondLst>
                              <p:cond delay="0"/>
                            </p:stCondLst>
                            <p:childTnLst>
                              <p:par>
                                <p:cTn id="158" presetID="47" presetClass="entr" presetSubtype="0" fill="hold" nodeType="clickEffect">
                                  <p:stCondLst>
                                    <p:cond delay="0"/>
                                  </p:stCondLst>
                                  <p:childTnLst>
                                    <p:set>
                                      <p:cBhvr>
                                        <p:cTn id="159" dur="1" fill="hold">
                                          <p:stCondLst>
                                            <p:cond delay="0"/>
                                          </p:stCondLst>
                                        </p:cTn>
                                        <p:tgtEl>
                                          <p:spTgt spid="49"/>
                                        </p:tgtEl>
                                        <p:attrNameLst>
                                          <p:attrName>style.visibility</p:attrName>
                                        </p:attrNameLst>
                                      </p:cBhvr>
                                      <p:to>
                                        <p:strVal val="visible"/>
                                      </p:to>
                                    </p:set>
                                    <p:animEffect transition="in" filter="fade">
                                      <p:cBhvr>
                                        <p:cTn id="160" dur="1000"/>
                                        <p:tgtEl>
                                          <p:spTgt spid="49"/>
                                        </p:tgtEl>
                                      </p:cBhvr>
                                    </p:animEffect>
                                    <p:anim calcmode="lin" valueType="num">
                                      <p:cBhvr>
                                        <p:cTn id="161" dur="1000" fill="hold"/>
                                        <p:tgtEl>
                                          <p:spTgt spid="49"/>
                                        </p:tgtEl>
                                        <p:attrNameLst>
                                          <p:attrName>ppt_x</p:attrName>
                                        </p:attrNameLst>
                                      </p:cBhvr>
                                      <p:tavLst>
                                        <p:tav tm="0">
                                          <p:val>
                                            <p:strVal val="#ppt_x"/>
                                          </p:val>
                                        </p:tav>
                                        <p:tav tm="100000">
                                          <p:val>
                                            <p:strVal val="#ppt_x"/>
                                          </p:val>
                                        </p:tav>
                                      </p:tavLst>
                                    </p:anim>
                                    <p:anim calcmode="lin" valueType="num">
                                      <p:cBhvr>
                                        <p:cTn id="162" dur="1000" fill="hold"/>
                                        <p:tgtEl>
                                          <p:spTgt spid="49"/>
                                        </p:tgtEl>
                                        <p:attrNameLst>
                                          <p:attrName>ppt_y</p:attrName>
                                        </p:attrNameLst>
                                      </p:cBhvr>
                                      <p:tavLst>
                                        <p:tav tm="0">
                                          <p:val>
                                            <p:strVal val="#ppt_y-.1"/>
                                          </p:val>
                                        </p:tav>
                                        <p:tav tm="100000">
                                          <p:val>
                                            <p:strVal val="#ppt_y"/>
                                          </p:val>
                                        </p:tav>
                                      </p:tavLst>
                                    </p:anim>
                                  </p:childTnLst>
                                </p:cTn>
                              </p:par>
                              <p:par>
                                <p:cTn id="163" presetID="35" presetClass="entr" presetSubtype="0" fill="hold" grpId="0" nodeType="withEffect">
                                  <p:stCondLst>
                                    <p:cond delay="0"/>
                                  </p:stCondLst>
                                  <p:childTnLst>
                                    <p:set>
                                      <p:cBhvr>
                                        <p:cTn id="164" dur="1" fill="hold">
                                          <p:stCondLst>
                                            <p:cond delay="0"/>
                                          </p:stCondLst>
                                        </p:cTn>
                                        <p:tgtEl>
                                          <p:spTgt spid="50"/>
                                        </p:tgtEl>
                                        <p:attrNameLst>
                                          <p:attrName>style.visibility</p:attrName>
                                        </p:attrNameLst>
                                      </p:cBhvr>
                                      <p:to>
                                        <p:strVal val="visible"/>
                                      </p:to>
                                    </p:set>
                                    <p:animEffect transition="in" filter="fade">
                                      <p:cBhvr>
                                        <p:cTn id="165" dur="1000"/>
                                        <p:tgtEl>
                                          <p:spTgt spid="50"/>
                                        </p:tgtEl>
                                      </p:cBhvr>
                                    </p:animEffect>
                                    <p:anim calcmode="lin" valueType="num">
                                      <p:cBhvr>
                                        <p:cTn id="166" dur="1000" fill="hold"/>
                                        <p:tgtEl>
                                          <p:spTgt spid="50"/>
                                        </p:tgtEl>
                                        <p:attrNameLst>
                                          <p:attrName>style.rotation</p:attrName>
                                        </p:attrNameLst>
                                      </p:cBhvr>
                                      <p:tavLst>
                                        <p:tav tm="0">
                                          <p:val>
                                            <p:fltVal val="720"/>
                                          </p:val>
                                        </p:tav>
                                        <p:tav tm="100000">
                                          <p:val>
                                            <p:fltVal val="0"/>
                                          </p:val>
                                        </p:tav>
                                      </p:tavLst>
                                    </p:anim>
                                    <p:anim calcmode="lin" valueType="num">
                                      <p:cBhvr>
                                        <p:cTn id="167" dur="1000" fill="hold"/>
                                        <p:tgtEl>
                                          <p:spTgt spid="50"/>
                                        </p:tgtEl>
                                        <p:attrNameLst>
                                          <p:attrName>ppt_h</p:attrName>
                                        </p:attrNameLst>
                                      </p:cBhvr>
                                      <p:tavLst>
                                        <p:tav tm="0">
                                          <p:val>
                                            <p:fltVal val="0"/>
                                          </p:val>
                                        </p:tav>
                                        <p:tav tm="100000">
                                          <p:val>
                                            <p:strVal val="#ppt_h"/>
                                          </p:val>
                                        </p:tav>
                                      </p:tavLst>
                                    </p:anim>
                                    <p:anim calcmode="lin" valueType="num">
                                      <p:cBhvr>
                                        <p:cTn id="168" dur="1000" fill="hold"/>
                                        <p:tgtEl>
                                          <p:spTgt spid="50"/>
                                        </p:tgtEl>
                                        <p:attrNameLst>
                                          <p:attrName>ppt_w</p:attrName>
                                        </p:attrNameLst>
                                      </p:cBhvr>
                                      <p:tavLst>
                                        <p:tav tm="0">
                                          <p:val>
                                            <p:fltVal val="0"/>
                                          </p:val>
                                        </p:tav>
                                        <p:tav tm="100000">
                                          <p:val>
                                            <p:strVal val="#ppt_w"/>
                                          </p:val>
                                        </p:tav>
                                      </p:tavLst>
                                    </p:anim>
                                  </p:childTnLst>
                                </p:cTn>
                              </p:par>
                            </p:childTnLst>
                          </p:cTn>
                        </p:par>
                      </p:childTnLst>
                    </p:cTn>
                  </p:par>
                  <p:par>
                    <p:cTn id="169" fill="hold">
                      <p:stCondLst>
                        <p:cond delay="indefinite"/>
                      </p:stCondLst>
                      <p:childTnLst>
                        <p:par>
                          <p:cTn id="170" fill="hold">
                            <p:stCondLst>
                              <p:cond delay="0"/>
                            </p:stCondLst>
                            <p:childTnLst>
                              <p:par>
                                <p:cTn id="171" presetID="31" presetClass="entr" presetSubtype="0" fill="hold" grpId="0" nodeType="clickEffect">
                                  <p:stCondLst>
                                    <p:cond delay="0"/>
                                  </p:stCondLst>
                                  <p:childTnLst>
                                    <p:set>
                                      <p:cBhvr>
                                        <p:cTn id="172" dur="1" fill="hold">
                                          <p:stCondLst>
                                            <p:cond delay="0"/>
                                          </p:stCondLst>
                                        </p:cTn>
                                        <p:tgtEl>
                                          <p:spTgt spid="51"/>
                                        </p:tgtEl>
                                        <p:attrNameLst>
                                          <p:attrName>style.visibility</p:attrName>
                                        </p:attrNameLst>
                                      </p:cBhvr>
                                      <p:to>
                                        <p:strVal val="visible"/>
                                      </p:to>
                                    </p:set>
                                    <p:anim calcmode="lin" valueType="num">
                                      <p:cBhvr>
                                        <p:cTn id="173" dur="750" fill="hold"/>
                                        <p:tgtEl>
                                          <p:spTgt spid="51"/>
                                        </p:tgtEl>
                                        <p:attrNameLst>
                                          <p:attrName>ppt_w</p:attrName>
                                        </p:attrNameLst>
                                      </p:cBhvr>
                                      <p:tavLst>
                                        <p:tav tm="0">
                                          <p:val>
                                            <p:fltVal val="0"/>
                                          </p:val>
                                        </p:tav>
                                        <p:tav tm="100000">
                                          <p:val>
                                            <p:strVal val="#ppt_w"/>
                                          </p:val>
                                        </p:tav>
                                      </p:tavLst>
                                    </p:anim>
                                    <p:anim calcmode="lin" valueType="num">
                                      <p:cBhvr>
                                        <p:cTn id="174" dur="750" fill="hold"/>
                                        <p:tgtEl>
                                          <p:spTgt spid="51"/>
                                        </p:tgtEl>
                                        <p:attrNameLst>
                                          <p:attrName>ppt_h</p:attrName>
                                        </p:attrNameLst>
                                      </p:cBhvr>
                                      <p:tavLst>
                                        <p:tav tm="0">
                                          <p:val>
                                            <p:fltVal val="0"/>
                                          </p:val>
                                        </p:tav>
                                        <p:tav tm="100000">
                                          <p:val>
                                            <p:strVal val="#ppt_h"/>
                                          </p:val>
                                        </p:tav>
                                      </p:tavLst>
                                    </p:anim>
                                    <p:anim calcmode="lin" valueType="num">
                                      <p:cBhvr>
                                        <p:cTn id="175" dur="750" fill="hold"/>
                                        <p:tgtEl>
                                          <p:spTgt spid="51"/>
                                        </p:tgtEl>
                                        <p:attrNameLst>
                                          <p:attrName>style.rotation</p:attrName>
                                        </p:attrNameLst>
                                      </p:cBhvr>
                                      <p:tavLst>
                                        <p:tav tm="0">
                                          <p:val>
                                            <p:fltVal val="90"/>
                                          </p:val>
                                        </p:tav>
                                        <p:tav tm="100000">
                                          <p:val>
                                            <p:fltVal val="0"/>
                                          </p:val>
                                        </p:tav>
                                      </p:tavLst>
                                    </p:anim>
                                    <p:animEffect transition="in" filter="fade">
                                      <p:cBhvr>
                                        <p:cTn id="176" dur="750"/>
                                        <p:tgtEl>
                                          <p:spTgt spid="51"/>
                                        </p:tgtEl>
                                      </p:cBhvr>
                                    </p:animEffect>
                                  </p:childTnLst>
                                </p:cTn>
                              </p:par>
                            </p:childTnLst>
                          </p:cTn>
                        </p:par>
                      </p:childTnLst>
                    </p:cTn>
                  </p:par>
                  <p:par>
                    <p:cTn id="177" fill="hold">
                      <p:stCondLst>
                        <p:cond delay="indefinite"/>
                      </p:stCondLst>
                      <p:childTnLst>
                        <p:par>
                          <p:cTn id="178" fill="hold">
                            <p:stCondLst>
                              <p:cond delay="0"/>
                            </p:stCondLst>
                            <p:childTnLst>
                              <p:par>
                                <p:cTn id="179" presetID="22" presetClass="entr" presetSubtype="8" fill="hold" grpId="0" nodeType="clickEffect">
                                  <p:stCondLst>
                                    <p:cond delay="0"/>
                                  </p:stCondLst>
                                  <p:childTnLst>
                                    <p:set>
                                      <p:cBhvr>
                                        <p:cTn id="180" dur="1" fill="hold">
                                          <p:stCondLst>
                                            <p:cond delay="0"/>
                                          </p:stCondLst>
                                        </p:cTn>
                                        <p:tgtEl>
                                          <p:spTgt spid="38"/>
                                        </p:tgtEl>
                                        <p:attrNameLst>
                                          <p:attrName>style.visibility</p:attrName>
                                        </p:attrNameLst>
                                      </p:cBhvr>
                                      <p:to>
                                        <p:strVal val="visible"/>
                                      </p:to>
                                    </p:set>
                                    <p:animEffect transition="in" filter="wipe(left)">
                                      <p:cBhvr>
                                        <p:cTn id="181" dur="500"/>
                                        <p:tgtEl>
                                          <p:spTgt spid="38"/>
                                        </p:tgtEl>
                                      </p:cBhvr>
                                    </p:animEffect>
                                  </p:childTnLst>
                                </p:cTn>
                              </p:par>
                            </p:childTnLst>
                          </p:cTn>
                        </p:par>
                      </p:childTnLst>
                    </p:cTn>
                  </p:par>
                  <p:par>
                    <p:cTn id="182" fill="hold">
                      <p:stCondLst>
                        <p:cond delay="indefinite"/>
                      </p:stCondLst>
                      <p:childTnLst>
                        <p:par>
                          <p:cTn id="183" fill="hold">
                            <p:stCondLst>
                              <p:cond delay="0"/>
                            </p:stCondLst>
                            <p:childTnLst>
                              <p:par>
                                <p:cTn id="184" presetID="22" presetClass="entr" presetSubtype="2" fill="hold" grpId="0" nodeType="clickEffect">
                                  <p:stCondLst>
                                    <p:cond delay="0"/>
                                  </p:stCondLst>
                                  <p:childTnLst>
                                    <p:set>
                                      <p:cBhvr>
                                        <p:cTn id="185" dur="1" fill="hold">
                                          <p:stCondLst>
                                            <p:cond delay="0"/>
                                          </p:stCondLst>
                                        </p:cTn>
                                        <p:tgtEl>
                                          <p:spTgt spid="52"/>
                                        </p:tgtEl>
                                        <p:attrNameLst>
                                          <p:attrName>style.visibility</p:attrName>
                                        </p:attrNameLst>
                                      </p:cBhvr>
                                      <p:to>
                                        <p:strVal val="visible"/>
                                      </p:to>
                                    </p:set>
                                    <p:animEffect transition="in" filter="wipe(right)">
                                      <p:cBhvr>
                                        <p:cTn id="186" dur="500"/>
                                        <p:tgtEl>
                                          <p:spTgt spid="52"/>
                                        </p:tgtEl>
                                      </p:cBhvr>
                                    </p:animEffect>
                                  </p:childTnLst>
                                </p:cTn>
                              </p:par>
                            </p:childTnLst>
                          </p:cTn>
                        </p:par>
                      </p:childTnLst>
                    </p:cTn>
                  </p:par>
                  <p:par>
                    <p:cTn id="187" fill="hold">
                      <p:stCondLst>
                        <p:cond delay="indefinite"/>
                      </p:stCondLst>
                      <p:childTnLst>
                        <p:par>
                          <p:cTn id="188" fill="hold">
                            <p:stCondLst>
                              <p:cond delay="0"/>
                            </p:stCondLst>
                            <p:childTnLst>
                              <p:par>
                                <p:cTn id="189" presetID="31" presetClass="entr" presetSubtype="0" fill="hold" grpId="0" nodeType="clickEffect">
                                  <p:stCondLst>
                                    <p:cond delay="0"/>
                                  </p:stCondLst>
                                  <p:childTnLst>
                                    <p:set>
                                      <p:cBhvr>
                                        <p:cTn id="190" dur="1" fill="hold">
                                          <p:stCondLst>
                                            <p:cond delay="0"/>
                                          </p:stCondLst>
                                        </p:cTn>
                                        <p:tgtEl>
                                          <p:spTgt spid="53"/>
                                        </p:tgtEl>
                                        <p:attrNameLst>
                                          <p:attrName>style.visibility</p:attrName>
                                        </p:attrNameLst>
                                      </p:cBhvr>
                                      <p:to>
                                        <p:strVal val="visible"/>
                                      </p:to>
                                    </p:set>
                                    <p:anim calcmode="lin" valueType="num">
                                      <p:cBhvr>
                                        <p:cTn id="191" dur="750" fill="hold"/>
                                        <p:tgtEl>
                                          <p:spTgt spid="53"/>
                                        </p:tgtEl>
                                        <p:attrNameLst>
                                          <p:attrName>ppt_w</p:attrName>
                                        </p:attrNameLst>
                                      </p:cBhvr>
                                      <p:tavLst>
                                        <p:tav tm="0">
                                          <p:val>
                                            <p:fltVal val="0"/>
                                          </p:val>
                                        </p:tav>
                                        <p:tav tm="100000">
                                          <p:val>
                                            <p:strVal val="#ppt_w"/>
                                          </p:val>
                                        </p:tav>
                                      </p:tavLst>
                                    </p:anim>
                                    <p:anim calcmode="lin" valueType="num">
                                      <p:cBhvr>
                                        <p:cTn id="192" dur="750" fill="hold"/>
                                        <p:tgtEl>
                                          <p:spTgt spid="53"/>
                                        </p:tgtEl>
                                        <p:attrNameLst>
                                          <p:attrName>ppt_h</p:attrName>
                                        </p:attrNameLst>
                                      </p:cBhvr>
                                      <p:tavLst>
                                        <p:tav tm="0">
                                          <p:val>
                                            <p:fltVal val="0"/>
                                          </p:val>
                                        </p:tav>
                                        <p:tav tm="100000">
                                          <p:val>
                                            <p:strVal val="#ppt_h"/>
                                          </p:val>
                                        </p:tav>
                                      </p:tavLst>
                                    </p:anim>
                                    <p:anim calcmode="lin" valueType="num">
                                      <p:cBhvr>
                                        <p:cTn id="193" dur="750" fill="hold"/>
                                        <p:tgtEl>
                                          <p:spTgt spid="53"/>
                                        </p:tgtEl>
                                        <p:attrNameLst>
                                          <p:attrName>style.rotation</p:attrName>
                                        </p:attrNameLst>
                                      </p:cBhvr>
                                      <p:tavLst>
                                        <p:tav tm="0">
                                          <p:val>
                                            <p:fltVal val="90"/>
                                          </p:val>
                                        </p:tav>
                                        <p:tav tm="100000">
                                          <p:val>
                                            <p:fltVal val="0"/>
                                          </p:val>
                                        </p:tav>
                                      </p:tavLst>
                                    </p:anim>
                                    <p:animEffect transition="in" filter="fade">
                                      <p:cBhvr>
                                        <p:cTn id="194" dur="750"/>
                                        <p:tgtEl>
                                          <p:spTgt spid="53"/>
                                        </p:tgtEl>
                                      </p:cBhvr>
                                    </p:animEffect>
                                  </p:childTnLst>
                                </p:cTn>
                              </p:par>
                            </p:childTnLst>
                          </p:cTn>
                        </p:par>
                      </p:childTnLst>
                    </p:cTn>
                  </p:par>
                  <p:par>
                    <p:cTn id="195" fill="hold">
                      <p:stCondLst>
                        <p:cond delay="indefinite"/>
                      </p:stCondLst>
                      <p:childTnLst>
                        <p:par>
                          <p:cTn id="196" fill="hold">
                            <p:stCondLst>
                              <p:cond delay="0"/>
                            </p:stCondLst>
                            <p:childTnLst>
                              <p:par>
                                <p:cTn id="197" presetID="31" presetClass="entr" presetSubtype="0" fill="hold" grpId="0" nodeType="clickEffect">
                                  <p:stCondLst>
                                    <p:cond delay="0"/>
                                  </p:stCondLst>
                                  <p:childTnLst>
                                    <p:set>
                                      <p:cBhvr>
                                        <p:cTn id="198" dur="1" fill="hold">
                                          <p:stCondLst>
                                            <p:cond delay="0"/>
                                          </p:stCondLst>
                                        </p:cTn>
                                        <p:tgtEl>
                                          <p:spTgt spid="54"/>
                                        </p:tgtEl>
                                        <p:attrNameLst>
                                          <p:attrName>style.visibility</p:attrName>
                                        </p:attrNameLst>
                                      </p:cBhvr>
                                      <p:to>
                                        <p:strVal val="visible"/>
                                      </p:to>
                                    </p:set>
                                    <p:anim calcmode="lin" valueType="num">
                                      <p:cBhvr>
                                        <p:cTn id="199" dur="750" fill="hold"/>
                                        <p:tgtEl>
                                          <p:spTgt spid="54"/>
                                        </p:tgtEl>
                                        <p:attrNameLst>
                                          <p:attrName>ppt_w</p:attrName>
                                        </p:attrNameLst>
                                      </p:cBhvr>
                                      <p:tavLst>
                                        <p:tav tm="0">
                                          <p:val>
                                            <p:fltVal val="0"/>
                                          </p:val>
                                        </p:tav>
                                        <p:tav tm="100000">
                                          <p:val>
                                            <p:strVal val="#ppt_w"/>
                                          </p:val>
                                        </p:tav>
                                      </p:tavLst>
                                    </p:anim>
                                    <p:anim calcmode="lin" valueType="num">
                                      <p:cBhvr>
                                        <p:cTn id="200" dur="750" fill="hold"/>
                                        <p:tgtEl>
                                          <p:spTgt spid="54"/>
                                        </p:tgtEl>
                                        <p:attrNameLst>
                                          <p:attrName>ppt_h</p:attrName>
                                        </p:attrNameLst>
                                      </p:cBhvr>
                                      <p:tavLst>
                                        <p:tav tm="0">
                                          <p:val>
                                            <p:fltVal val="0"/>
                                          </p:val>
                                        </p:tav>
                                        <p:tav tm="100000">
                                          <p:val>
                                            <p:strVal val="#ppt_h"/>
                                          </p:val>
                                        </p:tav>
                                      </p:tavLst>
                                    </p:anim>
                                    <p:anim calcmode="lin" valueType="num">
                                      <p:cBhvr>
                                        <p:cTn id="201" dur="750" fill="hold"/>
                                        <p:tgtEl>
                                          <p:spTgt spid="54"/>
                                        </p:tgtEl>
                                        <p:attrNameLst>
                                          <p:attrName>style.rotation</p:attrName>
                                        </p:attrNameLst>
                                      </p:cBhvr>
                                      <p:tavLst>
                                        <p:tav tm="0">
                                          <p:val>
                                            <p:fltVal val="90"/>
                                          </p:val>
                                        </p:tav>
                                        <p:tav tm="100000">
                                          <p:val>
                                            <p:fltVal val="0"/>
                                          </p:val>
                                        </p:tav>
                                      </p:tavLst>
                                    </p:anim>
                                    <p:animEffect transition="in" filter="fade">
                                      <p:cBhvr>
                                        <p:cTn id="202" dur="750"/>
                                        <p:tgtEl>
                                          <p:spTgt spid="54"/>
                                        </p:tgtEl>
                                      </p:cBhvr>
                                    </p:animEffect>
                                  </p:childTnLst>
                                </p:cTn>
                              </p:par>
                            </p:childTnLst>
                          </p:cTn>
                        </p:par>
                      </p:childTnLst>
                    </p:cTn>
                  </p:par>
                  <p:par>
                    <p:cTn id="203" fill="hold">
                      <p:stCondLst>
                        <p:cond delay="indefinite"/>
                      </p:stCondLst>
                      <p:childTnLst>
                        <p:par>
                          <p:cTn id="204" fill="hold">
                            <p:stCondLst>
                              <p:cond delay="0"/>
                            </p:stCondLst>
                            <p:childTnLst>
                              <p:par>
                                <p:cTn id="205" presetID="22" presetClass="entr" presetSubtype="2" fill="hold" grpId="0" nodeType="clickEffect">
                                  <p:stCondLst>
                                    <p:cond delay="0"/>
                                  </p:stCondLst>
                                  <p:childTnLst>
                                    <p:set>
                                      <p:cBhvr>
                                        <p:cTn id="206" dur="1" fill="hold">
                                          <p:stCondLst>
                                            <p:cond delay="0"/>
                                          </p:stCondLst>
                                        </p:cTn>
                                        <p:tgtEl>
                                          <p:spTgt spid="55"/>
                                        </p:tgtEl>
                                        <p:attrNameLst>
                                          <p:attrName>style.visibility</p:attrName>
                                        </p:attrNameLst>
                                      </p:cBhvr>
                                      <p:to>
                                        <p:strVal val="visible"/>
                                      </p:to>
                                    </p:set>
                                    <p:animEffect transition="in" filter="wipe(right)">
                                      <p:cBhvr>
                                        <p:cTn id="207" dur="500"/>
                                        <p:tgtEl>
                                          <p:spTgt spid="55"/>
                                        </p:tgtEl>
                                      </p:cBhvr>
                                    </p:animEffect>
                                  </p:childTnLst>
                                </p:cTn>
                              </p:par>
                            </p:childTnLst>
                          </p:cTn>
                        </p:par>
                      </p:childTnLst>
                    </p:cTn>
                  </p:par>
                  <p:par>
                    <p:cTn id="208" fill="hold">
                      <p:stCondLst>
                        <p:cond delay="indefinite"/>
                      </p:stCondLst>
                      <p:childTnLst>
                        <p:par>
                          <p:cTn id="209" fill="hold">
                            <p:stCondLst>
                              <p:cond delay="0"/>
                            </p:stCondLst>
                            <p:childTnLst>
                              <p:par>
                                <p:cTn id="210" presetID="47" presetClass="entr" presetSubtype="0" fill="hold" nodeType="clickEffect">
                                  <p:stCondLst>
                                    <p:cond delay="0"/>
                                  </p:stCondLst>
                                  <p:childTnLst>
                                    <p:set>
                                      <p:cBhvr>
                                        <p:cTn id="211" dur="1" fill="hold">
                                          <p:stCondLst>
                                            <p:cond delay="0"/>
                                          </p:stCondLst>
                                        </p:cTn>
                                        <p:tgtEl>
                                          <p:spTgt spid="56"/>
                                        </p:tgtEl>
                                        <p:attrNameLst>
                                          <p:attrName>style.visibility</p:attrName>
                                        </p:attrNameLst>
                                      </p:cBhvr>
                                      <p:to>
                                        <p:strVal val="visible"/>
                                      </p:to>
                                    </p:set>
                                    <p:animEffect transition="in" filter="fade">
                                      <p:cBhvr>
                                        <p:cTn id="212" dur="1000"/>
                                        <p:tgtEl>
                                          <p:spTgt spid="56"/>
                                        </p:tgtEl>
                                      </p:cBhvr>
                                    </p:animEffect>
                                    <p:anim calcmode="lin" valueType="num">
                                      <p:cBhvr>
                                        <p:cTn id="213" dur="1000" fill="hold"/>
                                        <p:tgtEl>
                                          <p:spTgt spid="56"/>
                                        </p:tgtEl>
                                        <p:attrNameLst>
                                          <p:attrName>ppt_x</p:attrName>
                                        </p:attrNameLst>
                                      </p:cBhvr>
                                      <p:tavLst>
                                        <p:tav tm="0">
                                          <p:val>
                                            <p:strVal val="#ppt_x"/>
                                          </p:val>
                                        </p:tav>
                                        <p:tav tm="100000">
                                          <p:val>
                                            <p:strVal val="#ppt_x"/>
                                          </p:val>
                                        </p:tav>
                                      </p:tavLst>
                                    </p:anim>
                                    <p:anim calcmode="lin" valueType="num">
                                      <p:cBhvr>
                                        <p:cTn id="214"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215" fill="hold">
                      <p:stCondLst>
                        <p:cond delay="indefinite"/>
                      </p:stCondLst>
                      <p:childTnLst>
                        <p:par>
                          <p:cTn id="216" fill="hold">
                            <p:stCondLst>
                              <p:cond delay="0"/>
                            </p:stCondLst>
                            <p:childTnLst>
                              <p:par>
                                <p:cTn id="217" presetID="53" presetClass="entr" presetSubtype="16" fill="hold" grpId="0" nodeType="clickEffect">
                                  <p:stCondLst>
                                    <p:cond delay="0"/>
                                  </p:stCondLst>
                                  <p:childTnLst>
                                    <p:set>
                                      <p:cBhvr>
                                        <p:cTn id="218" dur="1" fill="hold">
                                          <p:stCondLst>
                                            <p:cond delay="0"/>
                                          </p:stCondLst>
                                        </p:cTn>
                                        <p:tgtEl>
                                          <p:spTgt spid="57"/>
                                        </p:tgtEl>
                                        <p:attrNameLst>
                                          <p:attrName>style.visibility</p:attrName>
                                        </p:attrNameLst>
                                      </p:cBhvr>
                                      <p:to>
                                        <p:strVal val="visible"/>
                                      </p:to>
                                    </p:set>
                                    <p:anim calcmode="lin" valueType="num">
                                      <p:cBhvr>
                                        <p:cTn id="219" dur="500" fill="hold"/>
                                        <p:tgtEl>
                                          <p:spTgt spid="57"/>
                                        </p:tgtEl>
                                        <p:attrNameLst>
                                          <p:attrName>ppt_w</p:attrName>
                                        </p:attrNameLst>
                                      </p:cBhvr>
                                      <p:tavLst>
                                        <p:tav tm="0">
                                          <p:val>
                                            <p:fltVal val="0"/>
                                          </p:val>
                                        </p:tav>
                                        <p:tav tm="100000">
                                          <p:val>
                                            <p:strVal val="#ppt_w"/>
                                          </p:val>
                                        </p:tav>
                                      </p:tavLst>
                                    </p:anim>
                                    <p:anim calcmode="lin" valueType="num">
                                      <p:cBhvr>
                                        <p:cTn id="220" dur="500" fill="hold"/>
                                        <p:tgtEl>
                                          <p:spTgt spid="57"/>
                                        </p:tgtEl>
                                        <p:attrNameLst>
                                          <p:attrName>ppt_h</p:attrName>
                                        </p:attrNameLst>
                                      </p:cBhvr>
                                      <p:tavLst>
                                        <p:tav tm="0">
                                          <p:val>
                                            <p:fltVal val="0"/>
                                          </p:val>
                                        </p:tav>
                                        <p:tav tm="100000">
                                          <p:val>
                                            <p:strVal val="#ppt_h"/>
                                          </p:val>
                                        </p:tav>
                                      </p:tavLst>
                                    </p:anim>
                                    <p:animEffect transition="in" filter="fade">
                                      <p:cBhvr>
                                        <p:cTn id="221" dur="500"/>
                                        <p:tgtEl>
                                          <p:spTgt spid="57"/>
                                        </p:tgtEl>
                                      </p:cBhvr>
                                    </p:animEffect>
                                  </p:childTnLst>
                                </p:cTn>
                              </p:par>
                              <p:par>
                                <p:cTn id="222" presetID="16" presetClass="entr" presetSubtype="37" fill="hold" nodeType="withEffect">
                                  <p:stCondLst>
                                    <p:cond delay="0"/>
                                  </p:stCondLst>
                                  <p:childTnLst>
                                    <p:set>
                                      <p:cBhvr>
                                        <p:cTn id="223" dur="1" fill="hold">
                                          <p:stCondLst>
                                            <p:cond delay="0"/>
                                          </p:stCondLst>
                                        </p:cTn>
                                        <p:tgtEl>
                                          <p:spTgt spid="58"/>
                                        </p:tgtEl>
                                        <p:attrNameLst>
                                          <p:attrName>style.visibility</p:attrName>
                                        </p:attrNameLst>
                                      </p:cBhvr>
                                      <p:to>
                                        <p:strVal val="visible"/>
                                      </p:to>
                                    </p:set>
                                    <p:animEffect transition="in" filter="barn(outVertical)">
                                      <p:cBhvr>
                                        <p:cTn id="224" dur="500"/>
                                        <p:tgtEl>
                                          <p:spTgt spid="58"/>
                                        </p:tgtEl>
                                      </p:cBhvr>
                                    </p:animEffect>
                                  </p:childTnLst>
                                </p:cTn>
                              </p:par>
                            </p:childTnLst>
                          </p:cTn>
                        </p:par>
                      </p:childTnLst>
                    </p:cTn>
                  </p:par>
                  <p:par>
                    <p:cTn id="225" fill="hold">
                      <p:stCondLst>
                        <p:cond delay="indefinite"/>
                      </p:stCondLst>
                      <p:childTnLst>
                        <p:par>
                          <p:cTn id="226" fill="hold">
                            <p:stCondLst>
                              <p:cond delay="0"/>
                            </p:stCondLst>
                            <p:childTnLst>
                              <p:par>
                                <p:cTn id="227" presetID="16" presetClass="entr" presetSubtype="37" fill="hold" nodeType="clickEffect">
                                  <p:stCondLst>
                                    <p:cond delay="0"/>
                                  </p:stCondLst>
                                  <p:childTnLst>
                                    <p:set>
                                      <p:cBhvr>
                                        <p:cTn id="228" dur="1" fill="hold">
                                          <p:stCondLst>
                                            <p:cond delay="0"/>
                                          </p:stCondLst>
                                        </p:cTn>
                                        <p:tgtEl>
                                          <p:spTgt spid="60"/>
                                        </p:tgtEl>
                                        <p:attrNameLst>
                                          <p:attrName>style.visibility</p:attrName>
                                        </p:attrNameLst>
                                      </p:cBhvr>
                                      <p:to>
                                        <p:strVal val="visible"/>
                                      </p:to>
                                    </p:set>
                                    <p:animEffect transition="in" filter="barn(outVertical)">
                                      <p:cBhvr>
                                        <p:cTn id="229" dur="500"/>
                                        <p:tgtEl>
                                          <p:spTgt spid="60"/>
                                        </p:tgtEl>
                                      </p:cBhvr>
                                    </p:animEffect>
                                  </p:childTnLst>
                                </p:cTn>
                              </p:par>
                            </p:childTnLst>
                          </p:cTn>
                        </p:par>
                      </p:childTnLst>
                    </p:cTn>
                  </p:par>
                  <p:par>
                    <p:cTn id="230" fill="hold">
                      <p:stCondLst>
                        <p:cond delay="indefinite"/>
                      </p:stCondLst>
                      <p:childTnLst>
                        <p:par>
                          <p:cTn id="231" fill="hold">
                            <p:stCondLst>
                              <p:cond delay="0"/>
                            </p:stCondLst>
                            <p:childTnLst>
                              <p:par>
                                <p:cTn id="232" presetID="47" presetClass="entr" presetSubtype="0" fill="hold" nodeType="clickEffect">
                                  <p:stCondLst>
                                    <p:cond delay="0"/>
                                  </p:stCondLst>
                                  <p:childTnLst>
                                    <p:set>
                                      <p:cBhvr>
                                        <p:cTn id="233" dur="1" fill="hold">
                                          <p:stCondLst>
                                            <p:cond delay="0"/>
                                          </p:stCondLst>
                                        </p:cTn>
                                        <p:tgtEl>
                                          <p:spTgt spid="63"/>
                                        </p:tgtEl>
                                        <p:attrNameLst>
                                          <p:attrName>style.visibility</p:attrName>
                                        </p:attrNameLst>
                                      </p:cBhvr>
                                      <p:to>
                                        <p:strVal val="visible"/>
                                      </p:to>
                                    </p:set>
                                    <p:animEffect transition="in" filter="fade">
                                      <p:cBhvr>
                                        <p:cTn id="234" dur="1000"/>
                                        <p:tgtEl>
                                          <p:spTgt spid="63"/>
                                        </p:tgtEl>
                                      </p:cBhvr>
                                    </p:animEffect>
                                    <p:anim calcmode="lin" valueType="num">
                                      <p:cBhvr>
                                        <p:cTn id="235" dur="1000" fill="hold"/>
                                        <p:tgtEl>
                                          <p:spTgt spid="63"/>
                                        </p:tgtEl>
                                        <p:attrNameLst>
                                          <p:attrName>ppt_x</p:attrName>
                                        </p:attrNameLst>
                                      </p:cBhvr>
                                      <p:tavLst>
                                        <p:tav tm="0">
                                          <p:val>
                                            <p:strVal val="#ppt_x"/>
                                          </p:val>
                                        </p:tav>
                                        <p:tav tm="100000">
                                          <p:val>
                                            <p:strVal val="#ppt_x"/>
                                          </p:val>
                                        </p:tav>
                                      </p:tavLst>
                                    </p:anim>
                                    <p:anim calcmode="lin" valueType="num">
                                      <p:cBhvr>
                                        <p:cTn id="236" dur="1000" fill="hold"/>
                                        <p:tgtEl>
                                          <p:spTgt spid="63"/>
                                        </p:tgtEl>
                                        <p:attrNameLst>
                                          <p:attrName>ppt_y</p:attrName>
                                        </p:attrNameLst>
                                      </p:cBhvr>
                                      <p:tavLst>
                                        <p:tav tm="0">
                                          <p:val>
                                            <p:strVal val="#ppt_y-.1"/>
                                          </p:val>
                                        </p:tav>
                                        <p:tav tm="100000">
                                          <p:val>
                                            <p:strVal val="#ppt_y"/>
                                          </p:val>
                                        </p:tav>
                                      </p:tavLst>
                                    </p:anim>
                                  </p:childTnLst>
                                </p:cTn>
                              </p:par>
                              <p:par>
                                <p:cTn id="237" presetID="35" presetClass="entr" presetSubtype="0" fill="hold" grpId="0" nodeType="withEffect">
                                  <p:stCondLst>
                                    <p:cond delay="0"/>
                                  </p:stCondLst>
                                  <p:childTnLst>
                                    <p:set>
                                      <p:cBhvr>
                                        <p:cTn id="238" dur="1" fill="hold">
                                          <p:stCondLst>
                                            <p:cond delay="0"/>
                                          </p:stCondLst>
                                        </p:cTn>
                                        <p:tgtEl>
                                          <p:spTgt spid="64"/>
                                        </p:tgtEl>
                                        <p:attrNameLst>
                                          <p:attrName>style.visibility</p:attrName>
                                        </p:attrNameLst>
                                      </p:cBhvr>
                                      <p:to>
                                        <p:strVal val="visible"/>
                                      </p:to>
                                    </p:set>
                                    <p:animEffect transition="in" filter="fade">
                                      <p:cBhvr>
                                        <p:cTn id="239" dur="1000"/>
                                        <p:tgtEl>
                                          <p:spTgt spid="64"/>
                                        </p:tgtEl>
                                      </p:cBhvr>
                                    </p:animEffect>
                                    <p:anim calcmode="lin" valueType="num">
                                      <p:cBhvr>
                                        <p:cTn id="240" dur="1000" fill="hold"/>
                                        <p:tgtEl>
                                          <p:spTgt spid="64"/>
                                        </p:tgtEl>
                                        <p:attrNameLst>
                                          <p:attrName>style.rotation</p:attrName>
                                        </p:attrNameLst>
                                      </p:cBhvr>
                                      <p:tavLst>
                                        <p:tav tm="0">
                                          <p:val>
                                            <p:fltVal val="720"/>
                                          </p:val>
                                        </p:tav>
                                        <p:tav tm="100000">
                                          <p:val>
                                            <p:fltVal val="0"/>
                                          </p:val>
                                        </p:tav>
                                      </p:tavLst>
                                    </p:anim>
                                    <p:anim calcmode="lin" valueType="num">
                                      <p:cBhvr>
                                        <p:cTn id="241" dur="1000" fill="hold"/>
                                        <p:tgtEl>
                                          <p:spTgt spid="64"/>
                                        </p:tgtEl>
                                        <p:attrNameLst>
                                          <p:attrName>ppt_h</p:attrName>
                                        </p:attrNameLst>
                                      </p:cBhvr>
                                      <p:tavLst>
                                        <p:tav tm="0">
                                          <p:val>
                                            <p:fltVal val="0"/>
                                          </p:val>
                                        </p:tav>
                                        <p:tav tm="100000">
                                          <p:val>
                                            <p:strVal val="#ppt_h"/>
                                          </p:val>
                                        </p:tav>
                                      </p:tavLst>
                                    </p:anim>
                                    <p:anim calcmode="lin" valueType="num">
                                      <p:cBhvr>
                                        <p:cTn id="242" dur="1000" fill="hold"/>
                                        <p:tgtEl>
                                          <p:spTgt spid="64"/>
                                        </p:tgtEl>
                                        <p:attrNameLst>
                                          <p:attrName>ppt_w</p:attrName>
                                        </p:attrNameLst>
                                      </p:cBhvr>
                                      <p:tavLst>
                                        <p:tav tm="0">
                                          <p:val>
                                            <p:fltVal val="0"/>
                                          </p:val>
                                        </p:tav>
                                        <p:tav tm="100000">
                                          <p:val>
                                            <p:strVal val="#ppt_w"/>
                                          </p:val>
                                        </p:tav>
                                      </p:tavLst>
                                    </p:anim>
                                  </p:childTnLst>
                                </p:cTn>
                              </p:par>
                            </p:childTnLst>
                          </p:cTn>
                        </p:par>
                      </p:childTnLst>
                    </p:cTn>
                  </p:par>
                  <p:par>
                    <p:cTn id="243" fill="hold">
                      <p:stCondLst>
                        <p:cond delay="indefinite"/>
                      </p:stCondLst>
                      <p:childTnLst>
                        <p:par>
                          <p:cTn id="244" fill="hold">
                            <p:stCondLst>
                              <p:cond delay="0"/>
                            </p:stCondLst>
                            <p:childTnLst>
                              <p:par>
                                <p:cTn id="245" presetID="31" presetClass="entr" presetSubtype="0" fill="hold" grpId="0" nodeType="clickEffect">
                                  <p:stCondLst>
                                    <p:cond delay="0"/>
                                  </p:stCondLst>
                                  <p:childTnLst>
                                    <p:set>
                                      <p:cBhvr>
                                        <p:cTn id="246" dur="1" fill="hold">
                                          <p:stCondLst>
                                            <p:cond delay="0"/>
                                          </p:stCondLst>
                                        </p:cTn>
                                        <p:tgtEl>
                                          <p:spTgt spid="65"/>
                                        </p:tgtEl>
                                        <p:attrNameLst>
                                          <p:attrName>style.visibility</p:attrName>
                                        </p:attrNameLst>
                                      </p:cBhvr>
                                      <p:to>
                                        <p:strVal val="visible"/>
                                      </p:to>
                                    </p:set>
                                    <p:anim calcmode="lin" valueType="num">
                                      <p:cBhvr>
                                        <p:cTn id="247" dur="750" fill="hold"/>
                                        <p:tgtEl>
                                          <p:spTgt spid="65"/>
                                        </p:tgtEl>
                                        <p:attrNameLst>
                                          <p:attrName>ppt_w</p:attrName>
                                        </p:attrNameLst>
                                      </p:cBhvr>
                                      <p:tavLst>
                                        <p:tav tm="0">
                                          <p:val>
                                            <p:fltVal val="0"/>
                                          </p:val>
                                        </p:tav>
                                        <p:tav tm="100000">
                                          <p:val>
                                            <p:strVal val="#ppt_w"/>
                                          </p:val>
                                        </p:tav>
                                      </p:tavLst>
                                    </p:anim>
                                    <p:anim calcmode="lin" valueType="num">
                                      <p:cBhvr>
                                        <p:cTn id="248" dur="750" fill="hold"/>
                                        <p:tgtEl>
                                          <p:spTgt spid="65"/>
                                        </p:tgtEl>
                                        <p:attrNameLst>
                                          <p:attrName>ppt_h</p:attrName>
                                        </p:attrNameLst>
                                      </p:cBhvr>
                                      <p:tavLst>
                                        <p:tav tm="0">
                                          <p:val>
                                            <p:fltVal val="0"/>
                                          </p:val>
                                        </p:tav>
                                        <p:tav tm="100000">
                                          <p:val>
                                            <p:strVal val="#ppt_h"/>
                                          </p:val>
                                        </p:tav>
                                      </p:tavLst>
                                    </p:anim>
                                    <p:anim calcmode="lin" valueType="num">
                                      <p:cBhvr>
                                        <p:cTn id="249" dur="750" fill="hold"/>
                                        <p:tgtEl>
                                          <p:spTgt spid="65"/>
                                        </p:tgtEl>
                                        <p:attrNameLst>
                                          <p:attrName>style.rotation</p:attrName>
                                        </p:attrNameLst>
                                      </p:cBhvr>
                                      <p:tavLst>
                                        <p:tav tm="0">
                                          <p:val>
                                            <p:fltVal val="90"/>
                                          </p:val>
                                        </p:tav>
                                        <p:tav tm="100000">
                                          <p:val>
                                            <p:fltVal val="0"/>
                                          </p:val>
                                        </p:tav>
                                      </p:tavLst>
                                    </p:anim>
                                    <p:animEffect transition="in" filter="fade">
                                      <p:cBhvr>
                                        <p:cTn id="250" dur="750"/>
                                        <p:tgtEl>
                                          <p:spTgt spid="65"/>
                                        </p:tgtEl>
                                      </p:cBhvr>
                                    </p:animEffect>
                                  </p:childTnLst>
                                </p:cTn>
                              </p:par>
                            </p:childTnLst>
                          </p:cTn>
                        </p:par>
                      </p:childTnLst>
                    </p:cTn>
                  </p:par>
                  <p:par>
                    <p:cTn id="251" fill="hold">
                      <p:stCondLst>
                        <p:cond delay="indefinite"/>
                      </p:stCondLst>
                      <p:childTnLst>
                        <p:par>
                          <p:cTn id="252" fill="hold">
                            <p:stCondLst>
                              <p:cond delay="0"/>
                            </p:stCondLst>
                            <p:childTnLst>
                              <p:par>
                                <p:cTn id="253" presetID="22" presetClass="entr" presetSubtype="8" fill="hold" grpId="0" nodeType="clickEffect">
                                  <p:stCondLst>
                                    <p:cond delay="0"/>
                                  </p:stCondLst>
                                  <p:childTnLst>
                                    <p:set>
                                      <p:cBhvr>
                                        <p:cTn id="254" dur="1" fill="hold">
                                          <p:stCondLst>
                                            <p:cond delay="0"/>
                                          </p:stCondLst>
                                        </p:cTn>
                                        <p:tgtEl>
                                          <p:spTgt spid="2"/>
                                        </p:tgtEl>
                                        <p:attrNameLst>
                                          <p:attrName>style.visibility</p:attrName>
                                        </p:attrNameLst>
                                      </p:cBhvr>
                                      <p:to>
                                        <p:strVal val="visible"/>
                                      </p:to>
                                    </p:set>
                                    <p:animEffect transition="in" filter="wipe(left)">
                                      <p:cBhvr>
                                        <p:cTn id="25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20" grpId="0" animBg="1"/>
      <p:bldP spid="6" grpId="0" animBg="1"/>
      <p:bldP spid="19" grpId="0" animBg="1"/>
      <p:bldP spid="26" grpId="0" animBg="1"/>
      <p:bldP spid="39" grpId="0" animBg="1"/>
      <p:bldP spid="40" grpId="0" animBg="1"/>
      <p:bldP spid="41" grpId="0" animBg="1"/>
      <p:bldP spid="45" grpId="0" animBg="1"/>
      <p:bldP spid="46" grpId="0" animBg="1"/>
      <p:bldP spid="48" grpId="0" animBg="1"/>
      <p:bldP spid="50" grpId="0" animBg="1"/>
      <p:bldP spid="51" grpId="0" animBg="1"/>
      <p:bldP spid="38" grpId="0" animBg="1"/>
      <p:bldP spid="52" grpId="0" animBg="1"/>
      <p:bldP spid="53" grpId="0" animBg="1"/>
      <p:bldP spid="54" grpId="0" animBg="1"/>
      <p:bldP spid="55" grpId="0" animBg="1"/>
      <p:bldP spid="57" grpId="0"/>
      <p:bldP spid="64" grpId="0" animBg="1"/>
      <p:bldP spid="65" grpId="0" animBg="1"/>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4.5.1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A1</a:t>
            </a:r>
          </a:p>
          <a:p>
            <a:pPr marL="609600" indent="-609600" fontAlgn="base">
              <a:spcAft>
                <a:spcPct val="0"/>
              </a:spcAft>
            </a:pP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Roscius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heeft niet het karakter en motief voor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kstvak 7">
            <a:extLst>
              <a:ext uri="{FF2B5EF4-FFF2-40B4-BE49-F238E27FC236}">
                <a16:creationId xmlns:a16="http://schemas.microsoft.com/office/drawing/2014/main" id="{D1068731-09C5-4CAC-A373-1CB0FF3748BA}"/>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360000" bIns="360000" rtlCol="0">
            <a:noAutofit/>
          </a:bodyPr>
          <a:lstStyle/>
          <a:p>
            <a:pPr>
              <a:spcAft>
                <a:spcPts val="3600"/>
              </a:spcAft>
              <a:tabLst>
                <a:tab pos="539750" algn="l"/>
              </a:tabLst>
            </a:pPr>
            <a:r>
              <a:rPr lang="nl-NL" sz="2000" dirty="0">
                <a:latin typeface="Calibri" panose="020F0502020204030204" pitchFamily="34" charset="0"/>
              </a:rPr>
              <a:t>23	</a:t>
            </a:r>
            <a:r>
              <a:rPr lang="nl-NL" sz="2000" dirty="0" err="1">
                <a:latin typeface="Calibri" panose="020F0502020204030204" pitchFamily="34" charset="0"/>
              </a:rPr>
              <a:t>Quae</a:t>
            </a:r>
            <a:r>
              <a:rPr lang="nl-NL" sz="2000" dirty="0">
                <a:latin typeface="Calibri" panose="020F0502020204030204" pitchFamily="34" charset="0"/>
              </a:rPr>
              <a:t> </a:t>
            </a:r>
            <a:r>
              <a:rPr lang="nl-NL" sz="2000" dirty="0" err="1">
                <a:latin typeface="Calibri" panose="020F0502020204030204" pitchFamily="34" charset="0"/>
              </a:rPr>
              <a:t>res</a:t>
            </a:r>
            <a:r>
              <a:rPr lang="nl-NL" sz="2000" dirty="0">
                <a:latin typeface="Calibri" panose="020F0502020204030204" pitchFamily="34" charset="0"/>
              </a:rPr>
              <a:t> </a:t>
            </a:r>
            <a:r>
              <a:rPr lang="nl-NL" sz="2000" dirty="0" err="1">
                <a:latin typeface="Calibri" panose="020F0502020204030204" pitchFamily="34" charset="0"/>
              </a:rPr>
              <a:t>igitur</a:t>
            </a:r>
            <a:r>
              <a:rPr lang="nl-NL" sz="2000" dirty="0">
                <a:latin typeface="Calibri" panose="020F0502020204030204" pitchFamily="34" charset="0"/>
              </a:rPr>
              <a:t> tantum </a:t>
            </a:r>
            <a:r>
              <a:rPr lang="nl-NL" sz="2000" dirty="0" err="1">
                <a:latin typeface="Calibri" panose="020F0502020204030204" pitchFamily="34" charset="0"/>
              </a:rPr>
              <a:t>istum</a:t>
            </a:r>
            <a:r>
              <a:rPr lang="nl-NL" sz="2000" dirty="0">
                <a:latin typeface="Calibri" panose="020F0502020204030204" pitchFamily="34" charset="0"/>
              </a:rPr>
              <a:t> </a:t>
            </a:r>
            <a:r>
              <a:rPr lang="nl-NL" sz="2000" dirty="0" err="1">
                <a:latin typeface="Calibri" panose="020F0502020204030204" pitchFamily="34" charset="0"/>
              </a:rPr>
              <a:t>furorem</a:t>
            </a:r>
            <a:r>
              <a:rPr lang="nl-NL" sz="2000" dirty="0">
                <a:latin typeface="Calibri" panose="020F0502020204030204" pitchFamily="34" charset="0"/>
              </a:rPr>
              <a:t> </a:t>
            </a:r>
            <a:r>
              <a:rPr lang="nl-NL" sz="2000" dirty="0" err="1">
                <a:latin typeface="Calibri" panose="020F0502020204030204" pitchFamily="34" charset="0"/>
              </a:rPr>
              <a:t>Sex</a:t>
            </a:r>
            <a:r>
              <a:rPr lang="nl-NL" sz="2000" dirty="0">
                <a:latin typeface="Calibri" panose="020F0502020204030204" pitchFamily="34" charset="0"/>
              </a:rPr>
              <a:t>. </a:t>
            </a:r>
            <a:r>
              <a:rPr lang="nl-NL" sz="2000" dirty="0" err="1">
                <a:latin typeface="Calibri" panose="020F0502020204030204" pitchFamily="34" charset="0"/>
              </a:rPr>
              <a:t>Roscio</a:t>
            </a:r>
            <a:r>
              <a:rPr lang="nl-NL" sz="2000" dirty="0">
                <a:latin typeface="Calibri" panose="020F0502020204030204" pitchFamily="34" charset="0"/>
              </a:rPr>
              <a:t> </a:t>
            </a:r>
            <a:r>
              <a:rPr lang="nl-NL" sz="2000" dirty="0" err="1">
                <a:latin typeface="Calibri" panose="020F0502020204030204" pitchFamily="34" charset="0"/>
              </a:rPr>
              <a:t>obiecit</a:t>
            </a:r>
            <a:r>
              <a:rPr lang="nl-NL" sz="2000" dirty="0">
                <a:latin typeface="Calibri" panose="020F0502020204030204" pitchFamily="34" charset="0"/>
              </a:rPr>
              <a:t>? ‘</a:t>
            </a:r>
            <a:r>
              <a:rPr lang="nl-NL" sz="2000" dirty="0" err="1">
                <a:latin typeface="Calibri" panose="020F0502020204030204" pitchFamily="34" charset="0"/>
              </a:rPr>
              <a:t>Patri</a:t>
            </a:r>
            <a:r>
              <a:rPr lang="nl-NL" sz="2000" dirty="0">
                <a:latin typeface="Calibri" panose="020F0502020204030204" pitchFamily="34" charset="0"/>
              </a:rPr>
              <a:t>’ </a:t>
            </a:r>
            <a:r>
              <a:rPr lang="nl-NL" sz="2000" dirty="0" err="1">
                <a:latin typeface="Calibri" panose="020F0502020204030204" pitchFamily="34" charset="0"/>
              </a:rPr>
              <a:t>inquit</a:t>
            </a:r>
            <a:r>
              <a:rPr lang="nl-NL" sz="2000" dirty="0">
                <a:latin typeface="Calibri" panose="020F0502020204030204" pitchFamily="34" charset="0"/>
              </a:rPr>
              <a:t> ‘non</a:t>
            </a:r>
          </a:p>
          <a:p>
            <a:pPr>
              <a:spcAft>
                <a:spcPts val="3600"/>
              </a:spcAft>
              <a:tabLst>
                <a:tab pos="539750" algn="l"/>
              </a:tabLst>
            </a:pPr>
            <a:r>
              <a:rPr lang="nl-NL" sz="2000" dirty="0">
                <a:latin typeface="Calibri" panose="020F0502020204030204" pitchFamily="34" charset="0"/>
              </a:rPr>
              <a:t>24	</a:t>
            </a:r>
            <a:r>
              <a:rPr lang="nl-NL" sz="2000" dirty="0" err="1">
                <a:latin typeface="Calibri" panose="020F0502020204030204" pitchFamily="34" charset="0"/>
              </a:rPr>
              <a:t>placebat</a:t>
            </a:r>
            <a:r>
              <a:rPr lang="nl-NL" sz="2000" dirty="0">
                <a:latin typeface="Calibri" panose="020F0502020204030204" pitchFamily="34" charset="0"/>
              </a:rPr>
              <a:t>.’ </a:t>
            </a:r>
            <a:r>
              <a:rPr lang="nl-NL" sz="2000" dirty="0" err="1">
                <a:latin typeface="Calibri" panose="020F0502020204030204" pitchFamily="34" charset="0"/>
              </a:rPr>
              <a:t>Patri</a:t>
            </a:r>
            <a:r>
              <a:rPr lang="nl-NL" sz="2000" dirty="0">
                <a:latin typeface="Calibri" panose="020F0502020204030204" pitchFamily="34" charset="0"/>
              </a:rPr>
              <a:t> non </a:t>
            </a:r>
            <a:r>
              <a:rPr lang="nl-NL" sz="2000" dirty="0" err="1">
                <a:latin typeface="Calibri" panose="020F0502020204030204" pitchFamily="34" charset="0"/>
              </a:rPr>
              <a:t>placebat</a:t>
            </a:r>
            <a:r>
              <a:rPr lang="nl-NL" sz="2000" dirty="0">
                <a:latin typeface="Calibri" panose="020F0502020204030204" pitchFamily="34" charset="0"/>
              </a:rPr>
              <a:t>? </a:t>
            </a:r>
            <a:r>
              <a:rPr lang="nl-NL" sz="2000" dirty="0" err="1">
                <a:latin typeface="Calibri" panose="020F0502020204030204" pitchFamily="34" charset="0"/>
              </a:rPr>
              <a:t>Quam</a:t>
            </a:r>
            <a:r>
              <a:rPr lang="nl-NL" sz="2000" dirty="0">
                <a:latin typeface="Calibri" panose="020F0502020204030204" pitchFamily="34" charset="0"/>
              </a:rPr>
              <a:t> ob </a:t>
            </a:r>
            <a:r>
              <a:rPr lang="nl-NL" sz="2000" dirty="0" err="1">
                <a:latin typeface="Calibri" panose="020F0502020204030204" pitchFamily="34" charset="0"/>
              </a:rPr>
              <a:t>causam</a:t>
            </a:r>
            <a:r>
              <a:rPr lang="nl-NL" sz="2000" dirty="0">
                <a:latin typeface="Calibri" panose="020F0502020204030204" pitchFamily="34" charset="0"/>
              </a:rPr>
              <a:t>? </a:t>
            </a:r>
            <a:r>
              <a:rPr lang="nl-NL" sz="2000" dirty="0" err="1">
                <a:latin typeface="Calibri" panose="020F0502020204030204" pitchFamily="34" charset="0"/>
              </a:rPr>
              <a:t>Necesse</a:t>
            </a:r>
            <a:r>
              <a:rPr lang="nl-NL" sz="2000" dirty="0">
                <a:latin typeface="Calibri" panose="020F0502020204030204" pitchFamily="34" charset="0"/>
              </a:rPr>
              <a:t> </a:t>
            </a:r>
            <a:r>
              <a:rPr lang="nl-NL" sz="2000" dirty="0" err="1">
                <a:latin typeface="Calibri" panose="020F0502020204030204" pitchFamily="34" charset="0"/>
              </a:rPr>
              <a:t>est</a:t>
            </a:r>
            <a:r>
              <a:rPr lang="nl-NL" sz="2000" dirty="0">
                <a:latin typeface="Calibri" panose="020F0502020204030204" pitchFamily="34" charset="0"/>
              </a:rPr>
              <a:t> </a:t>
            </a:r>
            <a:r>
              <a:rPr lang="nl-NL" sz="2000" dirty="0" err="1">
                <a:latin typeface="Calibri" panose="020F0502020204030204" pitchFamily="34" charset="0"/>
              </a:rPr>
              <a:t>enim</a:t>
            </a:r>
            <a:r>
              <a:rPr lang="nl-NL" sz="2000" dirty="0">
                <a:latin typeface="Calibri" panose="020F0502020204030204" pitchFamily="34" charset="0"/>
              </a:rPr>
              <a:t> </a:t>
            </a:r>
            <a:r>
              <a:rPr lang="nl-NL" sz="2000" dirty="0" err="1">
                <a:latin typeface="Calibri" panose="020F0502020204030204" pitchFamily="34" charset="0"/>
              </a:rPr>
              <a:t>eam</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25	</a:t>
            </a:r>
            <a:r>
              <a:rPr lang="nl-NL" sz="2000" dirty="0" err="1">
                <a:latin typeface="Calibri" panose="020F0502020204030204" pitchFamily="34" charset="0"/>
              </a:rPr>
              <a:t>quoque</a:t>
            </a:r>
            <a:r>
              <a:rPr lang="nl-NL" sz="2000" dirty="0">
                <a:latin typeface="Calibri" panose="020F0502020204030204" pitchFamily="34" charset="0"/>
              </a:rPr>
              <a:t> </a:t>
            </a:r>
            <a:r>
              <a:rPr lang="nl-NL" sz="2000" dirty="0" err="1">
                <a:latin typeface="Calibri" panose="020F0502020204030204" pitchFamily="34" charset="0"/>
              </a:rPr>
              <a:t>iustam</a:t>
            </a:r>
            <a:r>
              <a:rPr lang="nl-NL" sz="2000" dirty="0">
                <a:latin typeface="Calibri" panose="020F0502020204030204" pitchFamily="34" charset="0"/>
              </a:rPr>
              <a:t> et </a:t>
            </a:r>
            <a:r>
              <a:rPr lang="nl-NL" sz="2000" dirty="0" err="1">
                <a:latin typeface="Calibri" panose="020F0502020204030204" pitchFamily="34" charset="0"/>
              </a:rPr>
              <a:t>magnam</a:t>
            </a:r>
            <a:r>
              <a:rPr lang="nl-NL" sz="2000" dirty="0">
                <a:latin typeface="Calibri" panose="020F0502020204030204" pitchFamily="34" charset="0"/>
              </a:rPr>
              <a:t> et </a:t>
            </a:r>
            <a:r>
              <a:rPr lang="nl-NL" sz="2000" dirty="0" err="1">
                <a:latin typeface="Calibri" panose="020F0502020204030204" pitchFamily="34" charset="0"/>
              </a:rPr>
              <a:t>perspicuam</a:t>
            </a:r>
            <a:r>
              <a:rPr lang="nl-NL" sz="2000" dirty="0">
                <a:latin typeface="Calibri" panose="020F0502020204030204" pitchFamily="34" charset="0"/>
              </a:rPr>
              <a:t> </a:t>
            </a:r>
            <a:r>
              <a:rPr lang="nl-NL" sz="2000" dirty="0" err="1">
                <a:latin typeface="Calibri" panose="020F0502020204030204" pitchFamily="34" charset="0"/>
              </a:rPr>
              <a:t>fuisse</a:t>
            </a:r>
            <a:r>
              <a:rPr lang="nl-NL" sz="2000" dirty="0">
                <a:latin typeface="Calibri" panose="020F0502020204030204" pitchFamily="34" charset="0"/>
              </a:rPr>
              <a:t>. Nam ut </a:t>
            </a:r>
            <a:r>
              <a:rPr lang="nl-NL" sz="2000" dirty="0" err="1">
                <a:latin typeface="Calibri" panose="020F0502020204030204" pitchFamily="34" charset="0"/>
              </a:rPr>
              <a:t>illud</a:t>
            </a:r>
            <a:r>
              <a:rPr lang="nl-NL" sz="2000" dirty="0">
                <a:latin typeface="Calibri" panose="020F0502020204030204" pitchFamily="34" charset="0"/>
              </a:rPr>
              <a:t> </a:t>
            </a:r>
            <a:r>
              <a:rPr lang="nl-NL" sz="2000" dirty="0" err="1">
                <a:latin typeface="Calibri" panose="020F0502020204030204" pitchFamily="34" charset="0"/>
              </a:rPr>
              <a:t>incredibile</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26	</a:t>
            </a:r>
            <a:r>
              <a:rPr lang="nl-NL" sz="2000" dirty="0" err="1">
                <a:latin typeface="Calibri" panose="020F0502020204030204" pitchFamily="34" charset="0"/>
              </a:rPr>
              <a:t>est</a:t>
            </a:r>
            <a:r>
              <a:rPr lang="nl-NL" sz="2000" dirty="0">
                <a:latin typeface="Calibri" panose="020F0502020204030204" pitchFamily="34" charset="0"/>
              </a:rPr>
              <a:t>, </a:t>
            </a:r>
            <a:r>
              <a:rPr lang="nl-NL" sz="2000" dirty="0" err="1">
                <a:latin typeface="Calibri" panose="020F0502020204030204" pitchFamily="34" charset="0"/>
              </a:rPr>
              <a:t>mortem</a:t>
            </a:r>
            <a:r>
              <a:rPr lang="nl-NL" sz="2000" dirty="0">
                <a:latin typeface="Calibri" panose="020F0502020204030204" pitchFamily="34" charset="0"/>
              </a:rPr>
              <a:t> </a:t>
            </a:r>
            <a:r>
              <a:rPr lang="nl-NL" sz="2000" dirty="0" err="1">
                <a:latin typeface="Calibri" panose="020F0502020204030204" pitchFamily="34" charset="0"/>
              </a:rPr>
              <a:t>oblatam</a:t>
            </a:r>
            <a:r>
              <a:rPr lang="nl-NL" sz="2000" dirty="0">
                <a:latin typeface="Calibri" panose="020F0502020204030204" pitchFamily="34" charset="0"/>
              </a:rPr>
              <a:t> </a:t>
            </a:r>
            <a:r>
              <a:rPr lang="nl-NL" sz="2000" dirty="0" err="1">
                <a:latin typeface="Calibri" panose="020F0502020204030204" pitchFamily="34" charset="0"/>
              </a:rPr>
              <a:t>esse</a:t>
            </a:r>
            <a:r>
              <a:rPr lang="nl-NL" sz="2000" dirty="0">
                <a:latin typeface="Calibri" panose="020F0502020204030204" pitchFamily="34" charset="0"/>
              </a:rPr>
              <a:t> </a:t>
            </a:r>
            <a:r>
              <a:rPr lang="nl-NL" sz="2000" dirty="0" err="1">
                <a:latin typeface="Calibri" panose="020F0502020204030204" pitchFamily="34" charset="0"/>
              </a:rPr>
              <a:t>patri</a:t>
            </a:r>
            <a:r>
              <a:rPr lang="nl-NL" sz="2000" dirty="0">
                <a:latin typeface="Calibri" panose="020F0502020204030204" pitchFamily="34" charset="0"/>
              </a:rPr>
              <a:t> a </a:t>
            </a:r>
            <a:r>
              <a:rPr lang="nl-NL" sz="2000" dirty="0" err="1">
                <a:latin typeface="Calibri" panose="020F0502020204030204" pitchFamily="34" charset="0"/>
              </a:rPr>
              <a:t>filio</a:t>
            </a:r>
            <a:r>
              <a:rPr lang="nl-NL" sz="2000" dirty="0">
                <a:latin typeface="Calibri" panose="020F0502020204030204" pitchFamily="34" charset="0"/>
              </a:rPr>
              <a:t> sine </a:t>
            </a:r>
            <a:r>
              <a:rPr lang="nl-NL" sz="2000" dirty="0" err="1">
                <a:latin typeface="Calibri" panose="020F0502020204030204" pitchFamily="34" charset="0"/>
              </a:rPr>
              <a:t>plurimis</a:t>
            </a:r>
            <a:r>
              <a:rPr lang="nl-NL" sz="2000" dirty="0">
                <a:latin typeface="Calibri" panose="020F0502020204030204" pitchFamily="34" charset="0"/>
              </a:rPr>
              <a:t> et </a:t>
            </a:r>
            <a:r>
              <a:rPr lang="nl-NL" sz="2000" dirty="0" err="1">
                <a:latin typeface="Calibri" panose="020F0502020204030204" pitchFamily="34" charset="0"/>
              </a:rPr>
              <a:t>maximis</a:t>
            </a:r>
            <a:r>
              <a:rPr lang="nl-NL" sz="2000" dirty="0">
                <a:latin typeface="Calibri" panose="020F0502020204030204" pitchFamily="34" charset="0"/>
              </a:rPr>
              <a:t> </a:t>
            </a:r>
            <a:r>
              <a:rPr lang="nl-NL" sz="2000" dirty="0" err="1">
                <a:latin typeface="Calibri" panose="020F0502020204030204" pitchFamily="34" charset="0"/>
              </a:rPr>
              <a:t>causis</a:t>
            </a:r>
            <a:r>
              <a:rPr lang="nl-NL" sz="2000" dirty="0">
                <a:latin typeface="Calibri" panose="020F0502020204030204" pitchFamily="34" charset="0"/>
              </a:rPr>
              <a:t>,</a:t>
            </a:r>
          </a:p>
          <a:p>
            <a:pPr>
              <a:spcAft>
                <a:spcPts val="3600"/>
              </a:spcAft>
              <a:tabLst>
                <a:tab pos="539750" algn="l"/>
              </a:tabLst>
            </a:pPr>
            <a:r>
              <a:rPr lang="nl-NL" sz="2000" dirty="0">
                <a:latin typeface="Calibri" panose="020F0502020204030204" pitchFamily="34" charset="0"/>
              </a:rPr>
              <a:t>27	sic hoc </a:t>
            </a:r>
            <a:r>
              <a:rPr lang="nl-NL" sz="2000" dirty="0" err="1">
                <a:latin typeface="Calibri" panose="020F0502020204030204" pitchFamily="34" charset="0"/>
              </a:rPr>
              <a:t>veri</a:t>
            </a:r>
            <a:r>
              <a:rPr lang="nl-NL" sz="2000" dirty="0">
                <a:latin typeface="Calibri" panose="020F0502020204030204" pitchFamily="34" charset="0"/>
              </a:rPr>
              <a:t> </a:t>
            </a:r>
            <a:r>
              <a:rPr lang="nl-NL" sz="2000" dirty="0" err="1">
                <a:latin typeface="Calibri" panose="020F0502020204030204" pitchFamily="34" charset="0"/>
              </a:rPr>
              <a:t>simile</a:t>
            </a:r>
            <a:r>
              <a:rPr lang="nl-NL" sz="2000" dirty="0">
                <a:latin typeface="Calibri" panose="020F0502020204030204" pitchFamily="34" charset="0"/>
              </a:rPr>
              <a:t> non </a:t>
            </a:r>
            <a:r>
              <a:rPr lang="nl-NL" sz="2000" dirty="0" err="1">
                <a:latin typeface="Calibri" panose="020F0502020204030204" pitchFamily="34" charset="0"/>
              </a:rPr>
              <a:t>est</a:t>
            </a:r>
            <a:r>
              <a:rPr lang="nl-NL" sz="2000" dirty="0">
                <a:latin typeface="Calibri" panose="020F0502020204030204" pitchFamily="34" charset="0"/>
              </a:rPr>
              <a:t>, </a:t>
            </a:r>
            <a:r>
              <a:rPr lang="nl-NL" sz="2000" dirty="0" err="1">
                <a:latin typeface="Calibri" panose="020F0502020204030204" pitchFamily="34" charset="0"/>
              </a:rPr>
              <a:t>odio</a:t>
            </a:r>
            <a:r>
              <a:rPr lang="nl-NL" sz="2000" dirty="0">
                <a:latin typeface="Calibri" panose="020F0502020204030204" pitchFamily="34" charset="0"/>
              </a:rPr>
              <a:t> </a:t>
            </a:r>
            <a:r>
              <a:rPr lang="nl-NL" sz="2000" dirty="0" err="1">
                <a:latin typeface="Calibri" panose="020F0502020204030204" pitchFamily="34" charset="0"/>
              </a:rPr>
              <a:t>fuisse</a:t>
            </a:r>
            <a:r>
              <a:rPr lang="nl-NL" sz="2000" dirty="0">
                <a:latin typeface="Calibri" panose="020F0502020204030204" pitchFamily="34" charset="0"/>
              </a:rPr>
              <a:t> </a:t>
            </a:r>
            <a:r>
              <a:rPr lang="nl-NL" sz="2000" dirty="0" err="1">
                <a:latin typeface="Calibri" panose="020F0502020204030204" pitchFamily="34" charset="0"/>
              </a:rPr>
              <a:t>parenti</a:t>
            </a:r>
            <a:r>
              <a:rPr lang="nl-NL" sz="2000" dirty="0">
                <a:latin typeface="Calibri" panose="020F0502020204030204" pitchFamily="34" charset="0"/>
              </a:rPr>
              <a:t> </a:t>
            </a:r>
            <a:r>
              <a:rPr lang="nl-NL" sz="2000" dirty="0" err="1">
                <a:latin typeface="Calibri" panose="020F0502020204030204" pitchFamily="34" charset="0"/>
              </a:rPr>
              <a:t>filium</a:t>
            </a:r>
            <a:r>
              <a:rPr lang="nl-NL" sz="2000" dirty="0">
                <a:latin typeface="Calibri" panose="020F0502020204030204" pitchFamily="34" charset="0"/>
              </a:rPr>
              <a:t> sine </a:t>
            </a:r>
            <a:r>
              <a:rPr lang="nl-NL" sz="2000" dirty="0" err="1">
                <a:latin typeface="Calibri" panose="020F0502020204030204" pitchFamily="34" charset="0"/>
              </a:rPr>
              <a:t>causis</a:t>
            </a:r>
            <a:r>
              <a:rPr lang="nl-NL" sz="2000" dirty="0">
                <a:latin typeface="Calibri" panose="020F0502020204030204" pitchFamily="34" charset="0"/>
              </a:rPr>
              <a:t> </a:t>
            </a:r>
            <a:r>
              <a:rPr lang="nl-NL" sz="2000" dirty="0" err="1">
                <a:latin typeface="Calibri" panose="020F0502020204030204" pitchFamily="34" charset="0"/>
              </a:rPr>
              <a:t>multis</a:t>
            </a:r>
            <a:r>
              <a:rPr lang="nl-NL" sz="2000" dirty="0">
                <a:latin typeface="Calibri" panose="020F0502020204030204" pitchFamily="34" charset="0"/>
              </a:rPr>
              <a:t> et</a:t>
            </a:r>
          </a:p>
          <a:p>
            <a:pPr>
              <a:spcAft>
                <a:spcPts val="3600"/>
              </a:spcAft>
              <a:tabLst>
                <a:tab pos="539750" algn="l"/>
              </a:tabLst>
            </a:pPr>
            <a:r>
              <a:rPr lang="nl-NL" sz="2000" dirty="0">
                <a:latin typeface="Calibri" panose="020F0502020204030204" pitchFamily="34" charset="0"/>
              </a:rPr>
              <a:t>28	</a:t>
            </a:r>
            <a:r>
              <a:rPr lang="nl-NL" sz="2000" dirty="0" err="1">
                <a:latin typeface="Calibri" panose="020F0502020204030204" pitchFamily="34" charset="0"/>
              </a:rPr>
              <a:t>magnis</a:t>
            </a:r>
            <a:r>
              <a:rPr lang="nl-NL" sz="2000" dirty="0">
                <a:latin typeface="Calibri" panose="020F0502020204030204" pitchFamily="34" charset="0"/>
              </a:rPr>
              <a:t> et </a:t>
            </a:r>
            <a:r>
              <a:rPr lang="nl-NL" sz="2000" dirty="0" err="1">
                <a:latin typeface="Calibri" panose="020F0502020204030204" pitchFamily="34" charset="0"/>
              </a:rPr>
              <a:t>necessariis</a:t>
            </a:r>
            <a:r>
              <a:rPr lang="nl-NL" sz="2000" dirty="0">
                <a:latin typeface="Calibri" panose="020F0502020204030204" pitchFamily="34" charset="0"/>
              </a:rPr>
              <a:t>.</a:t>
            </a:r>
          </a:p>
        </p:txBody>
      </p:sp>
      <p:cxnSp>
        <p:nvCxnSpPr>
          <p:cNvPr id="9" name="Straight Connector 10">
            <a:extLst>
              <a:ext uri="{FF2B5EF4-FFF2-40B4-BE49-F238E27FC236}">
                <a16:creationId xmlns:a16="http://schemas.microsoft.com/office/drawing/2014/main" id="{88BD3710-C042-4549-8F44-189F5A4D1BD9}"/>
              </a:ext>
            </a:extLst>
          </p:cNvPr>
          <p:cNvCxnSpPr/>
          <p:nvPr/>
        </p:nvCxnSpPr>
        <p:spPr bwMode="auto">
          <a:xfrm>
            <a:off x="6876000" y="1332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Rechte verbindingslijn 9">
            <a:extLst>
              <a:ext uri="{FF2B5EF4-FFF2-40B4-BE49-F238E27FC236}">
                <a16:creationId xmlns:a16="http://schemas.microsoft.com/office/drawing/2014/main" id="{3A217C18-D6F8-48CE-A767-98F6D9DAEBD6}"/>
              </a:ext>
            </a:extLst>
          </p:cNvPr>
          <p:cNvCxnSpPr>
            <a:cxnSpLocks/>
          </p:cNvCxnSpPr>
          <p:nvPr/>
        </p:nvCxnSpPr>
        <p:spPr bwMode="auto">
          <a:xfrm>
            <a:off x="6015072" y="1805544"/>
            <a:ext cx="78166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ounded Rectangle 12">
            <a:extLst>
              <a:ext uri="{FF2B5EF4-FFF2-40B4-BE49-F238E27FC236}">
                <a16:creationId xmlns:a16="http://schemas.microsoft.com/office/drawing/2014/main" id="{32825A5E-DFFF-42E5-81B7-0AD6A8321113}"/>
              </a:ext>
            </a:extLst>
          </p:cNvPr>
          <p:cNvSpPr/>
          <p:nvPr/>
        </p:nvSpPr>
        <p:spPr bwMode="auto">
          <a:xfrm>
            <a:off x="1505472" y="120986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2" name="Rounded Rectangle 12">
            <a:extLst>
              <a:ext uri="{FF2B5EF4-FFF2-40B4-BE49-F238E27FC236}">
                <a16:creationId xmlns:a16="http://schemas.microsoft.com/office/drawing/2014/main" id="{DDF5568E-966D-4EAE-A82E-E7436F152991}"/>
              </a:ext>
            </a:extLst>
          </p:cNvPr>
          <p:cNvSpPr/>
          <p:nvPr/>
        </p:nvSpPr>
        <p:spPr bwMode="auto">
          <a:xfrm>
            <a:off x="4190736" y="120986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13" name="Straight Connector 10">
            <a:extLst>
              <a:ext uri="{FF2B5EF4-FFF2-40B4-BE49-F238E27FC236}">
                <a16:creationId xmlns:a16="http://schemas.microsoft.com/office/drawing/2014/main" id="{F257A3C7-9564-464C-BD91-413564383F0D}"/>
              </a:ext>
            </a:extLst>
          </p:cNvPr>
          <p:cNvCxnSpPr/>
          <p:nvPr/>
        </p:nvCxnSpPr>
        <p:spPr bwMode="auto">
          <a:xfrm>
            <a:off x="1926368" y="210077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Rechte verbindingslijn 13">
            <a:extLst>
              <a:ext uri="{FF2B5EF4-FFF2-40B4-BE49-F238E27FC236}">
                <a16:creationId xmlns:a16="http://schemas.microsoft.com/office/drawing/2014/main" id="{38DD7B26-28EF-4101-906D-AE3988098220}"/>
              </a:ext>
            </a:extLst>
          </p:cNvPr>
          <p:cNvCxnSpPr>
            <a:cxnSpLocks/>
          </p:cNvCxnSpPr>
          <p:nvPr/>
        </p:nvCxnSpPr>
        <p:spPr bwMode="auto">
          <a:xfrm>
            <a:off x="7578400" y="1805544"/>
            <a:ext cx="60128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Rechte verbindingslijn 15">
            <a:extLst>
              <a:ext uri="{FF2B5EF4-FFF2-40B4-BE49-F238E27FC236}">
                <a16:creationId xmlns:a16="http://schemas.microsoft.com/office/drawing/2014/main" id="{A7481F53-AA95-4BB8-814E-BDE18BB3258D}"/>
              </a:ext>
            </a:extLst>
          </p:cNvPr>
          <p:cNvCxnSpPr>
            <a:cxnSpLocks/>
          </p:cNvCxnSpPr>
          <p:nvPr/>
        </p:nvCxnSpPr>
        <p:spPr bwMode="auto">
          <a:xfrm>
            <a:off x="904192" y="2587208"/>
            <a:ext cx="90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Freeform 24">
            <a:extLst>
              <a:ext uri="{FF2B5EF4-FFF2-40B4-BE49-F238E27FC236}">
                <a16:creationId xmlns:a16="http://schemas.microsoft.com/office/drawing/2014/main" id="{86E8EC1E-D5D4-4827-8788-D61D1AB6EBE6}"/>
              </a:ext>
            </a:extLst>
          </p:cNvPr>
          <p:cNvSpPr/>
          <p:nvPr/>
        </p:nvSpPr>
        <p:spPr bwMode="auto">
          <a:xfrm>
            <a:off x="6955265" y="1422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9" name="Freeform 26">
            <a:extLst>
              <a:ext uri="{FF2B5EF4-FFF2-40B4-BE49-F238E27FC236}">
                <a16:creationId xmlns:a16="http://schemas.microsoft.com/office/drawing/2014/main" id="{0DDAA5B3-CE06-4CBF-BB74-375C513E1095}"/>
              </a:ext>
            </a:extLst>
          </p:cNvPr>
          <p:cNvSpPr/>
          <p:nvPr/>
        </p:nvSpPr>
        <p:spPr bwMode="auto">
          <a:xfrm flipH="1">
            <a:off x="7347992" y="1422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0" name="Freeform 24">
            <a:extLst>
              <a:ext uri="{FF2B5EF4-FFF2-40B4-BE49-F238E27FC236}">
                <a16:creationId xmlns:a16="http://schemas.microsoft.com/office/drawing/2014/main" id="{6560B90F-D2B2-42ED-A20F-07B6B91DC244}"/>
              </a:ext>
            </a:extLst>
          </p:cNvPr>
          <p:cNvSpPr/>
          <p:nvPr/>
        </p:nvSpPr>
        <p:spPr bwMode="auto">
          <a:xfrm>
            <a:off x="8251299" y="1422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1" name="Freeform 26">
            <a:extLst>
              <a:ext uri="{FF2B5EF4-FFF2-40B4-BE49-F238E27FC236}">
                <a16:creationId xmlns:a16="http://schemas.microsoft.com/office/drawing/2014/main" id="{024C2BD3-9E35-4B48-8ED3-3EFD1DD6BC00}"/>
              </a:ext>
            </a:extLst>
          </p:cNvPr>
          <p:cNvSpPr/>
          <p:nvPr/>
        </p:nvSpPr>
        <p:spPr bwMode="auto">
          <a:xfrm flipH="1">
            <a:off x="1667472" y="219077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22" name="Straight Connector 10">
            <a:extLst>
              <a:ext uri="{FF2B5EF4-FFF2-40B4-BE49-F238E27FC236}">
                <a16:creationId xmlns:a16="http://schemas.microsoft.com/office/drawing/2014/main" id="{CEFA79B0-FEF2-489A-B5A8-F00E49E50479}"/>
              </a:ext>
            </a:extLst>
          </p:cNvPr>
          <p:cNvCxnSpPr/>
          <p:nvPr/>
        </p:nvCxnSpPr>
        <p:spPr bwMode="auto">
          <a:xfrm>
            <a:off x="3970720" y="210077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Rounded Rectangle 12">
            <a:extLst>
              <a:ext uri="{FF2B5EF4-FFF2-40B4-BE49-F238E27FC236}">
                <a16:creationId xmlns:a16="http://schemas.microsoft.com/office/drawing/2014/main" id="{D7CC7AE4-0205-4538-86D8-8AB3B28C56BF}"/>
              </a:ext>
            </a:extLst>
          </p:cNvPr>
          <p:cNvSpPr/>
          <p:nvPr/>
        </p:nvSpPr>
        <p:spPr bwMode="auto">
          <a:xfrm>
            <a:off x="6987463" y="1209865"/>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4" name="Rechte verbindingslijn 23">
            <a:extLst>
              <a:ext uri="{FF2B5EF4-FFF2-40B4-BE49-F238E27FC236}">
                <a16:creationId xmlns:a16="http://schemas.microsoft.com/office/drawing/2014/main" id="{26CC0602-F16E-419E-AD38-D7BCC34BE96C}"/>
              </a:ext>
            </a:extLst>
          </p:cNvPr>
          <p:cNvCxnSpPr>
            <a:cxnSpLocks/>
          </p:cNvCxnSpPr>
          <p:nvPr/>
        </p:nvCxnSpPr>
        <p:spPr bwMode="auto">
          <a:xfrm>
            <a:off x="2980800" y="2587208"/>
            <a:ext cx="86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Rounded Rectangle 12">
            <a:extLst>
              <a:ext uri="{FF2B5EF4-FFF2-40B4-BE49-F238E27FC236}">
                <a16:creationId xmlns:a16="http://schemas.microsoft.com/office/drawing/2014/main" id="{F5EBD6EF-5710-4825-A352-90A61E58796D}"/>
              </a:ext>
            </a:extLst>
          </p:cNvPr>
          <p:cNvSpPr/>
          <p:nvPr/>
        </p:nvSpPr>
        <p:spPr bwMode="auto">
          <a:xfrm>
            <a:off x="1926369" y="1955616"/>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6" name="Straight Connector 10">
            <a:extLst>
              <a:ext uri="{FF2B5EF4-FFF2-40B4-BE49-F238E27FC236}">
                <a16:creationId xmlns:a16="http://schemas.microsoft.com/office/drawing/2014/main" id="{EE39DBEB-FD74-4083-9953-8A1D2D875A64}"/>
              </a:ext>
            </a:extLst>
          </p:cNvPr>
          <p:cNvCxnSpPr/>
          <p:nvPr/>
        </p:nvCxnSpPr>
        <p:spPr bwMode="auto">
          <a:xfrm>
            <a:off x="5912744" y="2117616"/>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Vrije vorm: vorm 4">
            <a:extLst>
              <a:ext uri="{FF2B5EF4-FFF2-40B4-BE49-F238E27FC236}">
                <a16:creationId xmlns:a16="http://schemas.microsoft.com/office/drawing/2014/main" id="{BA97B924-A5E1-40B2-B073-AADD12AF4516}"/>
              </a:ext>
            </a:extLst>
          </p:cNvPr>
          <p:cNvSpPr/>
          <p:nvPr/>
        </p:nvSpPr>
        <p:spPr bwMode="auto">
          <a:xfrm>
            <a:off x="4264351" y="2084995"/>
            <a:ext cx="1307507" cy="290736"/>
          </a:xfrm>
          <a:custGeom>
            <a:avLst/>
            <a:gdLst>
              <a:gd name="connsiteX0" fmla="*/ 0 w 1307507"/>
              <a:gd name="connsiteY0" fmla="*/ 256553 h 290736"/>
              <a:gd name="connsiteX1" fmla="*/ 615298 w 1307507"/>
              <a:gd name="connsiteY1" fmla="*/ 179 h 290736"/>
              <a:gd name="connsiteX2" fmla="*/ 1307507 w 1307507"/>
              <a:gd name="connsiteY2" fmla="*/ 290736 h 290736"/>
            </a:gdLst>
            <a:ahLst/>
            <a:cxnLst>
              <a:cxn ang="0">
                <a:pos x="connsiteX0" y="connsiteY0"/>
              </a:cxn>
              <a:cxn ang="0">
                <a:pos x="connsiteX1" y="connsiteY1"/>
              </a:cxn>
              <a:cxn ang="0">
                <a:pos x="connsiteX2" y="connsiteY2"/>
              </a:cxn>
            </a:cxnLst>
            <a:rect l="l" t="t" r="r" b="b"/>
            <a:pathLst>
              <a:path w="1307507" h="290736">
                <a:moveTo>
                  <a:pt x="0" y="256553"/>
                </a:moveTo>
                <a:cubicBezTo>
                  <a:pt x="198690" y="125517"/>
                  <a:pt x="397380" y="-5518"/>
                  <a:pt x="615298" y="179"/>
                </a:cubicBezTo>
                <a:cubicBezTo>
                  <a:pt x="833216" y="5876"/>
                  <a:pt x="1070361" y="148306"/>
                  <a:pt x="1307507" y="29073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28" name="Straight Connector 10">
            <a:extLst>
              <a:ext uri="{FF2B5EF4-FFF2-40B4-BE49-F238E27FC236}">
                <a16:creationId xmlns:a16="http://schemas.microsoft.com/office/drawing/2014/main" id="{FC3EA031-9F89-4BC4-A695-67810E61DDCD}"/>
              </a:ext>
            </a:extLst>
          </p:cNvPr>
          <p:cNvCxnSpPr/>
          <p:nvPr/>
        </p:nvCxnSpPr>
        <p:spPr bwMode="auto">
          <a:xfrm>
            <a:off x="5940000" y="2872153"/>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Rechte verbindingslijn 28">
            <a:extLst>
              <a:ext uri="{FF2B5EF4-FFF2-40B4-BE49-F238E27FC236}">
                <a16:creationId xmlns:a16="http://schemas.microsoft.com/office/drawing/2014/main" id="{151B90FA-AFF6-41BE-9EF8-C7BE2334A9BB}"/>
              </a:ext>
            </a:extLst>
          </p:cNvPr>
          <p:cNvCxnSpPr>
            <a:cxnSpLocks/>
          </p:cNvCxnSpPr>
          <p:nvPr/>
        </p:nvCxnSpPr>
        <p:spPr bwMode="auto">
          <a:xfrm>
            <a:off x="6876001" y="2587208"/>
            <a:ext cx="341631"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Rechte verbindingslijn 33">
            <a:extLst>
              <a:ext uri="{FF2B5EF4-FFF2-40B4-BE49-F238E27FC236}">
                <a16:creationId xmlns:a16="http://schemas.microsoft.com/office/drawing/2014/main" id="{3C6D4F37-1D00-4454-952B-811719F4F899}"/>
              </a:ext>
            </a:extLst>
          </p:cNvPr>
          <p:cNvCxnSpPr>
            <a:cxnSpLocks/>
          </p:cNvCxnSpPr>
          <p:nvPr/>
        </p:nvCxnSpPr>
        <p:spPr bwMode="auto">
          <a:xfrm>
            <a:off x="5293536" y="3353609"/>
            <a:ext cx="576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ounded Rectangle 12">
            <a:extLst>
              <a:ext uri="{FF2B5EF4-FFF2-40B4-BE49-F238E27FC236}">
                <a16:creationId xmlns:a16="http://schemas.microsoft.com/office/drawing/2014/main" id="{9E18E8B5-5325-48E4-A650-17869999134C}"/>
              </a:ext>
            </a:extLst>
          </p:cNvPr>
          <p:cNvSpPr/>
          <p:nvPr/>
        </p:nvSpPr>
        <p:spPr bwMode="auto">
          <a:xfrm>
            <a:off x="6240292" y="196108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6" name="Freeform 40">
            <a:extLst>
              <a:ext uri="{FF2B5EF4-FFF2-40B4-BE49-F238E27FC236}">
                <a16:creationId xmlns:a16="http://schemas.microsoft.com/office/drawing/2014/main" id="{FBACA462-4F49-427E-B412-C5B549746695}"/>
              </a:ext>
            </a:extLst>
          </p:cNvPr>
          <p:cNvSpPr/>
          <p:nvPr/>
        </p:nvSpPr>
        <p:spPr bwMode="auto">
          <a:xfrm>
            <a:off x="7812000" y="220704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7" name="Freeform 41">
            <a:extLst>
              <a:ext uri="{FF2B5EF4-FFF2-40B4-BE49-F238E27FC236}">
                <a16:creationId xmlns:a16="http://schemas.microsoft.com/office/drawing/2014/main" id="{733EEAFA-E3DF-4CE6-A31D-1F6026725EF7}"/>
              </a:ext>
            </a:extLst>
          </p:cNvPr>
          <p:cNvSpPr/>
          <p:nvPr/>
        </p:nvSpPr>
        <p:spPr bwMode="auto">
          <a:xfrm flipH="1">
            <a:off x="5693605" y="296439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8" name="Rounded Rectangle 12">
            <a:extLst>
              <a:ext uri="{FF2B5EF4-FFF2-40B4-BE49-F238E27FC236}">
                <a16:creationId xmlns:a16="http://schemas.microsoft.com/office/drawing/2014/main" id="{3B807369-CAED-4220-B029-B429EE7D1D72}"/>
              </a:ext>
            </a:extLst>
          </p:cNvPr>
          <p:cNvSpPr/>
          <p:nvPr/>
        </p:nvSpPr>
        <p:spPr bwMode="auto">
          <a:xfrm>
            <a:off x="5465286" y="273077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9" name="Rounded Rectangle 12">
            <a:extLst>
              <a:ext uri="{FF2B5EF4-FFF2-40B4-BE49-F238E27FC236}">
                <a16:creationId xmlns:a16="http://schemas.microsoft.com/office/drawing/2014/main" id="{A477C36C-FFBE-4798-800B-AE223D15B469}"/>
              </a:ext>
            </a:extLst>
          </p:cNvPr>
          <p:cNvSpPr/>
          <p:nvPr/>
        </p:nvSpPr>
        <p:spPr bwMode="auto">
          <a:xfrm>
            <a:off x="7597513" y="1951589"/>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0" name="Rounded Rectangle 12">
            <a:extLst>
              <a:ext uri="{FF2B5EF4-FFF2-40B4-BE49-F238E27FC236}">
                <a16:creationId xmlns:a16="http://schemas.microsoft.com/office/drawing/2014/main" id="{B37E8563-F745-41B7-88EF-8E1EF387AF6A}"/>
              </a:ext>
            </a:extLst>
          </p:cNvPr>
          <p:cNvSpPr/>
          <p:nvPr/>
        </p:nvSpPr>
        <p:spPr bwMode="auto">
          <a:xfrm>
            <a:off x="7988371" y="196108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1" name="Rounded Rectangle 12">
            <a:extLst>
              <a:ext uri="{FF2B5EF4-FFF2-40B4-BE49-F238E27FC236}">
                <a16:creationId xmlns:a16="http://schemas.microsoft.com/office/drawing/2014/main" id="{18797061-F4AC-45C1-BF86-BC04F639B848}"/>
              </a:ext>
            </a:extLst>
          </p:cNvPr>
          <p:cNvSpPr/>
          <p:nvPr/>
        </p:nvSpPr>
        <p:spPr bwMode="auto">
          <a:xfrm>
            <a:off x="1970930" y="273077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2" name="Rounded Rectangle 12">
            <a:extLst>
              <a:ext uri="{FF2B5EF4-FFF2-40B4-BE49-F238E27FC236}">
                <a16:creationId xmlns:a16="http://schemas.microsoft.com/office/drawing/2014/main" id="{F92BA757-441A-4A05-8D6E-407CF5EE4966}"/>
              </a:ext>
            </a:extLst>
          </p:cNvPr>
          <p:cNvSpPr/>
          <p:nvPr/>
        </p:nvSpPr>
        <p:spPr bwMode="auto">
          <a:xfrm>
            <a:off x="3092157" y="273077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3" name="Rounded Rectangle 12">
            <a:extLst>
              <a:ext uri="{FF2B5EF4-FFF2-40B4-BE49-F238E27FC236}">
                <a16:creationId xmlns:a16="http://schemas.microsoft.com/office/drawing/2014/main" id="{96B602B4-CCAF-45AF-8383-25A5AB7B27D0}"/>
              </a:ext>
            </a:extLst>
          </p:cNvPr>
          <p:cNvSpPr/>
          <p:nvPr/>
        </p:nvSpPr>
        <p:spPr bwMode="auto">
          <a:xfrm>
            <a:off x="4410000" y="273077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44" name="Straight Connector 10">
            <a:extLst>
              <a:ext uri="{FF2B5EF4-FFF2-40B4-BE49-F238E27FC236}">
                <a16:creationId xmlns:a16="http://schemas.microsoft.com/office/drawing/2014/main" id="{734DE186-8FA8-4AA7-BD50-6839D566BA9B}"/>
              </a:ext>
            </a:extLst>
          </p:cNvPr>
          <p:cNvCxnSpPr/>
          <p:nvPr/>
        </p:nvCxnSpPr>
        <p:spPr bwMode="auto">
          <a:xfrm>
            <a:off x="3189056" y="5147617"/>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Rechte verbindingslijn 44">
            <a:extLst>
              <a:ext uri="{FF2B5EF4-FFF2-40B4-BE49-F238E27FC236}">
                <a16:creationId xmlns:a16="http://schemas.microsoft.com/office/drawing/2014/main" id="{F2C1971C-56C5-43B7-9D60-A850A27BDFED}"/>
              </a:ext>
            </a:extLst>
          </p:cNvPr>
          <p:cNvCxnSpPr>
            <a:cxnSpLocks/>
          </p:cNvCxnSpPr>
          <p:nvPr/>
        </p:nvCxnSpPr>
        <p:spPr bwMode="auto">
          <a:xfrm>
            <a:off x="904192" y="4090408"/>
            <a:ext cx="28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Rechte verbindingslijn 45">
            <a:extLst>
              <a:ext uri="{FF2B5EF4-FFF2-40B4-BE49-F238E27FC236}">
                <a16:creationId xmlns:a16="http://schemas.microsoft.com/office/drawing/2014/main" id="{2E8757A2-42A3-43E5-9EBB-1502757637F4}"/>
              </a:ext>
            </a:extLst>
          </p:cNvPr>
          <p:cNvCxnSpPr>
            <a:cxnSpLocks/>
          </p:cNvCxnSpPr>
          <p:nvPr/>
        </p:nvCxnSpPr>
        <p:spPr bwMode="auto">
          <a:xfrm>
            <a:off x="2227008" y="4090408"/>
            <a:ext cx="1353784"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Rechte verbindingslijn 48">
            <a:extLst>
              <a:ext uri="{FF2B5EF4-FFF2-40B4-BE49-F238E27FC236}">
                <a16:creationId xmlns:a16="http://schemas.microsoft.com/office/drawing/2014/main" id="{A0FEFF46-597C-4B2E-BCCD-1394330B76FB}"/>
              </a:ext>
            </a:extLst>
          </p:cNvPr>
          <p:cNvCxnSpPr>
            <a:cxnSpLocks/>
          </p:cNvCxnSpPr>
          <p:nvPr/>
        </p:nvCxnSpPr>
        <p:spPr bwMode="auto">
          <a:xfrm>
            <a:off x="3254157" y="4872072"/>
            <a:ext cx="28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Rechte verbindingslijn 49">
            <a:extLst>
              <a:ext uri="{FF2B5EF4-FFF2-40B4-BE49-F238E27FC236}">
                <a16:creationId xmlns:a16="http://schemas.microsoft.com/office/drawing/2014/main" id="{09F57117-34C5-4D4F-9AEA-3AC40C563D33}"/>
              </a:ext>
            </a:extLst>
          </p:cNvPr>
          <p:cNvCxnSpPr>
            <a:cxnSpLocks/>
          </p:cNvCxnSpPr>
          <p:nvPr/>
        </p:nvCxnSpPr>
        <p:spPr bwMode="auto">
          <a:xfrm>
            <a:off x="4158000" y="4874305"/>
            <a:ext cx="612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Freeform 24">
            <a:extLst>
              <a:ext uri="{FF2B5EF4-FFF2-40B4-BE49-F238E27FC236}">
                <a16:creationId xmlns:a16="http://schemas.microsoft.com/office/drawing/2014/main" id="{01606F05-EBB3-40AC-940E-E0A560F5A01F}"/>
              </a:ext>
            </a:extLst>
          </p:cNvPr>
          <p:cNvSpPr/>
          <p:nvPr/>
        </p:nvSpPr>
        <p:spPr bwMode="auto">
          <a:xfrm>
            <a:off x="6510822" y="296439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2" name="Plus 25">
            <a:extLst>
              <a:ext uri="{FF2B5EF4-FFF2-40B4-BE49-F238E27FC236}">
                <a16:creationId xmlns:a16="http://schemas.microsoft.com/office/drawing/2014/main" id="{7997E890-F3C9-4284-84AE-C80C54C0BF50}"/>
              </a:ext>
            </a:extLst>
          </p:cNvPr>
          <p:cNvSpPr/>
          <p:nvPr/>
        </p:nvSpPr>
        <p:spPr bwMode="auto">
          <a:xfrm>
            <a:off x="6610254" y="3296314"/>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3" name="Freeform 26">
            <a:extLst>
              <a:ext uri="{FF2B5EF4-FFF2-40B4-BE49-F238E27FC236}">
                <a16:creationId xmlns:a16="http://schemas.microsoft.com/office/drawing/2014/main" id="{56EDEE1D-90CC-46FA-BAE7-4CDFF2085957}"/>
              </a:ext>
            </a:extLst>
          </p:cNvPr>
          <p:cNvSpPr/>
          <p:nvPr/>
        </p:nvSpPr>
        <p:spPr bwMode="auto">
          <a:xfrm flipH="1">
            <a:off x="7884000" y="368545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4" name="Freeform 40">
            <a:extLst>
              <a:ext uri="{FF2B5EF4-FFF2-40B4-BE49-F238E27FC236}">
                <a16:creationId xmlns:a16="http://schemas.microsoft.com/office/drawing/2014/main" id="{DE77CB82-D1C5-4F65-AFC3-DD192D28B90D}"/>
              </a:ext>
            </a:extLst>
          </p:cNvPr>
          <p:cNvSpPr/>
          <p:nvPr/>
        </p:nvSpPr>
        <p:spPr bwMode="auto">
          <a:xfrm>
            <a:off x="1264192" y="3730003"/>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5" name="Freeform 41">
            <a:extLst>
              <a:ext uri="{FF2B5EF4-FFF2-40B4-BE49-F238E27FC236}">
                <a16:creationId xmlns:a16="http://schemas.microsoft.com/office/drawing/2014/main" id="{0CD59BE4-EE11-4BE6-B910-F4217BAFAF22}"/>
              </a:ext>
            </a:extLst>
          </p:cNvPr>
          <p:cNvSpPr/>
          <p:nvPr/>
        </p:nvSpPr>
        <p:spPr bwMode="auto">
          <a:xfrm flipH="1">
            <a:off x="7831513" y="373322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6" name="Rounded Rectangle 12">
            <a:extLst>
              <a:ext uri="{FF2B5EF4-FFF2-40B4-BE49-F238E27FC236}">
                <a16:creationId xmlns:a16="http://schemas.microsoft.com/office/drawing/2014/main" id="{209346B5-DAA8-4E3F-ABE9-BF78617EED25}"/>
              </a:ext>
            </a:extLst>
          </p:cNvPr>
          <p:cNvSpPr/>
          <p:nvPr/>
        </p:nvSpPr>
        <p:spPr bwMode="auto">
          <a:xfrm>
            <a:off x="6854476" y="273077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7" name="Rounded Rectangle 12">
            <a:extLst>
              <a:ext uri="{FF2B5EF4-FFF2-40B4-BE49-F238E27FC236}">
                <a16:creationId xmlns:a16="http://schemas.microsoft.com/office/drawing/2014/main" id="{0BFD32C8-BB46-4C00-9C19-417CA4CC2911}"/>
              </a:ext>
            </a:extLst>
          </p:cNvPr>
          <p:cNvSpPr/>
          <p:nvPr/>
        </p:nvSpPr>
        <p:spPr bwMode="auto">
          <a:xfrm>
            <a:off x="7662263" y="273145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8" name="Rounded Rectangle 12">
            <a:extLst>
              <a:ext uri="{FF2B5EF4-FFF2-40B4-BE49-F238E27FC236}">
                <a16:creationId xmlns:a16="http://schemas.microsoft.com/office/drawing/2014/main" id="{9F7BDBB0-5DE0-48D2-B8ED-A7CE5D3BF19D}"/>
              </a:ext>
            </a:extLst>
          </p:cNvPr>
          <p:cNvSpPr/>
          <p:nvPr/>
        </p:nvSpPr>
        <p:spPr bwMode="auto">
          <a:xfrm>
            <a:off x="2804918" y="347369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0" name="Afgeronde rechthoek 59">
            <a:extLst>
              <a:ext uri="{FF2B5EF4-FFF2-40B4-BE49-F238E27FC236}">
                <a16:creationId xmlns:a16="http://schemas.microsoft.com/office/drawing/2014/main" id="{D785F64F-8C3F-4DE5-AD7D-A648F35A47A9}"/>
              </a:ext>
            </a:extLst>
          </p:cNvPr>
          <p:cNvSpPr/>
          <p:nvPr/>
        </p:nvSpPr>
        <p:spPr bwMode="auto">
          <a:xfrm>
            <a:off x="1041495" y="3485655"/>
            <a:ext cx="324000" cy="324000"/>
          </a:xfrm>
          <a:prstGeom prst="roundRect">
            <a:avLst/>
          </a:prstGeom>
          <a:solidFill>
            <a:schemeClr val="bg1">
              <a:lumMod val="75000"/>
            </a:schemeClr>
          </a:solidFill>
          <a:ln>
            <a:solidFill>
              <a:srgbClr val="005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1" name="Linkeraccolade 60">
            <a:extLst>
              <a:ext uri="{FF2B5EF4-FFF2-40B4-BE49-F238E27FC236}">
                <a16:creationId xmlns:a16="http://schemas.microsoft.com/office/drawing/2014/main" id="{9CDA977A-B0F8-486B-9ABF-CA5E00868BBA}"/>
              </a:ext>
            </a:extLst>
          </p:cNvPr>
          <p:cNvSpPr/>
          <p:nvPr/>
        </p:nvSpPr>
        <p:spPr bwMode="auto">
          <a:xfrm>
            <a:off x="797849" y="3426031"/>
            <a:ext cx="337485"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2" name="Linkeraccolade 61">
            <a:extLst>
              <a:ext uri="{FF2B5EF4-FFF2-40B4-BE49-F238E27FC236}">
                <a16:creationId xmlns:a16="http://schemas.microsoft.com/office/drawing/2014/main" id="{075C0647-2702-4927-9F38-5CDBA7B2009E}"/>
              </a:ext>
            </a:extLst>
          </p:cNvPr>
          <p:cNvSpPr/>
          <p:nvPr/>
        </p:nvSpPr>
        <p:spPr bwMode="auto">
          <a:xfrm flipH="1">
            <a:off x="1270741" y="3431655"/>
            <a:ext cx="338400"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3" name="Rounded Rectangle 12">
            <a:extLst>
              <a:ext uri="{FF2B5EF4-FFF2-40B4-BE49-F238E27FC236}">
                <a16:creationId xmlns:a16="http://schemas.microsoft.com/office/drawing/2014/main" id="{B6FAC9CC-9F40-49AA-AF83-942133AF070B}"/>
              </a:ext>
            </a:extLst>
          </p:cNvPr>
          <p:cNvSpPr/>
          <p:nvPr/>
        </p:nvSpPr>
        <p:spPr bwMode="auto">
          <a:xfrm>
            <a:off x="1574698" y="348224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4" name="Rounded Rectangle 12">
            <a:extLst>
              <a:ext uri="{FF2B5EF4-FFF2-40B4-BE49-F238E27FC236}">
                <a16:creationId xmlns:a16="http://schemas.microsoft.com/office/drawing/2014/main" id="{07608EF5-9C0F-4489-9BAE-06AE855450D9}"/>
              </a:ext>
            </a:extLst>
          </p:cNvPr>
          <p:cNvSpPr/>
          <p:nvPr/>
        </p:nvSpPr>
        <p:spPr bwMode="auto">
          <a:xfrm>
            <a:off x="1256225" y="425412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5" name="Rounded Rectangle 12">
            <a:extLst>
              <a:ext uri="{FF2B5EF4-FFF2-40B4-BE49-F238E27FC236}">
                <a16:creationId xmlns:a16="http://schemas.microsoft.com/office/drawing/2014/main" id="{2FD32767-64E1-46A4-BBCF-E887A30D1E51}"/>
              </a:ext>
            </a:extLst>
          </p:cNvPr>
          <p:cNvSpPr/>
          <p:nvPr/>
        </p:nvSpPr>
        <p:spPr bwMode="auto">
          <a:xfrm>
            <a:off x="2281404" y="425412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6" name="Freeform 40">
            <a:extLst>
              <a:ext uri="{FF2B5EF4-FFF2-40B4-BE49-F238E27FC236}">
                <a16:creationId xmlns:a16="http://schemas.microsoft.com/office/drawing/2014/main" id="{4B9E51BE-B6DE-411A-A4F4-D4CDFC6451C2}"/>
              </a:ext>
            </a:extLst>
          </p:cNvPr>
          <p:cNvSpPr/>
          <p:nvPr/>
        </p:nvSpPr>
        <p:spPr bwMode="auto">
          <a:xfrm>
            <a:off x="3623587" y="4488115"/>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7" name="Freeform 41">
            <a:extLst>
              <a:ext uri="{FF2B5EF4-FFF2-40B4-BE49-F238E27FC236}">
                <a16:creationId xmlns:a16="http://schemas.microsoft.com/office/drawing/2014/main" id="{41454A96-6EF8-46AA-9942-51ED4856DB0F}"/>
              </a:ext>
            </a:extLst>
          </p:cNvPr>
          <p:cNvSpPr/>
          <p:nvPr/>
        </p:nvSpPr>
        <p:spPr bwMode="auto">
          <a:xfrm flipH="1">
            <a:off x="2948918" y="523761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8" name="Rounded Rectangle 12">
            <a:extLst>
              <a:ext uri="{FF2B5EF4-FFF2-40B4-BE49-F238E27FC236}">
                <a16:creationId xmlns:a16="http://schemas.microsoft.com/office/drawing/2014/main" id="{CFA01EC5-8C40-496F-9971-349B626E4E3B}"/>
              </a:ext>
            </a:extLst>
          </p:cNvPr>
          <p:cNvSpPr/>
          <p:nvPr/>
        </p:nvSpPr>
        <p:spPr bwMode="auto">
          <a:xfrm>
            <a:off x="4302000" y="425412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9" name="Afgeronde rechthoek 59">
            <a:extLst>
              <a:ext uri="{FF2B5EF4-FFF2-40B4-BE49-F238E27FC236}">
                <a16:creationId xmlns:a16="http://schemas.microsoft.com/office/drawing/2014/main" id="{3CA5EFDE-8773-4296-884A-3A3C2C4A0261}"/>
              </a:ext>
            </a:extLst>
          </p:cNvPr>
          <p:cNvSpPr/>
          <p:nvPr/>
        </p:nvSpPr>
        <p:spPr bwMode="auto">
          <a:xfrm>
            <a:off x="3417902" y="4244590"/>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0" name="Linkeraccolade 69">
            <a:extLst>
              <a:ext uri="{FF2B5EF4-FFF2-40B4-BE49-F238E27FC236}">
                <a16:creationId xmlns:a16="http://schemas.microsoft.com/office/drawing/2014/main" id="{B91B00E7-36C9-44B1-A548-A19A58F53CAE}"/>
              </a:ext>
            </a:extLst>
          </p:cNvPr>
          <p:cNvSpPr/>
          <p:nvPr/>
        </p:nvSpPr>
        <p:spPr bwMode="auto">
          <a:xfrm>
            <a:off x="3174256" y="4184966"/>
            <a:ext cx="337485"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1" name="Linkeraccolade 70">
            <a:extLst>
              <a:ext uri="{FF2B5EF4-FFF2-40B4-BE49-F238E27FC236}">
                <a16:creationId xmlns:a16="http://schemas.microsoft.com/office/drawing/2014/main" id="{940D90B7-E41A-4DC6-AB99-96723E61BD29}"/>
              </a:ext>
            </a:extLst>
          </p:cNvPr>
          <p:cNvSpPr/>
          <p:nvPr/>
        </p:nvSpPr>
        <p:spPr bwMode="auto">
          <a:xfrm flipH="1">
            <a:off x="3647148" y="4190590"/>
            <a:ext cx="338400"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2" name="Rounded Rectangle 12">
            <a:extLst>
              <a:ext uri="{FF2B5EF4-FFF2-40B4-BE49-F238E27FC236}">
                <a16:creationId xmlns:a16="http://schemas.microsoft.com/office/drawing/2014/main" id="{853BE511-CF44-4DAE-A2B2-0942FF9C660C}"/>
              </a:ext>
            </a:extLst>
          </p:cNvPr>
          <p:cNvSpPr/>
          <p:nvPr/>
        </p:nvSpPr>
        <p:spPr bwMode="auto">
          <a:xfrm>
            <a:off x="5750745" y="425412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 name="Vrije vorm: vorm 1">
            <a:extLst>
              <a:ext uri="{FF2B5EF4-FFF2-40B4-BE49-F238E27FC236}">
                <a16:creationId xmlns:a16="http://schemas.microsoft.com/office/drawing/2014/main" id="{0F5F5B85-01C2-471F-B62C-FEB763A6EFC5}"/>
              </a:ext>
            </a:extLst>
          </p:cNvPr>
          <p:cNvSpPr/>
          <p:nvPr/>
        </p:nvSpPr>
        <p:spPr bwMode="auto">
          <a:xfrm>
            <a:off x="1140903" y="1400406"/>
            <a:ext cx="587229" cy="218669"/>
          </a:xfrm>
          <a:custGeom>
            <a:avLst/>
            <a:gdLst>
              <a:gd name="connsiteX0" fmla="*/ 0 w 587229"/>
              <a:gd name="connsiteY0" fmla="*/ 168335 h 218669"/>
              <a:gd name="connsiteX1" fmla="*/ 260058 w 587229"/>
              <a:gd name="connsiteY1" fmla="*/ 555 h 218669"/>
              <a:gd name="connsiteX2" fmla="*/ 587229 w 587229"/>
              <a:gd name="connsiteY2" fmla="*/ 218669 h 218669"/>
            </a:gdLst>
            <a:ahLst/>
            <a:cxnLst>
              <a:cxn ang="0">
                <a:pos x="connsiteX0" y="connsiteY0"/>
              </a:cxn>
              <a:cxn ang="0">
                <a:pos x="connsiteX1" y="connsiteY1"/>
              </a:cxn>
              <a:cxn ang="0">
                <a:pos x="connsiteX2" y="connsiteY2"/>
              </a:cxn>
            </a:cxnLst>
            <a:rect l="l" t="t" r="r" b="b"/>
            <a:pathLst>
              <a:path w="587229" h="218669">
                <a:moveTo>
                  <a:pt x="0" y="168335"/>
                </a:moveTo>
                <a:cubicBezTo>
                  <a:pt x="81093" y="80250"/>
                  <a:pt x="162187" y="-7834"/>
                  <a:pt x="260058" y="555"/>
                </a:cubicBezTo>
                <a:cubicBezTo>
                  <a:pt x="357929" y="8944"/>
                  <a:pt x="472579" y="113806"/>
                  <a:pt x="587229" y="21866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83066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out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750" fill="hold"/>
                                        <p:tgtEl>
                                          <p:spTgt spid="11"/>
                                        </p:tgtEl>
                                        <p:attrNameLst>
                                          <p:attrName>ppt_w</p:attrName>
                                        </p:attrNameLst>
                                      </p:cBhvr>
                                      <p:tavLst>
                                        <p:tav tm="0">
                                          <p:val>
                                            <p:fltVal val="0"/>
                                          </p:val>
                                        </p:tav>
                                        <p:tav tm="100000">
                                          <p:val>
                                            <p:strVal val="#ppt_w"/>
                                          </p:val>
                                        </p:tav>
                                      </p:tavLst>
                                    </p:anim>
                                    <p:anim calcmode="lin" valueType="num">
                                      <p:cBhvr>
                                        <p:cTn id="20" dur="750" fill="hold"/>
                                        <p:tgtEl>
                                          <p:spTgt spid="11"/>
                                        </p:tgtEl>
                                        <p:attrNameLst>
                                          <p:attrName>ppt_h</p:attrName>
                                        </p:attrNameLst>
                                      </p:cBhvr>
                                      <p:tavLst>
                                        <p:tav tm="0">
                                          <p:val>
                                            <p:fltVal val="0"/>
                                          </p:val>
                                        </p:tav>
                                        <p:tav tm="100000">
                                          <p:val>
                                            <p:strVal val="#ppt_h"/>
                                          </p:val>
                                        </p:tav>
                                      </p:tavLst>
                                    </p:anim>
                                    <p:anim calcmode="lin" valueType="num">
                                      <p:cBhvr>
                                        <p:cTn id="21" dur="750" fill="hold"/>
                                        <p:tgtEl>
                                          <p:spTgt spid="11"/>
                                        </p:tgtEl>
                                        <p:attrNameLst>
                                          <p:attrName>style.rotation</p:attrName>
                                        </p:attrNameLst>
                                      </p:cBhvr>
                                      <p:tavLst>
                                        <p:tav tm="0">
                                          <p:val>
                                            <p:fltVal val="90"/>
                                          </p:val>
                                        </p:tav>
                                        <p:tav tm="100000">
                                          <p:val>
                                            <p:fltVal val="0"/>
                                          </p:val>
                                        </p:tav>
                                      </p:tavLst>
                                    </p:anim>
                                    <p:animEffect transition="in" filter="fade">
                                      <p:cBhvr>
                                        <p:cTn id="22" dur="75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750" fill="hold"/>
                                        <p:tgtEl>
                                          <p:spTgt spid="12"/>
                                        </p:tgtEl>
                                        <p:attrNameLst>
                                          <p:attrName>ppt_w</p:attrName>
                                        </p:attrNameLst>
                                      </p:cBhvr>
                                      <p:tavLst>
                                        <p:tav tm="0">
                                          <p:val>
                                            <p:fltVal val="0"/>
                                          </p:val>
                                        </p:tav>
                                        <p:tav tm="100000">
                                          <p:val>
                                            <p:strVal val="#ppt_w"/>
                                          </p:val>
                                        </p:tav>
                                      </p:tavLst>
                                    </p:anim>
                                    <p:anim calcmode="lin" valueType="num">
                                      <p:cBhvr>
                                        <p:cTn id="33" dur="750" fill="hold"/>
                                        <p:tgtEl>
                                          <p:spTgt spid="12"/>
                                        </p:tgtEl>
                                        <p:attrNameLst>
                                          <p:attrName>ppt_h</p:attrName>
                                        </p:attrNameLst>
                                      </p:cBhvr>
                                      <p:tavLst>
                                        <p:tav tm="0">
                                          <p:val>
                                            <p:fltVal val="0"/>
                                          </p:val>
                                        </p:tav>
                                        <p:tav tm="100000">
                                          <p:val>
                                            <p:strVal val="#ppt_h"/>
                                          </p:val>
                                        </p:tav>
                                      </p:tavLst>
                                    </p:anim>
                                    <p:anim calcmode="lin" valueType="num">
                                      <p:cBhvr>
                                        <p:cTn id="34" dur="750" fill="hold"/>
                                        <p:tgtEl>
                                          <p:spTgt spid="12"/>
                                        </p:tgtEl>
                                        <p:attrNameLst>
                                          <p:attrName>style.rotation</p:attrName>
                                        </p:attrNameLst>
                                      </p:cBhvr>
                                      <p:tavLst>
                                        <p:tav tm="0">
                                          <p:val>
                                            <p:fltVal val="90"/>
                                          </p:val>
                                        </p:tav>
                                        <p:tav tm="100000">
                                          <p:val>
                                            <p:fltVal val="0"/>
                                          </p:val>
                                        </p:tav>
                                      </p:tavLst>
                                    </p:anim>
                                    <p:animEffect transition="in" filter="fade">
                                      <p:cBhvr>
                                        <p:cTn id="35" dur="75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1000"/>
                                        <p:tgtEl>
                                          <p:spTgt spid="13"/>
                                        </p:tgtEl>
                                      </p:cBhvr>
                                    </p:animEffect>
                                    <p:anim calcmode="lin" valueType="num">
                                      <p:cBhvr>
                                        <p:cTn id="41" dur="1000" fill="hold"/>
                                        <p:tgtEl>
                                          <p:spTgt spid="13"/>
                                        </p:tgtEl>
                                        <p:attrNameLst>
                                          <p:attrName>ppt_x</p:attrName>
                                        </p:attrNameLst>
                                      </p:cBhvr>
                                      <p:tavLst>
                                        <p:tav tm="0">
                                          <p:val>
                                            <p:strVal val="#ppt_x"/>
                                          </p:val>
                                        </p:tav>
                                        <p:tav tm="100000">
                                          <p:val>
                                            <p:strVal val="#ppt_x"/>
                                          </p:val>
                                        </p:tav>
                                      </p:tavLst>
                                    </p:anim>
                                    <p:anim calcmode="lin" valueType="num">
                                      <p:cBhvr>
                                        <p:cTn id="4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6" presetClass="entr" presetSubtype="37"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arn(outVertic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37" fill="hold"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barn(outVertical)">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ipe(left)">
                                      <p:cBhvr>
                                        <p:cTn id="57" dur="500"/>
                                        <p:tgtEl>
                                          <p:spTgt spid="18"/>
                                        </p:tgtEl>
                                      </p:cBhvr>
                                    </p:animEffect>
                                  </p:childTnLst>
                                </p:cTn>
                              </p:par>
                            </p:childTnLst>
                          </p:cTn>
                        </p:par>
                        <p:par>
                          <p:cTn id="58" fill="hold">
                            <p:stCondLst>
                              <p:cond delay="500"/>
                            </p:stCondLst>
                            <p:childTnLst>
                              <p:par>
                                <p:cTn id="59" presetID="22" presetClass="entr" presetSubtype="2"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right)">
                                      <p:cBhvr>
                                        <p:cTn id="61" dur="500"/>
                                        <p:tgtEl>
                                          <p:spTgt spid="19"/>
                                        </p:tgtEl>
                                      </p:cBhvr>
                                    </p:animEffect>
                                  </p:childTnLst>
                                </p:cTn>
                              </p:par>
                            </p:childTnLst>
                          </p:cTn>
                        </p:par>
                        <p:par>
                          <p:cTn id="62" fill="hold">
                            <p:stCondLst>
                              <p:cond delay="1000"/>
                            </p:stCondLst>
                            <p:childTnLst>
                              <p:par>
                                <p:cTn id="63" presetID="22" presetClass="entr" presetSubtype="8" fill="hold" grpId="0" nodeType="after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wipe(left)">
                                      <p:cBhvr>
                                        <p:cTn id="65" dur="500"/>
                                        <p:tgtEl>
                                          <p:spTgt spid="20"/>
                                        </p:tgtEl>
                                      </p:cBhvr>
                                    </p:animEffect>
                                  </p:childTnLst>
                                </p:cTn>
                              </p:par>
                            </p:childTnLst>
                          </p:cTn>
                        </p:par>
                        <p:par>
                          <p:cTn id="66" fill="hold">
                            <p:stCondLst>
                              <p:cond delay="1500"/>
                            </p:stCondLst>
                            <p:childTnLst>
                              <p:par>
                                <p:cTn id="67" presetID="22" presetClass="entr" presetSubtype="2" fill="hold" grpId="0" nodeType="after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wipe(right)">
                                      <p:cBhvr>
                                        <p:cTn id="69" dur="500"/>
                                        <p:tgtEl>
                                          <p:spTgt spid="21"/>
                                        </p:tgtEl>
                                      </p:cBhvr>
                                    </p:animEffect>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p:cTn id="74" dur="750" fill="hold"/>
                                        <p:tgtEl>
                                          <p:spTgt spid="23"/>
                                        </p:tgtEl>
                                        <p:attrNameLst>
                                          <p:attrName>ppt_w</p:attrName>
                                        </p:attrNameLst>
                                      </p:cBhvr>
                                      <p:tavLst>
                                        <p:tav tm="0">
                                          <p:val>
                                            <p:fltVal val="0"/>
                                          </p:val>
                                        </p:tav>
                                        <p:tav tm="100000">
                                          <p:val>
                                            <p:strVal val="#ppt_w"/>
                                          </p:val>
                                        </p:tav>
                                      </p:tavLst>
                                    </p:anim>
                                    <p:anim calcmode="lin" valueType="num">
                                      <p:cBhvr>
                                        <p:cTn id="75" dur="750" fill="hold"/>
                                        <p:tgtEl>
                                          <p:spTgt spid="23"/>
                                        </p:tgtEl>
                                        <p:attrNameLst>
                                          <p:attrName>ppt_h</p:attrName>
                                        </p:attrNameLst>
                                      </p:cBhvr>
                                      <p:tavLst>
                                        <p:tav tm="0">
                                          <p:val>
                                            <p:fltVal val="0"/>
                                          </p:val>
                                        </p:tav>
                                        <p:tav tm="100000">
                                          <p:val>
                                            <p:strVal val="#ppt_h"/>
                                          </p:val>
                                        </p:tav>
                                      </p:tavLst>
                                    </p:anim>
                                    <p:anim calcmode="lin" valueType="num">
                                      <p:cBhvr>
                                        <p:cTn id="76" dur="750" fill="hold"/>
                                        <p:tgtEl>
                                          <p:spTgt spid="23"/>
                                        </p:tgtEl>
                                        <p:attrNameLst>
                                          <p:attrName>style.rotation</p:attrName>
                                        </p:attrNameLst>
                                      </p:cBhvr>
                                      <p:tavLst>
                                        <p:tav tm="0">
                                          <p:val>
                                            <p:fltVal val="90"/>
                                          </p:val>
                                        </p:tav>
                                        <p:tav tm="100000">
                                          <p:val>
                                            <p:fltVal val="0"/>
                                          </p:val>
                                        </p:tav>
                                      </p:tavLst>
                                    </p:anim>
                                    <p:animEffect transition="in" filter="fade">
                                      <p:cBhvr>
                                        <p:cTn id="77" dur="750"/>
                                        <p:tgtEl>
                                          <p:spTgt spid="23"/>
                                        </p:tgtEl>
                                      </p:cBhvr>
                                    </p:animEffect>
                                  </p:childTnLst>
                                </p:cTn>
                              </p:par>
                            </p:childTnLst>
                          </p:cTn>
                        </p:par>
                      </p:childTnLst>
                    </p:cTn>
                  </p:par>
                  <p:par>
                    <p:cTn id="78" fill="hold">
                      <p:stCondLst>
                        <p:cond delay="indefinite"/>
                      </p:stCondLst>
                      <p:childTnLst>
                        <p:par>
                          <p:cTn id="79" fill="hold">
                            <p:stCondLst>
                              <p:cond delay="0"/>
                            </p:stCondLst>
                            <p:childTnLst>
                              <p:par>
                                <p:cTn id="80" presetID="47" presetClass="entr" presetSubtype="0" fill="hold" nodeType="click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fade">
                                      <p:cBhvr>
                                        <p:cTn id="82" dur="1000"/>
                                        <p:tgtEl>
                                          <p:spTgt spid="22"/>
                                        </p:tgtEl>
                                      </p:cBhvr>
                                    </p:animEffect>
                                    <p:anim calcmode="lin" valueType="num">
                                      <p:cBhvr>
                                        <p:cTn id="83" dur="1000" fill="hold"/>
                                        <p:tgtEl>
                                          <p:spTgt spid="22"/>
                                        </p:tgtEl>
                                        <p:attrNameLst>
                                          <p:attrName>ppt_x</p:attrName>
                                        </p:attrNameLst>
                                      </p:cBhvr>
                                      <p:tavLst>
                                        <p:tav tm="0">
                                          <p:val>
                                            <p:strVal val="#ppt_x"/>
                                          </p:val>
                                        </p:tav>
                                        <p:tav tm="100000">
                                          <p:val>
                                            <p:strVal val="#ppt_x"/>
                                          </p:val>
                                        </p:tav>
                                      </p:tavLst>
                                    </p:anim>
                                    <p:anim calcmode="lin" valueType="num">
                                      <p:cBhvr>
                                        <p:cTn id="8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16" presetClass="entr" presetSubtype="37" fill="hold" nodeType="click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barn(outVertical)">
                                      <p:cBhvr>
                                        <p:cTn id="89" dur="500"/>
                                        <p:tgtEl>
                                          <p:spTgt spid="24"/>
                                        </p:tgtEl>
                                      </p:cBhvr>
                                    </p:animEffect>
                                  </p:childTnLst>
                                </p:cTn>
                              </p:par>
                            </p:childTnLst>
                          </p:cTn>
                        </p:par>
                      </p:childTnLst>
                    </p:cTn>
                  </p:par>
                  <p:par>
                    <p:cTn id="90" fill="hold">
                      <p:stCondLst>
                        <p:cond delay="indefinite"/>
                      </p:stCondLst>
                      <p:childTnLst>
                        <p:par>
                          <p:cTn id="91" fill="hold">
                            <p:stCondLst>
                              <p:cond delay="0"/>
                            </p:stCondLst>
                            <p:childTnLst>
                              <p:par>
                                <p:cTn id="92" presetID="31" presetClass="entr" presetSubtype="0" fill="hold" grpId="0" nodeType="clickEffect">
                                  <p:stCondLst>
                                    <p:cond delay="0"/>
                                  </p:stCondLst>
                                  <p:childTnLst>
                                    <p:set>
                                      <p:cBhvr>
                                        <p:cTn id="93" dur="1" fill="hold">
                                          <p:stCondLst>
                                            <p:cond delay="0"/>
                                          </p:stCondLst>
                                        </p:cTn>
                                        <p:tgtEl>
                                          <p:spTgt spid="25"/>
                                        </p:tgtEl>
                                        <p:attrNameLst>
                                          <p:attrName>style.visibility</p:attrName>
                                        </p:attrNameLst>
                                      </p:cBhvr>
                                      <p:to>
                                        <p:strVal val="visible"/>
                                      </p:to>
                                    </p:set>
                                    <p:anim calcmode="lin" valueType="num">
                                      <p:cBhvr>
                                        <p:cTn id="94" dur="750" fill="hold"/>
                                        <p:tgtEl>
                                          <p:spTgt spid="25"/>
                                        </p:tgtEl>
                                        <p:attrNameLst>
                                          <p:attrName>ppt_w</p:attrName>
                                        </p:attrNameLst>
                                      </p:cBhvr>
                                      <p:tavLst>
                                        <p:tav tm="0">
                                          <p:val>
                                            <p:fltVal val="0"/>
                                          </p:val>
                                        </p:tav>
                                        <p:tav tm="100000">
                                          <p:val>
                                            <p:strVal val="#ppt_w"/>
                                          </p:val>
                                        </p:tav>
                                      </p:tavLst>
                                    </p:anim>
                                    <p:anim calcmode="lin" valueType="num">
                                      <p:cBhvr>
                                        <p:cTn id="95" dur="750" fill="hold"/>
                                        <p:tgtEl>
                                          <p:spTgt spid="25"/>
                                        </p:tgtEl>
                                        <p:attrNameLst>
                                          <p:attrName>ppt_h</p:attrName>
                                        </p:attrNameLst>
                                      </p:cBhvr>
                                      <p:tavLst>
                                        <p:tav tm="0">
                                          <p:val>
                                            <p:fltVal val="0"/>
                                          </p:val>
                                        </p:tav>
                                        <p:tav tm="100000">
                                          <p:val>
                                            <p:strVal val="#ppt_h"/>
                                          </p:val>
                                        </p:tav>
                                      </p:tavLst>
                                    </p:anim>
                                    <p:anim calcmode="lin" valueType="num">
                                      <p:cBhvr>
                                        <p:cTn id="96" dur="750" fill="hold"/>
                                        <p:tgtEl>
                                          <p:spTgt spid="25"/>
                                        </p:tgtEl>
                                        <p:attrNameLst>
                                          <p:attrName>style.rotation</p:attrName>
                                        </p:attrNameLst>
                                      </p:cBhvr>
                                      <p:tavLst>
                                        <p:tav tm="0">
                                          <p:val>
                                            <p:fltVal val="90"/>
                                          </p:val>
                                        </p:tav>
                                        <p:tav tm="100000">
                                          <p:val>
                                            <p:fltVal val="0"/>
                                          </p:val>
                                        </p:tav>
                                      </p:tavLst>
                                    </p:anim>
                                    <p:animEffect transition="in" filter="fade">
                                      <p:cBhvr>
                                        <p:cTn id="97" dur="750"/>
                                        <p:tgtEl>
                                          <p:spTgt spid="25"/>
                                        </p:tgtEl>
                                      </p:cBhvr>
                                    </p:animEffect>
                                  </p:childTnLst>
                                </p:cTn>
                              </p:par>
                            </p:childTnLst>
                          </p:cTn>
                        </p:par>
                      </p:childTnLst>
                    </p:cTn>
                  </p:par>
                  <p:par>
                    <p:cTn id="98" fill="hold">
                      <p:stCondLst>
                        <p:cond delay="indefinite"/>
                      </p:stCondLst>
                      <p:childTnLst>
                        <p:par>
                          <p:cTn id="99" fill="hold">
                            <p:stCondLst>
                              <p:cond delay="0"/>
                            </p:stCondLst>
                            <p:childTnLst>
                              <p:par>
                                <p:cTn id="100" presetID="47" presetClass="entr" presetSubtype="0" fill="hold" nodeType="click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fade">
                                      <p:cBhvr>
                                        <p:cTn id="102" dur="1000"/>
                                        <p:tgtEl>
                                          <p:spTgt spid="26"/>
                                        </p:tgtEl>
                                      </p:cBhvr>
                                    </p:animEffect>
                                    <p:anim calcmode="lin" valueType="num">
                                      <p:cBhvr>
                                        <p:cTn id="103" dur="1000" fill="hold"/>
                                        <p:tgtEl>
                                          <p:spTgt spid="26"/>
                                        </p:tgtEl>
                                        <p:attrNameLst>
                                          <p:attrName>ppt_x</p:attrName>
                                        </p:attrNameLst>
                                      </p:cBhvr>
                                      <p:tavLst>
                                        <p:tav tm="0">
                                          <p:val>
                                            <p:strVal val="#ppt_x"/>
                                          </p:val>
                                        </p:tav>
                                        <p:tav tm="100000">
                                          <p:val>
                                            <p:strVal val="#ppt_x"/>
                                          </p:val>
                                        </p:tav>
                                      </p:tavLst>
                                    </p:anim>
                                    <p:anim calcmode="lin" valueType="num">
                                      <p:cBhvr>
                                        <p:cTn id="10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5"/>
                                        </p:tgtEl>
                                        <p:attrNameLst>
                                          <p:attrName>style.visibility</p:attrName>
                                        </p:attrNameLst>
                                      </p:cBhvr>
                                      <p:to>
                                        <p:strVal val="visible"/>
                                      </p:to>
                                    </p:set>
                                    <p:animEffect transition="in" filter="wipe(left)">
                                      <p:cBhvr>
                                        <p:cTn id="109" dur="500"/>
                                        <p:tgtEl>
                                          <p:spTgt spid="5"/>
                                        </p:tgtEl>
                                      </p:cBhvr>
                                    </p:animEffect>
                                  </p:childTnLst>
                                </p:cTn>
                              </p:par>
                            </p:childTnLst>
                          </p:cTn>
                        </p:par>
                      </p:childTnLst>
                    </p:cTn>
                  </p:par>
                  <p:par>
                    <p:cTn id="110" fill="hold">
                      <p:stCondLst>
                        <p:cond delay="indefinite"/>
                      </p:stCondLst>
                      <p:childTnLst>
                        <p:par>
                          <p:cTn id="111" fill="hold">
                            <p:stCondLst>
                              <p:cond delay="0"/>
                            </p:stCondLst>
                            <p:childTnLst>
                              <p:par>
                                <p:cTn id="112" presetID="47" presetClass="entr" presetSubtype="0" fill="hold" nodeType="clickEffect">
                                  <p:stCondLst>
                                    <p:cond delay="0"/>
                                  </p:stCondLst>
                                  <p:childTnLst>
                                    <p:set>
                                      <p:cBhvr>
                                        <p:cTn id="113" dur="1" fill="hold">
                                          <p:stCondLst>
                                            <p:cond delay="0"/>
                                          </p:stCondLst>
                                        </p:cTn>
                                        <p:tgtEl>
                                          <p:spTgt spid="28"/>
                                        </p:tgtEl>
                                        <p:attrNameLst>
                                          <p:attrName>style.visibility</p:attrName>
                                        </p:attrNameLst>
                                      </p:cBhvr>
                                      <p:to>
                                        <p:strVal val="visible"/>
                                      </p:to>
                                    </p:set>
                                    <p:animEffect transition="in" filter="fade">
                                      <p:cBhvr>
                                        <p:cTn id="114" dur="1000"/>
                                        <p:tgtEl>
                                          <p:spTgt spid="28"/>
                                        </p:tgtEl>
                                      </p:cBhvr>
                                    </p:animEffect>
                                    <p:anim calcmode="lin" valueType="num">
                                      <p:cBhvr>
                                        <p:cTn id="115" dur="1000" fill="hold"/>
                                        <p:tgtEl>
                                          <p:spTgt spid="28"/>
                                        </p:tgtEl>
                                        <p:attrNameLst>
                                          <p:attrName>ppt_x</p:attrName>
                                        </p:attrNameLst>
                                      </p:cBhvr>
                                      <p:tavLst>
                                        <p:tav tm="0">
                                          <p:val>
                                            <p:strVal val="#ppt_x"/>
                                          </p:val>
                                        </p:tav>
                                        <p:tav tm="100000">
                                          <p:val>
                                            <p:strVal val="#ppt_x"/>
                                          </p:val>
                                        </p:tav>
                                      </p:tavLst>
                                    </p:anim>
                                    <p:anim calcmode="lin" valueType="num">
                                      <p:cBhvr>
                                        <p:cTn id="11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16" presetClass="entr" presetSubtype="37" fill="hold" nodeType="clickEffect">
                                  <p:stCondLst>
                                    <p:cond delay="0"/>
                                  </p:stCondLst>
                                  <p:childTnLst>
                                    <p:set>
                                      <p:cBhvr>
                                        <p:cTn id="120" dur="1" fill="hold">
                                          <p:stCondLst>
                                            <p:cond delay="0"/>
                                          </p:stCondLst>
                                        </p:cTn>
                                        <p:tgtEl>
                                          <p:spTgt spid="29"/>
                                        </p:tgtEl>
                                        <p:attrNameLst>
                                          <p:attrName>style.visibility</p:attrName>
                                        </p:attrNameLst>
                                      </p:cBhvr>
                                      <p:to>
                                        <p:strVal val="visible"/>
                                      </p:to>
                                    </p:set>
                                    <p:animEffect transition="in" filter="barn(outVertical)">
                                      <p:cBhvr>
                                        <p:cTn id="121" dur="500"/>
                                        <p:tgtEl>
                                          <p:spTgt spid="29"/>
                                        </p:tgtEl>
                                      </p:cBhvr>
                                    </p:animEffect>
                                  </p:childTnLst>
                                </p:cTn>
                              </p:par>
                            </p:childTnLst>
                          </p:cTn>
                        </p:par>
                      </p:childTnLst>
                    </p:cTn>
                  </p:par>
                  <p:par>
                    <p:cTn id="122" fill="hold">
                      <p:stCondLst>
                        <p:cond delay="indefinite"/>
                      </p:stCondLst>
                      <p:childTnLst>
                        <p:par>
                          <p:cTn id="123" fill="hold">
                            <p:stCondLst>
                              <p:cond delay="0"/>
                            </p:stCondLst>
                            <p:childTnLst>
                              <p:par>
                                <p:cTn id="124" presetID="16" presetClass="entr" presetSubtype="37" fill="hold" nodeType="clickEffect">
                                  <p:stCondLst>
                                    <p:cond delay="0"/>
                                  </p:stCondLst>
                                  <p:childTnLst>
                                    <p:set>
                                      <p:cBhvr>
                                        <p:cTn id="125" dur="1" fill="hold">
                                          <p:stCondLst>
                                            <p:cond delay="0"/>
                                          </p:stCondLst>
                                        </p:cTn>
                                        <p:tgtEl>
                                          <p:spTgt spid="34"/>
                                        </p:tgtEl>
                                        <p:attrNameLst>
                                          <p:attrName>style.visibility</p:attrName>
                                        </p:attrNameLst>
                                      </p:cBhvr>
                                      <p:to>
                                        <p:strVal val="visible"/>
                                      </p:to>
                                    </p:set>
                                    <p:animEffect transition="in" filter="barn(outVertical)">
                                      <p:cBhvr>
                                        <p:cTn id="126" dur="500"/>
                                        <p:tgtEl>
                                          <p:spTgt spid="34"/>
                                        </p:tgtEl>
                                      </p:cBhvr>
                                    </p:animEffect>
                                  </p:childTnLst>
                                </p:cTn>
                              </p:par>
                            </p:childTnLst>
                          </p:cTn>
                        </p:par>
                      </p:childTnLst>
                    </p:cTn>
                  </p:par>
                  <p:par>
                    <p:cTn id="127" fill="hold">
                      <p:stCondLst>
                        <p:cond delay="indefinite"/>
                      </p:stCondLst>
                      <p:childTnLst>
                        <p:par>
                          <p:cTn id="128" fill="hold">
                            <p:stCondLst>
                              <p:cond delay="0"/>
                            </p:stCondLst>
                            <p:childTnLst>
                              <p:par>
                                <p:cTn id="129" presetID="31" presetClass="entr" presetSubtype="0" fill="hold" grpId="0" nodeType="clickEffect">
                                  <p:stCondLst>
                                    <p:cond delay="0"/>
                                  </p:stCondLst>
                                  <p:childTnLst>
                                    <p:set>
                                      <p:cBhvr>
                                        <p:cTn id="130" dur="1" fill="hold">
                                          <p:stCondLst>
                                            <p:cond delay="0"/>
                                          </p:stCondLst>
                                        </p:cTn>
                                        <p:tgtEl>
                                          <p:spTgt spid="35"/>
                                        </p:tgtEl>
                                        <p:attrNameLst>
                                          <p:attrName>style.visibility</p:attrName>
                                        </p:attrNameLst>
                                      </p:cBhvr>
                                      <p:to>
                                        <p:strVal val="visible"/>
                                      </p:to>
                                    </p:set>
                                    <p:anim calcmode="lin" valueType="num">
                                      <p:cBhvr>
                                        <p:cTn id="131" dur="750" fill="hold"/>
                                        <p:tgtEl>
                                          <p:spTgt spid="35"/>
                                        </p:tgtEl>
                                        <p:attrNameLst>
                                          <p:attrName>ppt_w</p:attrName>
                                        </p:attrNameLst>
                                      </p:cBhvr>
                                      <p:tavLst>
                                        <p:tav tm="0">
                                          <p:val>
                                            <p:fltVal val="0"/>
                                          </p:val>
                                        </p:tav>
                                        <p:tav tm="100000">
                                          <p:val>
                                            <p:strVal val="#ppt_w"/>
                                          </p:val>
                                        </p:tav>
                                      </p:tavLst>
                                    </p:anim>
                                    <p:anim calcmode="lin" valueType="num">
                                      <p:cBhvr>
                                        <p:cTn id="132" dur="750" fill="hold"/>
                                        <p:tgtEl>
                                          <p:spTgt spid="35"/>
                                        </p:tgtEl>
                                        <p:attrNameLst>
                                          <p:attrName>ppt_h</p:attrName>
                                        </p:attrNameLst>
                                      </p:cBhvr>
                                      <p:tavLst>
                                        <p:tav tm="0">
                                          <p:val>
                                            <p:fltVal val="0"/>
                                          </p:val>
                                        </p:tav>
                                        <p:tav tm="100000">
                                          <p:val>
                                            <p:strVal val="#ppt_h"/>
                                          </p:val>
                                        </p:tav>
                                      </p:tavLst>
                                    </p:anim>
                                    <p:anim calcmode="lin" valueType="num">
                                      <p:cBhvr>
                                        <p:cTn id="133" dur="750" fill="hold"/>
                                        <p:tgtEl>
                                          <p:spTgt spid="35"/>
                                        </p:tgtEl>
                                        <p:attrNameLst>
                                          <p:attrName>style.rotation</p:attrName>
                                        </p:attrNameLst>
                                      </p:cBhvr>
                                      <p:tavLst>
                                        <p:tav tm="0">
                                          <p:val>
                                            <p:fltVal val="90"/>
                                          </p:val>
                                        </p:tav>
                                        <p:tav tm="100000">
                                          <p:val>
                                            <p:fltVal val="0"/>
                                          </p:val>
                                        </p:tav>
                                      </p:tavLst>
                                    </p:anim>
                                    <p:animEffect transition="in" filter="fade">
                                      <p:cBhvr>
                                        <p:cTn id="134" dur="750"/>
                                        <p:tgtEl>
                                          <p:spTgt spid="35"/>
                                        </p:tgtEl>
                                      </p:cBhvr>
                                    </p:animEffect>
                                  </p:childTnLst>
                                </p:cTn>
                              </p:par>
                            </p:childTnLst>
                          </p:cTn>
                        </p:par>
                      </p:childTnLst>
                    </p:cTn>
                  </p:par>
                  <p:par>
                    <p:cTn id="135" fill="hold">
                      <p:stCondLst>
                        <p:cond delay="indefinite"/>
                      </p:stCondLst>
                      <p:childTnLst>
                        <p:par>
                          <p:cTn id="136" fill="hold">
                            <p:stCondLst>
                              <p:cond delay="0"/>
                            </p:stCondLst>
                            <p:childTnLst>
                              <p:par>
                                <p:cTn id="137" presetID="22" presetClass="entr" presetSubtype="8" fill="hold" grpId="0" nodeType="clickEffect">
                                  <p:stCondLst>
                                    <p:cond delay="0"/>
                                  </p:stCondLst>
                                  <p:childTnLst>
                                    <p:set>
                                      <p:cBhvr>
                                        <p:cTn id="138" dur="1" fill="hold">
                                          <p:stCondLst>
                                            <p:cond delay="0"/>
                                          </p:stCondLst>
                                        </p:cTn>
                                        <p:tgtEl>
                                          <p:spTgt spid="36"/>
                                        </p:tgtEl>
                                        <p:attrNameLst>
                                          <p:attrName>style.visibility</p:attrName>
                                        </p:attrNameLst>
                                      </p:cBhvr>
                                      <p:to>
                                        <p:strVal val="visible"/>
                                      </p:to>
                                    </p:set>
                                    <p:animEffect transition="in" filter="wipe(left)">
                                      <p:cBhvr>
                                        <p:cTn id="139" dur="500"/>
                                        <p:tgtEl>
                                          <p:spTgt spid="36"/>
                                        </p:tgtEl>
                                      </p:cBhvr>
                                    </p:animEffect>
                                  </p:childTnLst>
                                </p:cTn>
                              </p:par>
                              <p:par>
                                <p:cTn id="140" presetID="22" presetClass="entr" presetSubtype="2" fill="hold" grpId="0" nodeType="withEffect">
                                  <p:stCondLst>
                                    <p:cond delay="0"/>
                                  </p:stCondLst>
                                  <p:childTnLst>
                                    <p:set>
                                      <p:cBhvr>
                                        <p:cTn id="141" dur="1" fill="hold">
                                          <p:stCondLst>
                                            <p:cond delay="0"/>
                                          </p:stCondLst>
                                        </p:cTn>
                                        <p:tgtEl>
                                          <p:spTgt spid="37"/>
                                        </p:tgtEl>
                                        <p:attrNameLst>
                                          <p:attrName>style.visibility</p:attrName>
                                        </p:attrNameLst>
                                      </p:cBhvr>
                                      <p:to>
                                        <p:strVal val="visible"/>
                                      </p:to>
                                    </p:set>
                                    <p:animEffect transition="in" filter="wipe(right)">
                                      <p:cBhvr>
                                        <p:cTn id="142" dur="500"/>
                                        <p:tgtEl>
                                          <p:spTgt spid="37"/>
                                        </p:tgtEl>
                                      </p:cBhvr>
                                    </p:animEffect>
                                  </p:childTnLst>
                                </p:cTn>
                              </p:par>
                            </p:childTnLst>
                          </p:cTn>
                        </p:par>
                        <p:par>
                          <p:cTn id="143" fill="hold">
                            <p:stCondLst>
                              <p:cond delay="500"/>
                            </p:stCondLst>
                            <p:childTnLst>
                              <p:par>
                                <p:cTn id="144" presetID="31" presetClass="entr" presetSubtype="0" fill="hold" grpId="0" nodeType="afterEffect">
                                  <p:stCondLst>
                                    <p:cond delay="0"/>
                                  </p:stCondLst>
                                  <p:childTnLst>
                                    <p:set>
                                      <p:cBhvr>
                                        <p:cTn id="145" dur="1" fill="hold">
                                          <p:stCondLst>
                                            <p:cond delay="0"/>
                                          </p:stCondLst>
                                        </p:cTn>
                                        <p:tgtEl>
                                          <p:spTgt spid="38"/>
                                        </p:tgtEl>
                                        <p:attrNameLst>
                                          <p:attrName>style.visibility</p:attrName>
                                        </p:attrNameLst>
                                      </p:cBhvr>
                                      <p:to>
                                        <p:strVal val="visible"/>
                                      </p:to>
                                    </p:set>
                                    <p:anim calcmode="lin" valueType="num">
                                      <p:cBhvr>
                                        <p:cTn id="146" dur="750" fill="hold"/>
                                        <p:tgtEl>
                                          <p:spTgt spid="38"/>
                                        </p:tgtEl>
                                        <p:attrNameLst>
                                          <p:attrName>ppt_w</p:attrName>
                                        </p:attrNameLst>
                                      </p:cBhvr>
                                      <p:tavLst>
                                        <p:tav tm="0">
                                          <p:val>
                                            <p:fltVal val="0"/>
                                          </p:val>
                                        </p:tav>
                                        <p:tav tm="100000">
                                          <p:val>
                                            <p:strVal val="#ppt_w"/>
                                          </p:val>
                                        </p:tav>
                                      </p:tavLst>
                                    </p:anim>
                                    <p:anim calcmode="lin" valueType="num">
                                      <p:cBhvr>
                                        <p:cTn id="147" dur="750" fill="hold"/>
                                        <p:tgtEl>
                                          <p:spTgt spid="38"/>
                                        </p:tgtEl>
                                        <p:attrNameLst>
                                          <p:attrName>ppt_h</p:attrName>
                                        </p:attrNameLst>
                                      </p:cBhvr>
                                      <p:tavLst>
                                        <p:tav tm="0">
                                          <p:val>
                                            <p:fltVal val="0"/>
                                          </p:val>
                                        </p:tav>
                                        <p:tav tm="100000">
                                          <p:val>
                                            <p:strVal val="#ppt_h"/>
                                          </p:val>
                                        </p:tav>
                                      </p:tavLst>
                                    </p:anim>
                                    <p:anim calcmode="lin" valueType="num">
                                      <p:cBhvr>
                                        <p:cTn id="148" dur="750" fill="hold"/>
                                        <p:tgtEl>
                                          <p:spTgt spid="38"/>
                                        </p:tgtEl>
                                        <p:attrNameLst>
                                          <p:attrName>style.rotation</p:attrName>
                                        </p:attrNameLst>
                                      </p:cBhvr>
                                      <p:tavLst>
                                        <p:tav tm="0">
                                          <p:val>
                                            <p:fltVal val="90"/>
                                          </p:val>
                                        </p:tav>
                                        <p:tav tm="100000">
                                          <p:val>
                                            <p:fltVal val="0"/>
                                          </p:val>
                                        </p:tav>
                                      </p:tavLst>
                                    </p:anim>
                                    <p:animEffect transition="in" filter="fade">
                                      <p:cBhvr>
                                        <p:cTn id="149" dur="750"/>
                                        <p:tgtEl>
                                          <p:spTgt spid="38"/>
                                        </p:tgtEl>
                                      </p:cBhvr>
                                    </p:animEffect>
                                  </p:childTnLst>
                                </p:cTn>
                              </p:par>
                            </p:childTnLst>
                          </p:cTn>
                        </p:par>
                        <p:par>
                          <p:cTn id="150" fill="hold">
                            <p:stCondLst>
                              <p:cond delay="1250"/>
                            </p:stCondLst>
                            <p:childTnLst>
                              <p:par>
                                <p:cTn id="151" presetID="31" presetClass="entr" presetSubtype="0" fill="hold" grpId="0" nodeType="afterEffect">
                                  <p:stCondLst>
                                    <p:cond delay="0"/>
                                  </p:stCondLst>
                                  <p:childTnLst>
                                    <p:set>
                                      <p:cBhvr>
                                        <p:cTn id="152" dur="1" fill="hold">
                                          <p:stCondLst>
                                            <p:cond delay="0"/>
                                          </p:stCondLst>
                                        </p:cTn>
                                        <p:tgtEl>
                                          <p:spTgt spid="39"/>
                                        </p:tgtEl>
                                        <p:attrNameLst>
                                          <p:attrName>style.visibility</p:attrName>
                                        </p:attrNameLst>
                                      </p:cBhvr>
                                      <p:to>
                                        <p:strVal val="visible"/>
                                      </p:to>
                                    </p:set>
                                    <p:anim calcmode="lin" valueType="num">
                                      <p:cBhvr>
                                        <p:cTn id="153" dur="750" fill="hold"/>
                                        <p:tgtEl>
                                          <p:spTgt spid="39"/>
                                        </p:tgtEl>
                                        <p:attrNameLst>
                                          <p:attrName>ppt_w</p:attrName>
                                        </p:attrNameLst>
                                      </p:cBhvr>
                                      <p:tavLst>
                                        <p:tav tm="0">
                                          <p:val>
                                            <p:fltVal val="0"/>
                                          </p:val>
                                        </p:tav>
                                        <p:tav tm="100000">
                                          <p:val>
                                            <p:strVal val="#ppt_w"/>
                                          </p:val>
                                        </p:tav>
                                      </p:tavLst>
                                    </p:anim>
                                    <p:anim calcmode="lin" valueType="num">
                                      <p:cBhvr>
                                        <p:cTn id="154" dur="750" fill="hold"/>
                                        <p:tgtEl>
                                          <p:spTgt spid="39"/>
                                        </p:tgtEl>
                                        <p:attrNameLst>
                                          <p:attrName>ppt_h</p:attrName>
                                        </p:attrNameLst>
                                      </p:cBhvr>
                                      <p:tavLst>
                                        <p:tav tm="0">
                                          <p:val>
                                            <p:fltVal val="0"/>
                                          </p:val>
                                        </p:tav>
                                        <p:tav tm="100000">
                                          <p:val>
                                            <p:strVal val="#ppt_h"/>
                                          </p:val>
                                        </p:tav>
                                      </p:tavLst>
                                    </p:anim>
                                    <p:anim calcmode="lin" valueType="num">
                                      <p:cBhvr>
                                        <p:cTn id="155" dur="750" fill="hold"/>
                                        <p:tgtEl>
                                          <p:spTgt spid="39"/>
                                        </p:tgtEl>
                                        <p:attrNameLst>
                                          <p:attrName>style.rotation</p:attrName>
                                        </p:attrNameLst>
                                      </p:cBhvr>
                                      <p:tavLst>
                                        <p:tav tm="0">
                                          <p:val>
                                            <p:fltVal val="90"/>
                                          </p:val>
                                        </p:tav>
                                        <p:tav tm="100000">
                                          <p:val>
                                            <p:fltVal val="0"/>
                                          </p:val>
                                        </p:tav>
                                      </p:tavLst>
                                    </p:anim>
                                    <p:animEffect transition="in" filter="fade">
                                      <p:cBhvr>
                                        <p:cTn id="156" dur="750"/>
                                        <p:tgtEl>
                                          <p:spTgt spid="39"/>
                                        </p:tgtEl>
                                      </p:cBhvr>
                                    </p:animEffect>
                                  </p:childTnLst>
                                </p:cTn>
                              </p:par>
                            </p:childTnLst>
                          </p:cTn>
                        </p:par>
                      </p:childTnLst>
                    </p:cTn>
                  </p:par>
                  <p:par>
                    <p:cTn id="157" fill="hold">
                      <p:stCondLst>
                        <p:cond delay="indefinite"/>
                      </p:stCondLst>
                      <p:childTnLst>
                        <p:par>
                          <p:cTn id="158" fill="hold">
                            <p:stCondLst>
                              <p:cond delay="0"/>
                            </p:stCondLst>
                            <p:childTnLst>
                              <p:par>
                                <p:cTn id="159" presetID="31" presetClass="entr" presetSubtype="0" fill="hold" grpId="0" nodeType="clickEffect">
                                  <p:stCondLst>
                                    <p:cond delay="0"/>
                                  </p:stCondLst>
                                  <p:childTnLst>
                                    <p:set>
                                      <p:cBhvr>
                                        <p:cTn id="160" dur="1" fill="hold">
                                          <p:stCondLst>
                                            <p:cond delay="0"/>
                                          </p:stCondLst>
                                        </p:cTn>
                                        <p:tgtEl>
                                          <p:spTgt spid="40"/>
                                        </p:tgtEl>
                                        <p:attrNameLst>
                                          <p:attrName>style.visibility</p:attrName>
                                        </p:attrNameLst>
                                      </p:cBhvr>
                                      <p:to>
                                        <p:strVal val="visible"/>
                                      </p:to>
                                    </p:set>
                                    <p:anim calcmode="lin" valueType="num">
                                      <p:cBhvr>
                                        <p:cTn id="161" dur="750" fill="hold"/>
                                        <p:tgtEl>
                                          <p:spTgt spid="40"/>
                                        </p:tgtEl>
                                        <p:attrNameLst>
                                          <p:attrName>ppt_w</p:attrName>
                                        </p:attrNameLst>
                                      </p:cBhvr>
                                      <p:tavLst>
                                        <p:tav tm="0">
                                          <p:val>
                                            <p:fltVal val="0"/>
                                          </p:val>
                                        </p:tav>
                                        <p:tav tm="100000">
                                          <p:val>
                                            <p:strVal val="#ppt_w"/>
                                          </p:val>
                                        </p:tav>
                                      </p:tavLst>
                                    </p:anim>
                                    <p:anim calcmode="lin" valueType="num">
                                      <p:cBhvr>
                                        <p:cTn id="162" dur="750" fill="hold"/>
                                        <p:tgtEl>
                                          <p:spTgt spid="40"/>
                                        </p:tgtEl>
                                        <p:attrNameLst>
                                          <p:attrName>ppt_h</p:attrName>
                                        </p:attrNameLst>
                                      </p:cBhvr>
                                      <p:tavLst>
                                        <p:tav tm="0">
                                          <p:val>
                                            <p:fltVal val="0"/>
                                          </p:val>
                                        </p:tav>
                                        <p:tav tm="100000">
                                          <p:val>
                                            <p:strVal val="#ppt_h"/>
                                          </p:val>
                                        </p:tav>
                                      </p:tavLst>
                                    </p:anim>
                                    <p:anim calcmode="lin" valueType="num">
                                      <p:cBhvr>
                                        <p:cTn id="163" dur="750" fill="hold"/>
                                        <p:tgtEl>
                                          <p:spTgt spid="40"/>
                                        </p:tgtEl>
                                        <p:attrNameLst>
                                          <p:attrName>style.rotation</p:attrName>
                                        </p:attrNameLst>
                                      </p:cBhvr>
                                      <p:tavLst>
                                        <p:tav tm="0">
                                          <p:val>
                                            <p:fltVal val="90"/>
                                          </p:val>
                                        </p:tav>
                                        <p:tav tm="100000">
                                          <p:val>
                                            <p:fltVal val="0"/>
                                          </p:val>
                                        </p:tav>
                                      </p:tavLst>
                                    </p:anim>
                                    <p:animEffect transition="in" filter="fade">
                                      <p:cBhvr>
                                        <p:cTn id="164" dur="750"/>
                                        <p:tgtEl>
                                          <p:spTgt spid="40"/>
                                        </p:tgtEl>
                                      </p:cBhvr>
                                    </p:animEffect>
                                  </p:childTnLst>
                                </p:cTn>
                              </p:par>
                            </p:childTnLst>
                          </p:cTn>
                        </p:par>
                      </p:childTnLst>
                    </p:cTn>
                  </p:par>
                  <p:par>
                    <p:cTn id="165" fill="hold">
                      <p:stCondLst>
                        <p:cond delay="indefinite"/>
                      </p:stCondLst>
                      <p:childTnLst>
                        <p:par>
                          <p:cTn id="166" fill="hold">
                            <p:stCondLst>
                              <p:cond delay="0"/>
                            </p:stCondLst>
                            <p:childTnLst>
                              <p:par>
                                <p:cTn id="167" presetID="31" presetClass="entr" presetSubtype="0" fill="hold" grpId="0" nodeType="clickEffect">
                                  <p:stCondLst>
                                    <p:cond delay="0"/>
                                  </p:stCondLst>
                                  <p:childTnLst>
                                    <p:set>
                                      <p:cBhvr>
                                        <p:cTn id="168" dur="1" fill="hold">
                                          <p:stCondLst>
                                            <p:cond delay="0"/>
                                          </p:stCondLst>
                                        </p:cTn>
                                        <p:tgtEl>
                                          <p:spTgt spid="41"/>
                                        </p:tgtEl>
                                        <p:attrNameLst>
                                          <p:attrName>style.visibility</p:attrName>
                                        </p:attrNameLst>
                                      </p:cBhvr>
                                      <p:to>
                                        <p:strVal val="visible"/>
                                      </p:to>
                                    </p:set>
                                    <p:anim calcmode="lin" valueType="num">
                                      <p:cBhvr>
                                        <p:cTn id="169" dur="750" fill="hold"/>
                                        <p:tgtEl>
                                          <p:spTgt spid="41"/>
                                        </p:tgtEl>
                                        <p:attrNameLst>
                                          <p:attrName>ppt_w</p:attrName>
                                        </p:attrNameLst>
                                      </p:cBhvr>
                                      <p:tavLst>
                                        <p:tav tm="0">
                                          <p:val>
                                            <p:fltVal val="0"/>
                                          </p:val>
                                        </p:tav>
                                        <p:tav tm="100000">
                                          <p:val>
                                            <p:strVal val="#ppt_w"/>
                                          </p:val>
                                        </p:tav>
                                      </p:tavLst>
                                    </p:anim>
                                    <p:anim calcmode="lin" valueType="num">
                                      <p:cBhvr>
                                        <p:cTn id="170" dur="750" fill="hold"/>
                                        <p:tgtEl>
                                          <p:spTgt spid="41"/>
                                        </p:tgtEl>
                                        <p:attrNameLst>
                                          <p:attrName>ppt_h</p:attrName>
                                        </p:attrNameLst>
                                      </p:cBhvr>
                                      <p:tavLst>
                                        <p:tav tm="0">
                                          <p:val>
                                            <p:fltVal val="0"/>
                                          </p:val>
                                        </p:tav>
                                        <p:tav tm="100000">
                                          <p:val>
                                            <p:strVal val="#ppt_h"/>
                                          </p:val>
                                        </p:tav>
                                      </p:tavLst>
                                    </p:anim>
                                    <p:anim calcmode="lin" valueType="num">
                                      <p:cBhvr>
                                        <p:cTn id="171" dur="750" fill="hold"/>
                                        <p:tgtEl>
                                          <p:spTgt spid="41"/>
                                        </p:tgtEl>
                                        <p:attrNameLst>
                                          <p:attrName>style.rotation</p:attrName>
                                        </p:attrNameLst>
                                      </p:cBhvr>
                                      <p:tavLst>
                                        <p:tav tm="0">
                                          <p:val>
                                            <p:fltVal val="90"/>
                                          </p:val>
                                        </p:tav>
                                        <p:tav tm="100000">
                                          <p:val>
                                            <p:fltVal val="0"/>
                                          </p:val>
                                        </p:tav>
                                      </p:tavLst>
                                    </p:anim>
                                    <p:animEffect transition="in" filter="fade">
                                      <p:cBhvr>
                                        <p:cTn id="172" dur="750"/>
                                        <p:tgtEl>
                                          <p:spTgt spid="41"/>
                                        </p:tgtEl>
                                      </p:cBhvr>
                                    </p:animEffect>
                                  </p:childTnLst>
                                </p:cTn>
                              </p:par>
                            </p:childTnLst>
                          </p:cTn>
                        </p:par>
                        <p:par>
                          <p:cTn id="173" fill="hold">
                            <p:stCondLst>
                              <p:cond delay="750"/>
                            </p:stCondLst>
                            <p:childTnLst>
                              <p:par>
                                <p:cTn id="174" presetID="31" presetClass="entr" presetSubtype="0" fill="hold" grpId="0" nodeType="afterEffect">
                                  <p:stCondLst>
                                    <p:cond delay="0"/>
                                  </p:stCondLst>
                                  <p:childTnLst>
                                    <p:set>
                                      <p:cBhvr>
                                        <p:cTn id="175" dur="1" fill="hold">
                                          <p:stCondLst>
                                            <p:cond delay="0"/>
                                          </p:stCondLst>
                                        </p:cTn>
                                        <p:tgtEl>
                                          <p:spTgt spid="42"/>
                                        </p:tgtEl>
                                        <p:attrNameLst>
                                          <p:attrName>style.visibility</p:attrName>
                                        </p:attrNameLst>
                                      </p:cBhvr>
                                      <p:to>
                                        <p:strVal val="visible"/>
                                      </p:to>
                                    </p:set>
                                    <p:anim calcmode="lin" valueType="num">
                                      <p:cBhvr>
                                        <p:cTn id="176" dur="750" fill="hold"/>
                                        <p:tgtEl>
                                          <p:spTgt spid="42"/>
                                        </p:tgtEl>
                                        <p:attrNameLst>
                                          <p:attrName>ppt_w</p:attrName>
                                        </p:attrNameLst>
                                      </p:cBhvr>
                                      <p:tavLst>
                                        <p:tav tm="0">
                                          <p:val>
                                            <p:fltVal val="0"/>
                                          </p:val>
                                        </p:tav>
                                        <p:tav tm="100000">
                                          <p:val>
                                            <p:strVal val="#ppt_w"/>
                                          </p:val>
                                        </p:tav>
                                      </p:tavLst>
                                    </p:anim>
                                    <p:anim calcmode="lin" valueType="num">
                                      <p:cBhvr>
                                        <p:cTn id="177" dur="750" fill="hold"/>
                                        <p:tgtEl>
                                          <p:spTgt spid="42"/>
                                        </p:tgtEl>
                                        <p:attrNameLst>
                                          <p:attrName>ppt_h</p:attrName>
                                        </p:attrNameLst>
                                      </p:cBhvr>
                                      <p:tavLst>
                                        <p:tav tm="0">
                                          <p:val>
                                            <p:fltVal val="0"/>
                                          </p:val>
                                        </p:tav>
                                        <p:tav tm="100000">
                                          <p:val>
                                            <p:strVal val="#ppt_h"/>
                                          </p:val>
                                        </p:tav>
                                      </p:tavLst>
                                    </p:anim>
                                    <p:anim calcmode="lin" valueType="num">
                                      <p:cBhvr>
                                        <p:cTn id="178" dur="750" fill="hold"/>
                                        <p:tgtEl>
                                          <p:spTgt spid="42"/>
                                        </p:tgtEl>
                                        <p:attrNameLst>
                                          <p:attrName>style.rotation</p:attrName>
                                        </p:attrNameLst>
                                      </p:cBhvr>
                                      <p:tavLst>
                                        <p:tav tm="0">
                                          <p:val>
                                            <p:fltVal val="90"/>
                                          </p:val>
                                        </p:tav>
                                        <p:tav tm="100000">
                                          <p:val>
                                            <p:fltVal val="0"/>
                                          </p:val>
                                        </p:tav>
                                      </p:tavLst>
                                    </p:anim>
                                    <p:animEffect transition="in" filter="fade">
                                      <p:cBhvr>
                                        <p:cTn id="179" dur="750"/>
                                        <p:tgtEl>
                                          <p:spTgt spid="42"/>
                                        </p:tgtEl>
                                      </p:cBhvr>
                                    </p:animEffect>
                                  </p:childTnLst>
                                </p:cTn>
                              </p:par>
                            </p:childTnLst>
                          </p:cTn>
                        </p:par>
                        <p:par>
                          <p:cTn id="180" fill="hold">
                            <p:stCondLst>
                              <p:cond delay="1500"/>
                            </p:stCondLst>
                            <p:childTnLst>
                              <p:par>
                                <p:cTn id="181" presetID="31" presetClass="entr" presetSubtype="0" fill="hold" grpId="0" nodeType="afterEffect">
                                  <p:stCondLst>
                                    <p:cond delay="0"/>
                                  </p:stCondLst>
                                  <p:childTnLst>
                                    <p:set>
                                      <p:cBhvr>
                                        <p:cTn id="182" dur="1" fill="hold">
                                          <p:stCondLst>
                                            <p:cond delay="0"/>
                                          </p:stCondLst>
                                        </p:cTn>
                                        <p:tgtEl>
                                          <p:spTgt spid="43"/>
                                        </p:tgtEl>
                                        <p:attrNameLst>
                                          <p:attrName>style.visibility</p:attrName>
                                        </p:attrNameLst>
                                      </p:cBhvr>
                                      <p:to>
                                        <p:strVal val="visible"/>
                                      </p:to>
                                    </p:set>
                                    <p:anim calcmode="lin" valueType="num">
                                      <p:cBhvr>
                                        <p:cTn id="183" dur="750" fill="hold"/>
                                        <p:tgtEl>
                                          <p:spTgt spid="43"/>
                                        </p:tgtEl>
                                        <p:attrNameLst>
                                          <p:attrName>ppt_w</p:attrName>
                                        </p:attrNameLst>
                                      </p:cBhvr>
                                      <p:tavLst>
                                        <p:tav tm="0">
                                          <p:val>
                                            <p:fltVal val="0"/>
                                          </p:val>
                                        </p:tav>
                                        <p:tav tm="100000">
                                          <p:val>
                                            <p:strVal val="#ppt_w"/>
                                          </p:val>
                                        </p:tav>
                                      </p:tavLst>
                                    </p:anim>
                                    <p:anim calcmode="lin" valueType="num">
                                      <p:cBhvr>
                                        <p:cTn id="184" dur="750" fill="hold"/>
                                        <p:tgtEl>
                                          <p:spTgt spid="43"/>
                                        </p:tgtEl>
                                        <p:attrNameLst>
                                          <p:attrName>ppt_h</p:attrName>
                                        </p:attrNameLst>
                                      </p:cBhvr>
                                      <p:tavLst>
                                        <p:tav tm="0">
                                          <p:val>
                                            <p:fltVal val="0"/>
                                          </p:val>
                                        </p:tav>
                                        <p:tav tm="100000">
                                          <p:val>
                                            <p:strVal val="#ppt_h"/>
                                          </p:val>
                                        </p:tav>
                                      </p:tavLst>
                                    </p:anim>
                                    <p:anim calcmode="lin" valueType="num">
                                      <p:cBhvr>
                                        <p:cTn id="185" dur="750" fill="hold"/>
                                        <p:tgtEl>
                                          <p:spTgt spid="43"/>
                                        </p:tgtEl>
                                        <p:attrNameLst>
                                          <p:attrName>style.rotation</p:attrName>
                                        </p:attrNameLst>
                                      </p:cBhvr>
                                      <p:tavLst>
                                        <p:tav tm="0">
                                          <p:val>
                                            <p:fltVal val="90"/>
                                          </p:val>
                                        </p:tav>
                                        <p:tav tm="100000">
                                          <p:val>
                                            <p:fltVal val="0"/>
                                          </p:val>
                                        </p:tav>
                                      </p:tavLst>
                                    </p:anim>
                                    <p:animEffect transition="in" filter="fade">
                                      <p:cBhvr>
                                        <p:cTn id="186" dur="750"/>
                                        <p:tgtEl>
                                          <p:spTgt spid="43"/>
                                        </p:tgtEl>
                                      </p:cBhvr>
                                    </p:animEffect>
                                  </p:childTnLst>
                                </p:cTn>
                              </p:par>
                            </p:childTnLst>
                          </p:cTn>
                        </p:par>
                      </p:childTnLst>
                    </p:cTn>
                  </p:par>
                  <p:par>
                    <p:cTn id="187" fill="hold">
                      <p:stCondLst>
                        <p:cond delay="indefinite"/>
                      </p:stCondLst>
                      <p:childTnLst>
                        <p:par>
                          <p:cTn id="188" fill="hold">
                            <p:stCondLst>
                              <p:cond delay="0"/>
                            </p:stCondLst>
                            <p:childTnLst>
                              <p:par>
                                <p:cTn id="189" presetID="47" presetClass="entr" presetSubtype="0" fill="hold" nodeType="clickEffect">
                                  <p:stCondLst>
                                    <p:cond delay="0"/>
                                  </p:stCondLst>
                                  <p:childTnLst>
                                    <p:set>
                                      <p:cBhvr>
                                        <p:cTn id="190" dur="1" fill="hold">
                                          <p:stCondLst>
                                            <p:cond delay="0"/>
                                          </p:stCondLst>
                                        </p:cTn>
                                        <p:tgtEl>
                                          <p:spTgt spid="44"/>
                                        </p:tgtEl>
                                        <p:attrNameLst>
                                          <p:attrName>style.visibility</p:attrName>
                                        </p:attrNameLst>
                                      </p:cBhvr>
                                      <p:to>
                                        <p:strVal val="visible"/>
                                      </p:to>
                                    </p:set>
                                    <p:animEffect transition="in" filter="fade">
                                      <p:cBhvr>
                                        <p:cTn id="191" dur="1000"/>
                                        <p:tgtEl>
                                          <p:spTgt spid="44"/>
                                        </p:tgtEl>
                                      </p:cBhvr>
                                    </p:animEffect>
                                    <p:anim calcmode="lin" valueType="num">
                                      <p:cBhvr>
                                        <p:cTn id="192" dur="1000" fill="hold"/>
                                        <p:tgtEl>
                                          <p:spTgt spid="44"/>
                                        </p:tgtEl>
                                        <p:attrNameLst>
                                          <p:attrName>ppt_x</p:attrName>
                                        </p:attrNameLst>
                                      </p:cBhvr>
                                      <p:tavLst>
                                        <p:tav tm="0">
                                          <p:val>
                                            <p:strVal val="#ppt_x"/>
                                          </p:val>
                                        </p:tav>
                                        <p:tav tm="100000">
                                          <p:val>
                                            <p:strVal val="#ppt_x"/>
                                          </p:val>
                                        </p:tav>
                                      </p:tavLst>
                                    </p:anim>
                                    <p:anim calcmode="lin" valueType="num">
                                      <p:cBhvr>
                                        <p:cTn id="193"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194" fill="hold">
                      <p:stCondLst>
                        <p:cond delay="indefinite"/>
                      </p:stCondLst>
                      <p:childTnLst>
                        <p:par>
                          <p:cTn id="195" fill="hold">
                            <p:stCondLst>
                              <p:cond delay="0"/>
                            </p:stCondLst>
                            <p:childTnLst>
                              <p:par>
                                <p:cTn id="196" presetID="16" presetClass="entr" presetSubtype="37" fill="hold" nodeType="clickEffect">
                                  <p:stCondLst>
                                    <p:cond delay="0"/>
                                  </p:stCondLst>
                                  <p:childTnLst>
                                    <p:set>
                                      <p:cBhvr>
                                        <p:cTn id="197" dur="1" fill="hold">
                                          <p:stCondLst>
                                            <p:cond delay="0"/>
                                          </p:stCondLst>
                                        </p:cTn>
                                        <p:tgtEl>
                                          <p:spTgt spid="45"/>
                                        </p:tgtEl>
                                        <p:attrNameLst>
                                          <p:attrName>style.visibility</p:attrName>
                                        </p:attrNameLst>
                                      </p:cBhvr>
                                      <p:to>
                                        <p:strVal val="visible"/>
                                      </p:to>
                                    </p:set>
                                    <p:animEffect transition="in" filter="barn(outVertical)">
                                      <p:cBhvr>
                                        <p:cTn id="198" dur="500"/>
                                        <p:tgtEl>
                                          <p:spTgt spid="45"/>
                                        </p:tgtEl>
                                      </p:cBhvr>
                                    </p:animEffect>
                                  </p:childTnLst>
                                </p:cTn>
                              </p:par>
                            </p:childTnLst>
                          </p:cTn>
                        </p:par>
                      </p:childTnLst>
                    </p:cTn>
                  </p:par>
                  <p:par>
                    <p:cTn id="199" fill="hold">
                      <p:stCondLst>
                        <p:cond delay="indefinite"/>
                      </p:stCondLst>
                      <p:childTnLst>
                        <p:par>
                          <p:cTn id="200" fill="hold">
                            <p:stCondLst>
                              <p:cond delay="0"/>
                            </p:stCondLst>
                            <p:childTnLst>
                              <p:par>
                                <p:cTn id="201" presetID="16" presetClass="entr" presetSubtype="37" fill="hold" nodeType="clickEffect">
                                  <p:stCondLst>
                                    <p:cond delay="0"/>
                                  </p:stCondLst>
                                  <p:childTnLst>
                                    <p:set>
                                      <p:cBhvr>
                                        <p:cTn id="202" dur="1" fill="hold">
                                          <p:stCondLst>
                                            <p:cond delay="0"/>
                                          </p:stCondLst>
                                        </p:cTn>
                                        <p:tgtEl>
                                          <p:spTgt spid="46"/>
                                        </p:tgtEl>
                                        <p:attrNameLst>
                                          <p:attrName>style.visibility</p:attrName>
                                        </p:attrNameLst>
                                      </p:cBhvr>
                                      <p:to>
                                        <p:strVal val="visible"/>
                                      </p:to>
                                    </p:set>
                                    <p:animEffect transition="in" filter="barn(outVertical)">
                                      <p:cBhvr>
                                        <p:cTn id="203" dur="500"/>
                                        <p:tgtEl>
                                          <p:spTgt spid="46"/>
                                        </p:tgtEl>
                                      </p:cBhvr>
                                    </p:animEffect>
                                  </p:childTnLst>
                                </p:cTn>
                              </p:par>
                            </p:childTnLst>
                          </p:cTn>
                        </p:par>
                      </p:childTnLst>
                    </p:cTn>
                  </p:par>
                  <p:par>
                    <p:cTn id="204" fill="hold">
                      <p:stCondLst>
                        <p:cond delay="indefinite"/>
                      </p:stCondLst>
                      <p:childTnLst>
                        <p:par>
                          <p:cTn id="205" fill="hold">
                            <p:stCondLst>
                              <p:cond delay="0"/>
                            </p:stCondLst>
                            <p:childTnLst>
                              <p:par>
                                <p:cTn id="206" presetID="16" presetClass="entr" presetSubtype="37" fill="hold" nodeType="clickEffect">
                                  <p:stCondLst>
                                    <p:cond delay="0"/>
                                  </p:stCondLst>
                                  <p:childTnLst>
                                    <p:set>
                                      <p:cBhvr>
                                        <p:cTn id="207" dur="1" fill="hold">
                                          <p:stCondLst>
                                            <p:cond delay="0"/>
                                          </p:stCondLst>
                                        </p:cTn>
                                        <p:tgtEl>
                                          <p:spTgt spid="49"/>
                                        </p:tgtEl>
                                        <p:attrNameLst>
                                          <p:attrName>style.visibility</p:attrName>
                                        </p:attrNameLst>
                                      </p:cBhvr>
                                      <p:to>
                                        <p:strVal val="visible"/>
                                      </p:to>
                                    </p:set>
                                    <p:animEffect transition="in" filter="barn(outVertical)">
                                      <p:cBhvr>
                                        <p:cTn id="208" dur="500"/>
                                        <p:tgtEl>
                                          <p:spTgt spid="49"/>
                                        </p:tgtEl>
                                      </p:cBhvr>
                                    </p:animEffect>
                                  </p:childTnLst>
                                </p:cTn>
                              </p:par>
                            </p:childTnLst>
                          </p:cTn>
                        </p:par>
                      </p:childTnLst>
                    </p:cTn>
                  </p:par>
                  <p:par>
                    <p:cTn id="209" fill="hold">
                      <p:stCondLst>
                        <p:cond delay="indefinite"/>
                      </p:stCondLst>
                      <p:childTnLst>
                        <p:par>
                          <p:cTn id="210" fill="hold">
                            <p:stCondLst>
                              <p:cond delay="0"/>
                            </p:stCondLst>
                            <p:childTnLst>
                              <p:par>
                                <p:cTn id="211" presetID="16" presetClass="entr" presetSubtype="37" fill="hold" nodeType="clickEffect">
                                  <p:stCondLst>
                                    <p:cond delay="0"/>
                                  </p:stCondLst>
                                  <p:childTnLst>
                                    <p:set>
                                      <p:cBhvr>
                                        <p:cTn id="212" dur="1" fill="hold">
                                          <p:stCondLst>
                                            <p:cond delay="0"/>
                                          </p:stCondLst>
                                        </p:cTn>
                                        <p:tgtEl>
                                          <p:spTgt spid="50"/>
                                        </p:tgtEl>
                                        <p:attrNameLst>
                                          <p:attrName>style.visibility</p:attrName>
                                        </p:attrNameLst>
                                      </p:cBhvr>
                                      <p:to>
                                        <p:strVal val="visible"/>
                                      </p:to>
                                    </p:set>
                                    <p:animEffect transition="in" filter="barn(outVertical)">
                                      <p:cBhvr>
                                        <p:cTn id="213" dur="500"/>
                                        <p:tgtEl>
                                          <p:spTgt spid="50"/>
                                        </p:tgtEl>
                                      </p:cBhvr>
                                    </p:animEffect>
                                  </p:childTnLst>
                                </p:cTn>
                              </p:par>
                            </p:childTnLst>
                          </p:cTn>
                        </p:par>
                      </p:childTnLst>
                    </p:cTn>
                  </p:par>
                  <p:par>
                    <p:cTn id="214" fill="hold">
                      <p:stCondLst>
                        <p:cond delay="indefinite"/>
                      </p:stCondLst>
                      <p:childTnLst>
                        <p:par>
                          <p:cTn id="215" fill="hold">
                            <p:stCondLst>
                              <p:cond delay="0"/>
                            </p:stCondLst>
                            <p:childTnLst>
                              <p:par>
                                <p:cTn id="216" presetID="22" presetClass="entr" presetSubtype="8" fill="hold" grpId="0" nodeType="clickEffect">
                                  <p:stCondLst>
                                    <p:cond delay="0"/>
                                  </p:stCondLst>
                                  <p:childTnLst>
                                    <p:set>
                                      <p:cBhvr>
                                        <p:cTn id="217" dur="1" fill="hold">
                                          <p:stCondLst>
                                            <p:cond delay="0"/>
                                          </p:stCondLst>
                                        </p:cTn>
                                        <p:tgtEl>
                                          <p:spTgt spid="51"/>
                                        </p:tgtEl>
                                        <p:attrNameLst>
                                          <p:attrName>style.visibility</p:attrName>
                                        </p:attrNameLst>
                                      </p:cBhvr>
                                      <p:to>
                                        <p:strVal val="visible"/>
                                      </p:to>
                                    </p:set>
                                    <p:animEffect transition="in" filter="wipe(left)">
                                      <p:cBhvr>
                                        <p:cTn id="218" dur="500"/>
                                        <p:tgtEl>
                                          <p:spTgt spid="51"/>
                                        </p:tgtEl>
                                      </p:cBhvr>
                                    </p:animEffect>
                                  </p:childTnLst>
                                </p:cTn>
                              </p:par>
                              <p:par>
                                <p:cTn id="219" presetID="35" presetClass="entr" presetSubtype="0" fill="hold" grpId="0" nodeType="withEffect">
                                  <p:stCondLst>
                                    <p:cond delay="0"/>
                                  </p:stCondLst>
                                  <p:childTnLst>
                                    <p:set>
                                      <p:cBhvr>
                                        <p:cTn id="220" dur="1" fill="hold">
                                          <p:stCondLst>
                                            <p:cond delay="0"/>
                                          </p:stCondLst>
                                        </p:cTn>
                                        <p:tgtEl>
                                          <p:spTgt spid="52"/>
                                        </p:tgtEl>
                                        <p:attrNameLst>
                                          <p:attrName>style.visibility</p:attrName>
                                        </p:attrNameLst>
                                      </p:cBhvr>
                                      <p:to>
                                        <p:strVal val="visible"/>
                                      </p:to>
                                    </p:set>
                                    <p:animEffect transition="in" filter="fade">
                                      <p:cBhvr>
                                        <p:cTn id="221" dur="1000"/>
                                        <p:tgtEl>
                                          <p:spTgt spid="52"/>
                                        </p:tgtEl>
                                      </p:cBhvr>
                                    </p:animEffect>
                                    <p:anim calcmode="lin" valueType="num">
                                      <p:cBhvr>
                                        <p:cTn id="222" dur="1000" fill="hold"/>
                                        <p:tgtEl>
                                          <p:spTgt spid="52"/>
                                        </p:tgtEl>
                                        <p:attrNameLst>
                                          <p:attrName>style.rotation</p:attrName>
                                        </p:attrNameLst>
                                      </p:cBhvr>
                                      <p:tavLst>
                                        <p:tav tm="0">
                                          <p:val>
                                            <p:fltVal val="720"/>
                                          </p:val>
                                        </p:tav>
                                        <p:tav tm="100000">
                                          <p:val>
                                            <p:fltVal val="0"/>
                                          </p:val>
                                        </p:tav>
                                      </p:tavLst>
                                    </p:anim>
                                    <p:anim calcmode="lin" valueType="num">
                                      <p:cBhvr>
                                        <p:cTn id="223" dur="1000" fill="hold"/>
                                        <p:tgtEl>
                                          <p:spTgt spid="52"/>
                                        </p:tgtEl>
                                        <p:attrNameLst>
                                          <p:attrName>ppt_h</p:attrName>
                                        </p:attrNameLst>
                                      </p:cBhvr>
                                      <p:tavLst>
                                        <p:tav tm="0">
                                          <p:val>
                                            <p:fltVal val="0"/>
                                          </p:val>
                                        </p:tav>
                                        <p:tav tm="100000">
                                          <p:val>
                                            <p:strVal val="#ppt_h"/>
                                          </p:val>
                                        </p:tav>
                                      </p:tavLst>
                                    </p:anim>
                                    <p:anim calcmode="lin" valueType="num">
                                      <p:cBhvr>
                                        <p:cTn id="224" dur="1000" fill="hold"/>
                                        <p:tgtEl>
                                          <p:spTgt spid="52"/>
                                        </p:tgtEl>
                                        <p:attrNameLst>
                                          <p:attrName>ppt_w</p:attrName>
                                        </p:attrNameLst>
                                      </p:cBhvr>
                                      <p:tavLst>
                                        <p:tav tm="0">
                                          <p:val>
                                            <p:fltVal val="0"/>
                                          </p:val>
                                        </p:tav>
                                        <p:tav tm="100000">
                                          <p:val>
                                            <p:strVal val="#ppt_w"/>
                                          </p:val>
                                        </p:tav>
                                      </p:tavLst>
                                    </p:anim>
                                  </p:childTnLst>
                                </p:cTn>
                              </p:par>
                            </p:childTnLst>
                          </p:cTn>
                        </p:par>
                        <p:par>
                          <p:cTn id="225" fill="hold">
                            <p:stCondLst>
                              <p:cond delay="1000"/>
                            </p:stCondLst>
                            <p:childTnLst>
                              <p:par>
                                <p:cTn id="226" presetID="22" presetClass="entr" presetSubtype="2" fill="hold" grpId="0" nodeType="afterEffect">
                                  <p:stCondLst>
                                    <p:cond delay="0"/>
                                  </p:stCondLst>
                                  <p:childTnLst>
                                    <p:set>
                                      <p:cBhvr>
                                        <p:cTn id="227" dur="1" fill="hold">
                                          <p:stCondLst>
                                            <p:cond delay="0"/>
                                          </p:stCondLst>
                                        </p:cTn>
                                        <p:tgtEl>
                                          <p:spTgt spid="53"/>
                                        </p:tgtEl>
                                        <p:attrNameLst>
                                          <p:attrName>style.visibility</p:attrName>
                                        </p:attrNameLst>
                                      </p:cBhvr>
                                      <p:to>
                                        <p:strVal val="visible"/>
                                      </p:to>
                                    </p:set>
                                    <p:animEffect transition="in" filter="wipe(right)">
                                      <p:cBhvr>
                                        <p:cTn id="228" dur="500"/>
                                        <p:tgtEl>
                                          <p:spTgt spid="53"/>
                                        </p:tgtEl>
                                      </p:cBhvr>
                                    </p:animEffect>
                                  </p:childTnLst>
                                </p:cTn>
                              </p:par>
                            </p:childTnLst>
                          </p:cTn>
                        </p:par>
                      </p:childTnLst>
                    </p:cTn>
                  </p:par>
                  <p:par>
                    <p:cTn id="229" fill="hold">
                      <p:stCondLst>
                        <p:cond delay="indefinite"/>
                      </p:stCondLst>
                      <p:childTnLst>
                        <p:par>
                          <p:cTn id="230" fill="hold">
                            <p:stCondLst>
                              <p:cond delay="0"/>
                            </p:stCondLst>
                            <p:childTnLst>
                              <p:par>
                                <p:cTn id="231" presetID="31" presetClass="entr" presetSubtype="0" fill="hold" grpId="0" nodeType="clickEffect">
                                  <p:stCondLst>
                                    <p:cond delay="0"/>
                                  </p:stCondLst>
                                  <p:childTnLst>
                                    <p:set>
                                      <p:cBhvr>
                                        <p:cTn id="232" dur="1" fill="hold">
                                          <p:stCondLst>
                                            <p:cond delay="0"/>
                                          </p:stCondLst>
                                        </p:cTn>
                                        <p:tgtEl>
                                          <p:spTgt spid="56"/>
                                        </p:tgtEl>
                                        <p:attrNameLst>
                                          <p:attrName>style.visibility</p:attrName>
                                        </p:attrNameLst>
                                      </p:cBhvr>
                                      <p:to>
                                        <p:strVal val="visible"/>
                                      </p:to>
                                    </p:set>
                                    <p:anim calcmode="lin" valueType="num">
                                      <p:cBhvr>
                                        <p:cTn id="233" dur="750" fill="hold"/>
                                        <p:tgtEl>
                                          <p:spTgt spid="56"/>
                                        </p:tgtEl>
                                        <p:attrNameLst>
                                          <p:attrName>ppt_w</p:attrName>
                                        </p:attrNameLst>
                                      </p:cBhvr>
                                      <p:tavLst>
                                        <p:tav tm="0">
                                          <p:val>
                                            <p:fltVal val="0"/>
                                          </p:val>
                                        </p:tav>
                                        <p:tav tm="100000">
                                          <p:val>
                                            <p:strVal val="#ppt_w"/>
                                          </p:val>
                                        </p:tav>
                                      </p:tavLst>
                                    </p:anim>
                                    <p:anim calcmode="lin" valueType="num">
                                      <p:cBhvr>
                                        <p:cTn id="234" dur="750" fill="hold"/>
                                        <p:tgtEl>
                                          <p:spTgt spid="56"/>
                                        </p:tgtEl>
                                        <p:attrNameLst>
                                          <p:attrName>ppt_h</p:attrName>
                                        </p:attrNameLst>
                                      </p:cBhvr>
                                      <p:tavLst>
                                        <p:tav tm="0">
                                          <p:val>
                                            <p:fltVal val="0"/>
                                          </p:val>
                                        </p:tav>
                                        <p:tav tm="100000">
                                          <p:val>
                                            <p:strVal val="#ppt_h"/>
                                          </p:val>
                                        </p:tav>
                                      </p:tavLst>
                                    </p:anim>
                                    <p:anim calcmode="lin" valueType="num">
                                      <p:cBhvr>
                                        <p:cTn id="235" dur="750" fill="hold"/>
                                        <p:tgtEl>
                                          <p:spTgt spid="56"/>
                                        </p:tgtEl>
                                        <p:attrNameLst>
                                          <p:attrName>style.rotation</p:attrName>
                                        </p:attrNameLst>
                                      </p:cBhvr>
                                      <p:tavLst>
                                        <p:tav tm="0">
                                          <p:val>
                                            <p:fltVal val="90"/>
                                          </p:val>
                                        </p:tav>
                                        <p:tav tm="100000">
                                          <p:val>
                                            <p:fltVal val="0"/>
                                          </p:val>
                                        </p:tav>
                                      </p:tavLst>
                                    </p:anim>
                                    <p:animEffect transition="in" filter="fade">
                                      <p:cBhvr>
                                        <p:cTn id="236" dur="750"/>
                                        <p:tgtEl>
                                          <p:spTgt spid="56"/>
                                        </p:tgtEl>
                                      </p:cBhvr>
                                    </p:animEffect>
                                  </p:childTnLst>
                                </p:cTn>
                              </p:par>
                            </p:childTnLst>
                          </p:cTn>
                        </p:par>
                      </p:childTnLst>
                    </p:cTn>
                  </p:par>
                  <p:par>
                    <p:cTn id="237" fill="hold">
                      <p:stCondLst>
                        <p:cond delay="indefinite"/>
                      </p:stCondLst>
                      <p:childTnLst>
                        <p:par>
                          <p:cTn id="238" fill="hold">
                            <p:stCondLst>
                              <p:cond delay="0"/>
                            </p:stCondLst>
                            <p:childTnLst>
                              <p:par>
                                <p:cTn id="239" presetID="31" presetClass="entr" presetSubtype="0" fill="hold" grpId="0" nodeType="clickEffect">
                                  <p:stCondLst>
                                    <p:cond delay="0"/>
                                  </p:stCondLst>
                                  <p:childTnLst>
                                    <p:set>
                                      <p:cBhvr>
                                        <p:cTn id="240" dur="1" fill="hold">
                                          <p:stCondLst>
                                            <p:cond delay="0"/>
                                          </p:stCondLst>
                                        </p:cTn>
                                        <p:tgtEl>
                                          <p:spTgt spid="57"/>
                                        </p:tgtEl>
                                        <p:attrNameLst>
                                          <p:attrName>style.visibility</p:attrName>
                                        </p:attrNameLst>
                                      </p:cBhvr>
                                      <p:to>
                                        <p:strVal val="visible"/>
                                      </p:to>
                                    </p:set>
                                    <p:anim calcmode="lin" valueType="num">
                                      <p:cBhvr>
                                        <p:cTn id="241" dur="750" fill="hold"/>
                                        <p:tgtEl>
                                          <p:spTgt spid="57"/>
                                        </p:tgtEl>
                                        <p:attrNameLst>
                                          <p:attrName>ppt_w</p:attrName>
                                        </p:attrNameLst>
                                      </p:cBhvr>
                                      <p:tavLst>
                                        <p:tav tm="0">
                                          <p:val>
                                            <p:fltVal val="0"/>
                                          </p:val>
                                        </p:tav>
                                        <p:tav tm="100000">
                                          <p:val>
                                            <p:strVal val="#ppt_w"/>
                                          </p:val>
                                        </p:tav>
                                      </p:tavLst>
                                    </p:anim>
                                    <p:anim calcmode="lin" valueType="num">
                                      <p:cBhvr>
                                        <p:cTn id="242" dur="750" fill="hold"/>
                                        <p:tgtEl>
                                          <p:spTgt spid="57"/>
                                        </p:tgtEl>
                                        <p:attrNameLst>
                                          <p:attrName>ppt_h</p:attrName>
                                        </p:attrNameLst>
                                      </p:cBhvr>
                                      <p:tavLst>
                                        <p:tav tm="0">
                                          <p:val>
                                            <p:fltVal val="0"/>
                                          </p:val>
                                        </p:tav>
                                        <p:tav tm="100000">
                                          <p:val>
                                            <p:strVal val="#ppt_h"/>
                                          </p:val>
                                        </p:tav>
                                      </p:tavLst>
                                    </p:anim>
                                    <p:anim calcmode="lin" valueType="num">
                                      <p:cBhvr>
                                        <p:cTn id="243" dur="750" fill="hold"/>
                                        <p:tgtEl>
                                          <p:spTgt spid="57"/>
                                        </p:tgtEl>
                                        <p:attrNameLst>
                                          <p:attrName>style.rotation</p:attrName>
                                        </p:attrNameLst>
                                      </p:cBhvr>
                                      <p:tavLst>
                                        <p:tav tm="0">
                                          <p:val>
                                            <p:fltVal val="90"/>
                                          </p:val>
                                        </p:tav>
                                        <p:tav tm="100000">
                                          <p:val>
                                            <p:fltVal val="0"/>
                                          </p:val>
                                        </p:tav>
                                      </p:tavLst>
                                    </p:anim>
                                    <p:animEffect transition="in" filter="fade">
                                      <p:cBhvr>
                                        <p:cTn id="244" dur="750"/>
                                        <p:tgtEl>
                                          <p:spTgt spid="57"/>
                                        </p:tgtEl>
                                      </p:cBhvr>
                                    </p:animEffect>
                                  </p:childTnLst>
                                </p:cTn>
                              </p:par>
                            </p:childTnLst>
                          </p:cTn>
                        </p:par>
                      </p:childTnLst>
                    </p:cTn>
                  </p:par>
                  <p:par>
                    <p:cTn id="245" fill="hold">
                      <p:stCondLst>
                        <p:cond delay="indefinite"/>
                      </p:stCondLst>
                      <p:childTnLst>
                        <p:par>
                          <p:cTn id="246" fill="hold">
                            <p:stCondLst>
                              <p:cond delay="0"/>
                            </p:stCondLst>
                            <p:childTnLst>
                              <p:par>
                                <p:cTn id="247" presetID="22" presetClass="entr" presetSubtype="8" fill="hold" grpId="0" nodeType="clickEffect">
                                  <p:stCondLst>
                                    <p:cond delay="0"/>
                                  </p:stCondLst>
                                  <p:childTnLst>
                                    <p:set>
                                      <p:cBhvr>
                                        <p:cTn id="248" dur="1" fill="hold">
                                          <p:stCondLst>
                                            <p:cond delay="0"/>
                                          </p:stCondLst>
                                        </p:cTn>
                                        <p:tgtEl>
                                          <p:spTgt spid="54"/>
                                        </p:tgtEl>
                                        <p:attrNameLst>
                                          <p:attrName>style.visibility</p:attrName>
                                        </p:attrNameLst>
                                      </p:cBhvr>
                                      <p:to>
                                        <p:strVal val="visible"/>
                                      </p:to>
                                    </p:set>
                                    <p:animEffect transition="in" filter="wipe(left)">
                                      <p:cBhvr>
                                        <p:cTn id="249" dur="500"/>
                                        <p:tgtEl>
                                          <p:spTgt spid="54"/>
                                        </p:tgtEl>
                                      </p:cBhvr>
                                    </p:animEffect>
                                  </p:childTnLst>
                                </p:cTn>
                              </p:par>
                              <p:par>
                                <p:cTn id="250" presetID="22" presetClass="entr" presetSubtype="2" fill="hold" grpId="0" nodeType="withEffect">
                                  <p:stCondLst>
                                    <p:cond delay="0"/>
                                  </p:stCondLst>
                                  <p:childTnLst>
                                    <p:set>
                                      <p:cBhvr>
                                        <p:cTn id="251" dur="1" fill="hold">
                                          <p:stCondLst>
                                            <p:cond delay="0"/>
                                          </p:stCondLst>
                                        </p:cTn>
                                        <p:tgtEl>
                                          <p:spTgt spid="55"/>
                                        </p:tgtEl>
                                        <p:attrNameLst>
                                          <p:attrName>style.visibility</p:attrName>
                                        </p:attrNameLst>
                                      </p:cBhvr>
                                      <p:to>
                                        <p:strVal val="visible"/>
                                      </p:to>
                                    </p:set>
                                    <p:animEffect transition="in" filter="wipe(right)">
                                      <p:cBhvr>
                                        <p:cTn id="252" dur="500"/>
                                        <p:tgtEl>
                                          <p:spTgt spid="55"/>
                                        </p:tgtEl>
                                      </p:cBhvr>
                                    </p:animEffect>
                                  </p:childTnLst>
                                </p:cTn>
                              </p:par>
                            </p:childTnLst>
                          </p:cTn>
                        </p:par>
                        <p:par>
                          <p:cTn id="253" fill="hold">
                            <p:stCondLst>
                              <p:cond delay="500"/>
                            </p:stCondLst>
                            <p:childTnLst>
                              <p:par>
                                <p:cTn id="254" presetID="31" presetClass="entr" presetSubtype="0" fill="hold" grpId="0" nodeType="afterEffect">
                                  <p:stCondLst>
                                    <p:cond delay="0"/>
                                  </p:stCondLst>
                                  <p:childTnLst>
                                    <p:set>
                                      <p:cBhvr>
                                        <p:cTn id="255" dur="1" fill="hold">
                                          <p:stCondLst>
                                            <p:cond delay="0"/>
                                          </p:stCondLst>
                                        </p:cTn>
                                        <p:tgtEl>
                                          <p:spTgt spid="58"/>
                                        </p:tgtEl>
                                        <p:attrNameLst>
                                          <p:attrName>style.visibility</p:attrName>
                                        </p:attrNameLst>
                                      </p:cBhvr>
                                      <p:to>
                                        <p:strVal val="visible"/>
                                      </p:to>
                                    </p:set>
                                    <p:anim calcmode="lin" valueType="num">
                                      <p:cBhvr>
                                        <p:cTn id="256" dur="750" fill="hold"/>
                                        <p:tgtEl>
                                          <p:spTgt spid="58"/>
                                        </p:tgtEl>
                                        <p:attrNameLst>
                                          <p:attrName>ppt_w</p:attrName>
                                        </p:attrNameLst>
                                      </p:cBhvr>
                                      <p:tavLst>
                                        <p:tav tm="0">
                                          <p:val>
                                            <p:fltVal val="0"/>
                                          </p:val>
                                        </p:tav>
                                        <p:tav tm="100000">
                                          <p:val>
                                            <p:strVal val="#ppt_w"/>
                                          </p:val>
                                        </p:tav>
                                      </p:tavLst>
                                    </p:anim>
                                    <p:anim calcmode="lin" valueType="num">
                                      <p:cBhvr>
                                        <p:cTn id="257" dur="750" fill="hold"/>
                                        <p:tgtEl>
                                          <p:spTgt spid="58"/>
                                        </p:tgtEl>
                                        <p:attrNameLst>
                                          <p:attrName>ppt_h</p:attrName>
                                        </p:attrNameLst>
                                      </p:cBhvr>
                                      <p:tavLst>
                                        <p:tav tm="0">
                                          <p:val>
                                            <p:fltVal val="0"/>
                                          </p:val>
                                        </p:tav>
                                        <p:tav tm="100000">
                                          <p:val>
                                            <p:strVal val="#ppt_h"/>
                                          </p:val>
                                        </p:tav>
                                      </p:tavLst>
                                    </p:anim>
                                    <p:anim calcmode="lin" valueType="num">
                                      <p:cBhvr>
                                        <p:cTn id="258" dur="750" fill="hold"/>
                                        <p:tgtEl>
                                          <p:spTgt spid="58"/>
                                        </p:tgtEl>
                                        <p:attrNameLst>
                                          <p:attrName>style.rotation</p:attrName>
                                        </p:attrNameLst>
                                      </p:cBhvr>
                                      <p:tavLst>
                                        <p:tav tm="0">
                                          <p:val>
                                            <p:fltVal val="90"/>
                                          </p:val>
                                        </p:tav>
                                        <p:tav tm="100000">
                                          <p:val>
                                            <p:fltVal val="0"/>
                                          </p:val>
                                        </p:tav>
                                      </p:tavLst>
                                    </p:anim>
                                    <p:animEffect transition="in" filter="fade">
                                      <p:cBhvr>
                                        <p:cTn id="259" dur="750"/>
                                        <p:tgtEl>
                                          <p:spTgt spid="58"/>
                                        </p:tgtEl>
                                      </p:cBhvr>
                                    </p:animEffect>
                                  </p:childTnLst>
                                </p:cTn>
                              </p:par>
                            </p:childTnLst>
                          </p:cTn>
                        </p:par>
                        <p:par>
                          <p:cTn id="260" fill="hold">
                            <p:stCondLst>
                              <p:cond delay="1250"/>
                            </p:stCondLst>
                            <p:childTnLst>
                              <p:par>
                                <p:cTn id="261" presetID="31" presetClass="entr" presetSubtype="0" fill="hold" grpId="0" nodeType="afterEffect">
                                  <p:stCondLst>
                                    <p:cond delay="0"/>
                                  </p:stCondLst>
                                  <p:childTnLst>
                                    <p:set>
                                      <p:cBhvr>
                                        <p:cTn id="262" dur="1" fill="hold">
                                          <p:stCondLst>
                                            <p:cond delay="0"/>
                                          </p:stCondLst>
                                        </p:cTn>
                                        <p:tgtEl>
                                          <p:spTgt spid="60"/>
                                        </p:tgtEl>
                                        <p:attrNameLst>
                                          <p:attrName>style.visibility</p:attrName>
                                        </p:attrNameLst>
                                      </p:cBhvr>
                                      <p:to>
                                        <p:strVal val="visible"/>
                                      </p:to>
                                    </p:set>
                                    <p:anim calcmode="lin" valueType="num">
                                      <p:cBhvr>
                                        <p:cTn id="263" dur="750" fill="hold"/>
                                        <p:tgtEl>
                                          <p:spTgt spid="60"/>
                                        </p:tgtEl>
                                        <p:attrNameLst>
                                          <p:attrName>ppt_w</p:attrName>
                                        </p:attrNameLst>
                                      </p:cBhvr>
                                      <p:tavLst>
                                        <p:tav tm="0">
                                          <p:val>
                                            <p:fltVal val="0"/>
                                          </p:val>
                                        </p:tav>
                                        <p:tav tm="100000">
                                          <p:val>
                                            <p:strVal val="#ppt_w"/>
                                          </p:val>
                                        </p:tav>
                                      </p:tavLst>
                                    </p:anim>
                                    <p:anim calcmode="lin" valueType="num">
                                      <p:cBhvr>
                                        <p:cTn id="264" dur="750" fill="hold"/>
                                        <p:tgtEl>
                                          <p:spTgt spid="60"/>
                                        </p:tgtEl>
                                        <p:attrNameLst>
                                          <p:attrName>ppt_h</p:attrName>
                                        </p:attrNameLst>
                                      </p:cBhvr>
                                      <p:tavLst>
                                        <p:tav tm="0">
                                          <p:val>
                                            <p:fltVal val="0"/>
                                          </p:val>
                                        </p:tav>
                                        <p:tav tm="100000">
                                          <p:val>
                                            <p:strVal val="#ppt_h"/>
                                          </p:val>
                                        </p:tav>
                                      </p:tavLst>
                                    </p:anim>
                                    <p:anim calcmode="lin" valueType="num">
                                      <p:cBhvr>
                                        <p:cTn id="265" dur="750" fill="hold"/>
                                        <p:tgtEl>
                                          <p:spTgt spid="60"/>
                                        </p:tgtEl>
                                        <p:attrNameLst>
                                          <p:attrName>style.rotation</p:attrName>
                                        </p:attrNameLst>
                                      </p:cBhvr>
                                      <p:tavLst>
                                        <p:tav tm="0">
                                          <p:val>
                                            <p:fltVal val="90"/>
                                          </p:val>
                                        </p:tav>
                                        <p:tav tm="100000">
                                          <p:val>
                                            <p:fltVal val="0"/>
                                          </p:val>
                                        </p:tav>
                                      </p:tavLst>
                                    </p:anim>
                                    <p:animEffect transition="in" filter="fade">
                                      <p:cBhvr>
                                        <p:cTn id="266" dur="750"/>
                                        <p:tgtEl>
                                          <p:spTgt spid="60"/>
                                        </p:tgtEl>
                                      </p:cBhvr>
                                    </p:animEffect>
                                  </p:childTnLst>
                                </p:cTn>
                              </p:par>
                              <p:par>
                                <p:cTn id="267" presetID="16" presetClass="entr" presetSubtype="21" fill="hold" grpId="0" nodeType="withEffect">
                                  <p:stCondLst>
                                    <p:cond delay="0"/>
                                  </p:stCondLst>
                                  <p:childTnLst>
                                    <p:set>
                                      <p:cBhvr>
                                        <p:cTn id="268" dur="1" fill="hold">
                                          <p:stCondLst>
                                            <p:cond delay="0"/>
                                          </p:stCondLst>
                                        </p:cTn>
                                        <p:tgtEl>
                                          <p:spTgt spid="62"/>
                                        </p:tgtEl>
                                        <p:attrNameLst>
                                          <p:attrName>style.visibility</p:attrName>
                                        </p:attrNameLst>
                                      </p:cBhvr>
                                      <p:to>
                                        <p:strVal val="visible"/>
                                      </p:to>
                                    </p:set>
                                    <p:animEffect transition="in" filter="barn(inVertical)">
                                      <p:cBhvr>
                                        <p:cTn id="269" dur="500"/>
                                        <p:tgtEl>
                                          <p:spTgt spid="62"/>
                                        </p:tgtEl>
                                      </p:cBhvr>
                                    </p:animEffect>
                                  </p:childTnLst>
                                </p:cTn>
                              </p:par>
                              <p:par>
                                <p:cTn id="270" presetID="16" presetClass="entr" presetSubtype="21" fill="hold" grpId="0" nodeType="withEffect">
                                  <p:stCondLst>
                                    <p:cond delay="0"/>
                                  </p:stCondLst>
                                  <p:childTnLst>
                                    <p:set>
                                      <p:cBhvr>
                                        <p:cTn id="271" dur="1" fill="hold">
                                          <p:stCondLst>
                                            <p:cond delay="0"/>
                                          </p:stCondLst>
                                        </p:cTn>
                                        <p:tgtEl>
                                          <p:spTgt spid="61"/>
                                        </p:tgtEl>
                                        <p:attrNameLst>
                                          <p:attrName>style.visibility</p:attrName>
                                        </p:attrNameLst>
                                      </p:cBhvr>
                                      <p:to>
                                        <p:strVal val="visible"/>
                                      </p:to>
                                    </p:set>
                                    <p:animEffect transition="in" filter="barn(inVertical)">
                                      <p:cBhvr>
                                        <p:cTn id="272" dur="500"/>
                                        <p:tgtEl>
                                          <p:spTgt spid="61"/>
                                        </p:tgtEl>
                                      </p:cBhvr>
                                    </p:animEffect>
                                  </p:childTnLst>
                                </p:cTn>
                              </p:par>
                            </p:childTnLst>
                          </p:cTn>
                        </p:par>
                      </p:childTnLst>
                    </p:cTn>
                  </p:par>
                  <p:par>
                    <p:cTn id="273" fill="hold">
                      <p:stCondLst>
                        <p:cond delay="indefinite"/>
                      </p:stCondLst>
                      <p:childTnLst>
                        <p:par>
                          <p:cTn id="274" fill="hold">
                            <p:stCondLst>
                              <p:cond delay="0"/>
                            </p:stCondLst>
                            <p:childTnLst>
                              <p:par>
                                <p:cTn id="275" presetID="31" presetClass="entr" presetSubtype="0" fill="hold" grpId="0" nodeType="clickEffect">
                                  <p:stCondLst>
                                    <p:cond delay="0"/>
                                  </p:stCondLst>
                                  <p:childTnLst>
                                    <p:set>
                                      <p:cBhvr>
                                        <p:cTn id="276" dur="1" fill="hold">
                                          <p:stCondLst>
                                            <p:cond delay="0"/>
                                          </p:stCondLst>
                                        </p:cTn>
                                        <p:tgtEl>
                                          <p:spTgt spid="63"/>
                                        </p:tgtEl>
                                        <p:attrNameLst>
                                          <p:attrName>style.visibility</p:attrName>
                                        </p:attrNameLst>
                                      </p:cBhvr>
                                      <p:to>
                                        <p:strVal val="visible"/>
                                      </p:to>
                                    </p:set>
                                    <p:anim calcmode="lin" valueType="num">
                                      <p:cBhvr>
                                        <p:cTn id="277" dur="750" fill="hold"/>
                                        <p:tgtEl>
                                          <p:spTgt spid="63"/>
                                        </p:tgtEl>
                                        <p:attrNameLst>
                                          <p:attrName>ppt_w</p:attrName>
                                        </p:attrNameLst>
                                      </p:cBhvr>
                                      <p:tavLst>
                                        <p:tav tm="0">
                                          <p:val>
                                            <p:fltVal val="0"/>
                                          </p:val>
                                        </p:tav>
                                        <p:tav tm="100000">
                                          <p:val>
                                            <p:strVal val="#ppt_w"/>
                                          </p:val>
                                        </p:tav>
                                      </p:tavLst>
                                    </p:anim>
                                    <p:anim calcmode="lin" valueType="num">
                                      <p:cBhvr>
                                        <p:cTn id="278" dur="750" fill="hold"/>
                                        <p:tgtEl>
                                          <p:spTgt spid="63"/>
                                        </p:tgtEl>
                                        <p:attrNameLst>
                                          <p:attrName>ppt_h</p:attrName>
                                        </p:attrNameLst>
                                      </p:cBhvr>
                                      <p:tavLst>
                                        <p:tav tm="0">
                                          <p:val>
                                            <p:fltVal val="0"/>
                                          </p:val>
                                        </p:tav>
                                        <p:tav tm="100000">
                                          <p:val>
                                            <p:strVal val="#ppt_h"/>
                                          </p:val>
                                        </p:tav>
                                      </p:tavLst>
                                    </p:anim>
                                    <p:anim calcmode="lin" valueType="num">
                                      <p:cBhvr>
                                        <p:cTn id="279" dur="750" fill="hold"/>
                                        <p:tgtEl>
                                          <p:spTgt spid="63"/>
                                        </p:tgtEl>
                                        <p:attrNameLst>
                                          <p:attrName>style.rotation</p:attrName>
                                        </p:attrNameLst>
                                      </p:cBhvr>
                                      <p:tavLst>
                                        <p:tav tm="0">
                                          <p:val>
                                            <p:fltVal val="90"/>
                                          </p:val>
                                        </p:tav>
                                        <p:tav tm="100000">
                                          <p:val>
                                            <p:fltVal val="0"/>
                                          </p:val>
                                        </p:tav>
                                      </p:tavLst>
                                    </p:anim>
                                    <p:animEffect transition="in" filter="fade">
                                      <p:cBhvr>
                                        <p:cTn id="280" dur="750"/>
                                        <p:tgtEl>
                                          <p:spTgt spid="63"/>
                                        </p:tgtEl>
                                      </p:cBhvr>
                                    </p:animEffect>
                                  </p:childTnLst>
                                </p:cTn>
                              </p:par>
                            </p:childTnLst>
                          </p:cTn>
                        </p:par>
                      </p:childTnLst>
                    </p:cTn>
                  </p:par>
                  <p:par>
                    <p:cTn id="281" fill="hold">
                      <p:stCondLst>
                        <p:cond delay="indefinite"/>
                      </p:stCondLst>
                      <p:childTnLst>
                        <p:par>
                          <p:cTn id="282" fill="hold">
                            <p:stCondLst>
                              <p:cond delay="0"/>
                            </p:stCondLst>
                            <p:childTnLst>
                              <p:par>
                                <p:cTn id="283" presetID="31" presetClass="entr" presetSubtype="0" fill="hold" grpId="0" nodeType="clickEffect">
                                  <p:stCondLst>
                                    <p:cond delay="0"/>
                                  </p:stCondLst>
                                  <p:childTnLst>
                                    <p:set>
                                      <p:cBhvr>
                                        <p:cTn id="284" dur="1" fill="hold">
                                          <p:stCondLst>
                                            <p:cond delay="0"/>
                                          </p:stCondLst>
                                        </p:cTn>
                                        <p:tgtEl>
                                          <p:spTgt spid="64"/>
                                        </p:tgtEl>
                                        <p:attrNameLst>
                                          <p:attrName>style.visibility</p:attrName>
                                        </p:attrNameLst>
                                      </p:cBhvr>
                                      <p:to>
                                        <p:strVal val="visible"/>
                                      </p:to>
                                    </p:set>
                                    <p:anim calcmode="lin" valueType="num">
                                      <p:cBhvr>
                                        <p:cTn id="285" dur="750" fill="hold"/>
                                        <p:tgtEl>
                                          <p:spTgt spid="64"/>
                                        </p:tgtEl>
                                        <p:attrNameLst>
                                          <p:attrName>ppt_w</p:attrName>
                                        </p:attrNameLst>
                                      </p:cBhvr>
                                      <p:tavLst>
                                        <p:tav tm="0">
                                          <p:val>
                                            <p:fltVal val="0"/>
                                          </p:val>
                                        </p:tav>
                                        <p:tav tm="100000">
                                          <p:val>
                                            <p:strVal val="#ppt_w"/>
                                          </p:val>
                                        </p:tav>
                                      </p:tavLst>
                                    </p:anim>
                                    <p:anim calcmode="lin" valueType="num">
                                      <p:cBhvr>
                                        <p:cTn id="286" dur="750" fill="hold"/>
                                        <p:tgtEl>
                                          <p:spTgt spid="64"/>
                                        </p:tgtEl>
                                        <p:attrNameLst>
                                          <p:attrName>ppt_h</p:attrName>
                                        </p:attrNameLst>
                                      </p:cBhvr>
                                      <p:tavLst>
                                        <p:tav tm="0">
                                          <p:val>
                                            <p:fltVal val="0"/>
                                          </p:val>
                                        </p:tav>
                                        <p:tav tm="100000">
                                          <p:val>
                                            <p:strVal val="#ppt_h"/>
                                          </p:val>
                                        </p:tav>
                                      </p:tavLst>
                                    </p:anim>
                                    <p:anim calcmode="lin" valueType="num">
                                      <p:cBhvr>
                                        <p:cTn id="287" dur="750" fill="hold"/>
                                        <p:tgtEl>
                                          <p:spTgt spid="64"/>
                                        </p:tgtEl>
                                        <p:attrNameLst>
                                          <p:attrName>style.rotation</p:attrName>
                                        </p:attrNameLst>
                                      </p:cBhvr>
                                      <p:tavLst>
                                        <p:tav tm="0">
                                          <p:val>
                                            <p:fltVal val="90"/>
                                          </p:val>
                                        </p:tav>
                                        <p:tav tm="100000">
                                          <p:val>
                                            <p:fltVal val="0"/>
                                          </p:val>
                                        </p:tav>
                                      </p:tavLst>
                                    </p:anim>
                                    <p:animEffect transition="in" filter="fade">
                                      <p:cBhvr>
                                        <p:cTn id="288" dur="750"/>
                                        <p:tgtEl>
                                          <p:spTgt spid="64"/>
                                        </p:tgtEl>
                                      </p:cBhvr>
                                    </p:animEffect>
                                  </p:childTnLst>
                                </p:cTn>
                              </p:par>
                            </p:childTnLst>
                          </p:cTn>
                        </p:par>
                      </p:childTnLst>
                    </p:cTn>
                  </p:par>
                  <p:par>
                    <p:cTn id="289" fill="hold">
                      <p:stCondLst>
                        <p:cond delay="indefinite"/>
                      </p:stCondLst>
                      <p:childTnLst>
                        <p:par>
                          <p:cTn id="290" fill="hold">
                            <p:stCondLst>
                              <p:cond delay="0"/>
                            </p:stCondLst>
                            <p:childTnLst>
                              <p:par>
                                <p:cTn id="291" presetID="31" presetClass="entr" presetSubtype="0" fill="hold" grpId="0" nodeType="clickEffect">
                                  <p:stCondLst>
                                    <p:cond delay="0"/>
                                  </p:stCondLst>
                                  <p:childTnLst>
                                    <p:set>
                                      <p:cBhvr>
                                        <p:cTn id="292" dur="1" fill="hold">
                                          <p:stCondLst>
                                            <p:cond delay="0"/>
                                          </p:stCondLst>
                                        </p:cTn>
                                        <p:tgtEl>
                                          <p:spTgt spid="65"/>
                                        </p:tgtEl>
                                        <p:attrNameLst>
                                          <p:attrName>style.visibility</p:attrName>
                                        </p:attrNameLst>
                                      </p:cBhvr>
                                      <p:to>
                                        <p:strVal val="visible"/>
                                      </p:to>
                                    </p:set>
                                    <p:anim calcmode="lin" valueType="num">
                                      <p:cBhvr>
                                        <p:cTn id="293" dur="750" fill="hold"/>
                                        <p:tgtEl>
                                          <p:spTgt spid="65"/>
                                        </p:tgtEl>
                                        <p:attrNameLst>
                                          <p:attrName>ppt_w</p:attrName>
                                        </p:attrNameLst>
                                      </p:cBhvr>
                                      <p:tavLst>
                                        <p:tav tm="0">
                                          <p:val>
                                            <p:fltVal val="0"/>
                                          </p:val>
                                        </p:tav>
                                        <p:tav tm="100000">
                                          <p:val>
                                            <p:strVal val="#ppt_w"/>
                                          </p:val>
                                        </p:tav>
                                      </p:tavLst>
                                    </p:anim>
                                    <p:anim calcmode="lin" valueType="num">
                                      <p:cBhvr>
                                        <p:cTn id="294" dur="750" fill="hold"/>
                                        <p:tgtEl>
                                          <p:spTgt spid="65"/>
                                        </p:tgtEl>
                                        <p:attrNameLst>
                                          <p:attrName>ppt_h</p:attrName>
                                        </p:attrNameLst>
                                      </p:cBhvr>
                                      <p:tavLst>
                                        <p:tav tm="0">
                                          <p:val>
                                            <p:fltVal val="0"/>
                                          </p:val>
                                        </p:tav>
                                        <p:tav tm="100000">
                                          <p:val>
                                            <p:strVal val="#ppt_h"/>
                                          </p:val>
                                        </p:tav>
                                      </p:tavLst>
                                    </p:anim>
                                    <p:anim calcmode="lin" valueType="num">
                                      <p:cBhvr>
                                        <p:cTn id="295" dur="750" fill="hold"/>
                                        <p:tgtEl>
                                          <p:spTgt spid="65"/>
                                        </p:tgtEl>
                                        <p:attrNameLst>
                                          <p:attrName>style.rotation</p:attrName>
                                        </p:attrNameLst>
                                      </p:cBhvr>
                                      <p:tavLst>
                                        <p:tav tm="0">
                                          <p:val>
                                            <p:fltVal val="90"/>
                                          </p:val>
                                        </p:tav>
                                        <p:tav tm="100000">
                                          <p:val>
                                            <p:fltVal val="0"/>
                                          </p:val>
                                        </p:tav>
                                      </p:tavLst>
                                    </p:anim>
                                    <p:animEffect transition="in" filter="fade">
                                      <p:cBhvr>
                                        <p:cTn id="296" dur="750"/>
                                        <p:tgtEl>
                                          <p:spTgt spid="65"/>
                                        </p:tgtEl>
                                      </p:cBhvr>
                                    </p:animEffect>
                                  </p:childTnLst>
                                </p:cTn>
                              </p:par>
                            </p:childTnLst>
                          </p:cTn>
                        </p:par>
                      </p:childTnLst>
                    </p:cTn>
                  </p:par>
                  <p:par>
                    <p:cTn id="297" fill="hold">
                      <p:stCondLst>
                        <p:cond delay="indefinite"/>
                      </p:stCondLst>
                      <p:childTnLst>
                        <p:par>
                          <p:cTn id="298" fill="hold">
                            <p:stCondLst>
                              <p:cond delay="0"/>
                            </p:stCondLst>
                            <p:childTnLst>
                              <p:par>
                                <p:cTn id="299" presetID="22" presetClass="entr" presetSubtype="8" fill="hold" grpId="0" nodeType="clickEffect">
                                  <p:stCondLst>
                                    <p:cond delay="0"/>
                                  </p:stCondLst>
                                  <p:childTnLst>
                                    <p:set>
                                      <p:cBhvr>
                                        <p:cTn id="300" dur="1" fill="hold">
                                          <p:stCondLst>
                                            <p:cond delay="0"/>
                                          </p:stCondLst>
                                        </p:cTn>
                                        <p:tgtEl>
                                          <p:spTgt spid="66"/>
                                        </p:tgtEl>
                                        <p:attrNameLst>
                                          <p:attrName>style.visibility</p:attrName>
                                        </p:attrNameLst>
                                      </p:cBhvr>
                                      <p:to>
                                        <p:strVal val="visible"/>
                                      </p:to>
                                    </p:set>
                                    <p:animEffect transition="in" filter="wipe(left)">
                                      <p:cBhvr>
                                        <p:cTn id="301" dur="500"/>
                                        <p:tgtEl>
                                          <p:spTgt spid="66"/>
                                        </p:tgtEl>
                                      </p:cBhvr>
                                    </p:animEffect>
                                  </p:childTnLst>
                                </p:cTn>
                              </p:par>
                              <p:par>
                                <p:cTn id="302" presetID="22" presetClass="entr" presetSubtype="2" fill="hold" grpId="0" nodeType="withEffect">
                                  <p:stCondLst>
                                    <p:cond delay="0"/>
                                  </p:stCondLst>
                                  <p:childTnLst>
                                    <p:set>
                                      <p:cBhvr>
                                        <p:cTn id="303" dur="1" fill="hold">
                                          <p:stCondLst>
                                            <p:cond delay="0"/>
                                          </p:stCondLst>
                                        </p:cTn>
                                        <p:tgtEl>
                                          <p:spTgt spid="67"/>
                                        </p:tgtEl>
                                        <p:attrNameLst>
                                          <p:attrName>style.visibility</p:attrName>
                                        </p:attrNameLst>
                                      </p:cBhvr>
                                      <p:to>
                                        <p:strVal val="visible"/>
                                      </p:to>
                                    </p:set>
                                    <p:animEffect transition="in" filter="wipe(right)">
                                      <p:cBhvr>
                                        <p:cTn id="304" dur="500"/>
                                        <p:tgtEl>
                                          <p:spTgt spid="67"/>
                                        </p:tgtEl>
                                      </p:cBhvr>
                                    </p:animEffect>
                                  </p:childTnLst>
                                </p:cTn>
                              </p:par>
                            </p:childTnLst>
                          </p:cTn>
                        </p:par>
                        <p:par>
                          <p:cTn id="305" fill="hold">
                            <p:stCondLst>
                              <p:cond delay="500"/>
                            </p:stCondLst>
                            <p:childTnLst>
                              <p:par>
                                <p:cTn id="306" presetID="31" presetClass="entr" presetSubtype="0" fill="hold" grpId="0" nodeType="afterEffect">
                                  <p:stCondLst>
                                    <p:cond delay="0"/>
                                  </p:stCondLst>
                                  <p:childTnLst>
                                    <p:set>
                                      <p:cBhvr>
                                        <p:cTn id="307" dur="1" fill="hold">
                                          <p:stCondLst>
                                            <p:cond delay="0"/>
                                          </p:stCondLst>
                                        </p:cTn>
                                        <p:tgtEl>
                                          <p:spTgt spid="68"/>
                                        </p:tgtEl>
                                        <p:attrNameLst>
                                          <p:attrName>style.visibility</p:attrName>
                                        </p:attrNameLst>
                                      </p:cBhvr>
                                      <p:to>
                                        <p:strVal val="visible"/>
                                      </p:to>
                                    </p:set>
                                    <p:anim calcmode="lin" valueType="num">
                                      <p:cBhvr>
                                        <p:cTn id="308" dur="750" fill="hold"/>
                                        <p:tgtEl>
                                          <p:spTgt spid="68"/>
                                        </p:tgtEl>
                                        <p:attrNameLst>
                                          <p:attrName>ppt_w</p:attrName>
                                        </p:attrNameLst>
                                      </p:cBhvr>
                                      <p:tavLst>
                                        <p:tav tm="0">
                                          <p:val>
                                            <p:fltVal val="0"/>
                                          </p:val>
                                        </p:tav>
                                        <p:tav tm="100000">
                                          <p:val>
                                            <p:strVal val="#ppt_w"/>
                                          </p:val>
                                        </p:tav>
                                      </p:tavLst>
                                    </p:anim>
                                    <p:anim calcmode="lin" valueType="num">
                                      <p:cBhvr>
                                        <p:cTn id="309" dur="750" fill="hold"/>
                                        <p:tgtEl>
                                          <p:spTgt spid="68"/>
                                        </p:tgtEl>
                                        <p:attrNameLst>
                                          <p:attrName>ppt_h</p:attrName>
                                        </p:attrNameLst>
                                      </p:cBhvr>
                                      <p:tavLst>
                                        <p:tav tm="0">
                                          <p:val>
                                            <p:fltVal val="0"/>
                                          </p:val>
                                        </p:tav>
                                        <p:tav tm="100000">
                                          <p:val>
                                            <p:strVal val="#ppt_h"/>
                                          </p:val>
                                        </p:tav>
                                      </p:tavLst>
                                    </p:anim>
                                    <p:anim calcmode="lin" valueType="num">
                                      <p:cBhvr>
                                        <p:cTn id="310" dur="750" fill="hold"/>
                                        <p:tgtEl>
                                          <p:spTgt spid="68"/>
                                        </p:tgtEl>
                                        <p:attrNameLst>
                                          <p:attrName>style.rotation</p:attrName>
                                        </p:attrNameLst>
                                      </p:cBhvr>
                                      <p:tavLst>
                                        <p:tav tm="0">
                                          <p:val>
                                            <p:fltVal val="90"/>
                                          </p:val>
                                        </p:tav>
                                        <p:tav tm="100000">
                                          <p:val>
                                            <p:fltVal val="0"/>
                                          </p:val>
                                        </p:tav>
                                      </p:tavLst>
                                    </p:anim>
                                    <p:animEffect transition="in" filter="fade">
                                      <p:cBhvr>
                                        <p:cTn id="311" dur="750"/>
                                        <p:tgtEl>
                                          <p:spTgt spid="68"/>
                                        </p:tgtEl>
                                      </p:cBhvr>
                                    </p:animEffect>
                                  </p:childTnLst>
                                </p:cTn>
                              </p:par>
                            </p:childTnLst>
                          </p:cTn>
                        </p:par>
                        <p:par>
                          <p:cTn id="312" fill="hold">
                            <p:stCondLst>
                              <p:cond delay="1250"/>
                            </p:stCondLst>
                            <p:childTnLst>
                              <p:par>
                                <p:cTn id="313" presetID="31" presetClass="entr" presetSubtype="0" fill="hold" grpId="0" nodeType="afterEffect">
                                  <p:stCondLst>
                                    <p:cond delay="0"/>
                                  </p:stCondLst>
                                  <p:childTnLst>
                                    <p:set>
                                      <p:cBhvr>
                                        <p:cTn id="314" dur="1" fill="hold">
                                          <p:stCondLst>
                                            <p:cond delay="0"/>
                                          </p:stCondLst>
                                        </p:cTn>
                                        <p:tgtEl>
                                          <p:spTgt spid="69"/>
                                        </p:tgtEl>
                                        <p:attrNameLst>
                                          <p:attrName>style.visibility</p:attrName>
                                        </p:attrNameLst>
                                      </p:cBhvr>
                                      <p:to>
                                        <p:strVal val="visible"/>
                                      </p:to>
                                    </p:set>
                                    <p:anim calcmode="lin" valueType="num">
                                      <p:cBhvr>
                                        <p:cTn id="315" dur="750" fill="hold"/>
                                        <p:tgtEl>
                                          <p:spTgt spid="69"/>
                                        </p:tgtEl>
                                        <p:attrNameLst>
                                          <p:attrName>ppt_w</p:attrName>
                                        </p:attrNameLst>
                                      </p:cBhvr>
                                      <p:tavLst>
                                        <p:tav tm="0">
                                          <p:val>
                                            <p:fltVal val="0"/>
                                          </p:val>
                                        </p:tav>
                                        <p:tav tm="100000">
                                          <p:val>
                                            <p:strVal val="#ppt_w"/>
                                          </p:val>
                                        </p:tav>
                                      </p:tavLst>
                                    </p:anim>
                                    <p:anim calcmode="lin" valueType="num">
                                      <p:cBhvr>
                                        <p:cTn id="316" dur="750" fill="hold"/>
                                        <p:tgtEl>
                                          <p:spTgt spid="69"/>
                                        </p:tgtEl>
                                        <p:attrNameLst>
                                          <p:attrName>ppt_h</p:attrName>
                                        </p:attrNameLst>
                                      </p:cBhvr>
                                      <p:tavLst>
                                        <p:tav tm="0">
                                          <p:val>
                                            <p:fltVal val="0"/>
                                          </p:val>
                                        </p:tav>
                                        <p:tav tm="100000">
                                          <p:val>
                                            <p:strVal val="#ppt_h"/>
                                          </p:val>
                                        </p:tav>
                                      </p:tavLst>
                                    </p:anim>
                                    <p:anim calcmode="lin" valueType="num">
                                      <p:cBhvr>
                                        <p:cTn id="317" dur="750" fill="hold"/>
                                        <p:tgtEl>
                                          <p:spTgt spid="69"/>
                                        </p:tgtEl>
                                        <p:attrNameLst>
                                          <p:attrName>style.rotation</p:attrName>
                                        </p:attrNameLst>
                                      </p:cBhvr>
                                      <p:tavLst>
                                        <p:tav tm="0">
                                          <p:val>
                                            <p:fltVal val="90"/>
                                          </p:val>
                                        </p:tav>
                                        <p:tav tm="100000">
                                          <p:val>
                                            <p:fltVal val="0"/>
                                          </p:val>
                                        </p:tav>
                                      </p:tavLst>
                                    </p:anim>
                                    <p:animEffect transition="in" filter="fade">
                                      <p:cBhvr>
                                        <p:cTn id="318" dur="750"/>
                                        <p:tgtEl>
                                          <p:spTgt spid="69"/>
                                        </p:tgtEl>
                                      </p:cBhvr>
                                    </p:animEffect>
                                  </p:childTnLst>
                                </p:cTn>
                              </p:par>
                              <p:par>
                                <p:cTn id="319" presetID="16" presetClass="entr" presetSubtype="21" fill="hold" grpId="0" nodeType="withEffect">
                                  <p:stCondLst>
                                    <p:cond delay="0"/>
                                  </p:stCondLst>
                                  <p:childTnLst>
                                    <p:set>
                                      <p:cBhvr>
                                        <p:cTn id="320" dur="1" fill="hold">
                                          <p:stCondLst>
                                            <p:cond delay="0"/>
                                          </p:stCondLst>
                                        </p:cTn>
                                        <p:tgtEl>
                                          <p:spTgt spid="71"/>
                                        </p:tgtEl>
                                        <p:attrNameLst>
                                          <p:attrName>style.visibility</p:attrName>
                                        </p:attrNameLst>
                                      </p:cBhvr>
                                      <p:to>
                                        <p:strVal val="visible"/>
                                      </p:to>
                                    </p:set>
                                    <p:animEffect transition="in" filter="barn(inVertical)">
                                      <p:cBhvr>
                                        <p:cTn id="321" dur="500"/>
                                        <p:tgtEl>
                                          <p:spTgt spid="71"/>
                                        </p:tgtEl>
                                      </p:cBhvr>
                                    </p:animEffect>
                                  </p:childTnLst>
                                </p:cTn>
                              </p:par>
                              <p:par>
                                <p:cTn id="322" presetID="16" presetClass="entr" presetSubtype="21" fill="hold" grpId="0" nodeType="withEffect">
                                  <p:stCondLst>
                                    <p:cond delay="0"/>
                                  </p:stCondLst>
                                  <p:childTnLst>
                                    <p:set>
                                      <p:cBhvr>
                                        <p:cTn id="323" dur="1" fill="hold">
                                          <p:stCondLst>
                                            <p:cond delay="0"/>
                                          </p:stCondLst>
                                        </p:cTn>
                                        <p:tgtEl>
                                          <p:spTgt spid="70"/>
                                        </p:tgtEl>
                                        <p:attrNameLst>
                                          <p:attrName>style.visibility</p:attrName>
                                        </p:attrNameLst>
                                      </p:cBhvr>
                                      <p:to>
                                        <p:strVal val="visible"/>
                                      </p:to>
                                    </p:set>
                                    <p:animEffect transition="in" filter="barn(inVertical)">
                                      <p:cBhvr>
                                        <p:cTn id="324" dur="500"/>
                                        <p:tgtEl>
                                          <p:spTgt spid="70"/>
                                        </p:tgtEl>
                                      </p:cBhvr>
                                    </p:animEffect>
                                  </p:childTnLst>
                                </p:cTn>
                              </p:par>
                            </p:childTnLst>
                          </p:cTn>
                        </p:par>
                      </p:childTnLst>
                    </p:cTn>
                  </p:par>
                  <p:par>
                    <p:cTn id="325" fill="hold">
                      <p:stCondLst>
                        <p:cond delay="indefinite"/>
                      </p:stCondLst>
                      <p:childTnLst>
                        <p:par>
                          <p:cTn id="326" fill="hold">
                            <p:stCondLst>
                              <p:cond delay="0"/>
                            </p:stCondLst>
                            <p:childTnLst>
                              <p:par>
                                <p:cTn id="327" presetID="31" presetClass="entr" presetSubtype="0" fill="hold" grpId="0" nodeType="clickEffect">
                                  <p:stCondLst>
                                    <p:cond delay="0"/>
                                  </p:stCondLst>
                                  <p:childTnLst>
                                    <p:set>
                                      <p:cBhvr>
                                        <p:cTn id="328" dur="1" fill="hold">
                                          <p:stCondLst>
                                            <p:cond delay="0"/>
                                          </p:stCondLst>
                                        </p:cTn>
                                        <p:tgtEl>
                                          <p:spTgt spid="72"/>
                                        </p:tgtEl>
                                        <p:attrNameLst>
                                          <p:attrName>style.visibility</p:attrName>
                                        </p:attrNameLst>
                                      </p:cBhvr>
                                      <p:to>
                                        <p:strVal val="visible"/>
                                      </p:to>
                                    </p:set>
                                    <p:anim calcmode="lin" valueType="num">
                                      <p:cBhvr>
                                        <p:cTn id="329" dur="750" fill="hold"/>
                                        <p:tgtEl>
                                          <p:spTgt spid="72"/>
                                        </p:tgtEl>
                                        <p:attrNameLst>
                                          <p:attrName>ppt_w</p:attrName>
                                        </p:attrNameLst>
                                      </p:cBhvr>
                                      <p:tavLst>
                                        <p:tav tm="0">
                                          <p:val>
                                            <p:fltVal val="0"/>
                                          </p:val>
                                        </p:tav>
                                        <p:tav tm="100000">
                                          <p:val>
                                            <p:strVal val="#ppt_w"/>
                                          </p:val>
                                        </p:tav>
                                      </p:tavLst>
                                    </p:anim>
                                    <p:anim calcmode="lin" valueType="num">
                                      <p:cBhvr>
                                        <p:cTn id="330" dur="750" fill="hold"/>
                                        <p:tgtEl>
                                          <p:spTgt spid="72"/>
                                        </p:tgtEl>
                                        <p:attrNameLst>
                                          <p:attrName>ppt_h</p:attrName>
                                        </p:attrNameLst>
                                      </p:cBhvr>
                                      <p:tavLst>
                                        <p:tav tm="0">
                                          <p:val>
                                            <p:fltVal val="0"/>
                                          </p:val>
                                        </p:tav>
                                        <p:tav tm="100000">
                                          <p:val>
                                            <p:strVal val="#ppt_h"/>
                                          </p:val>
                                        </p:tav>
                                      </p:tavLst>
                                    </p:anim>
                                    <p:anim calcmode="lin" valueType="num">
                                      <p:cBhvr>
                                        <p:cTn id="331" dur="750" fill="hold"/>
                                        <p:tgtEl>
                                          <p:spTgt spid="72"/>
                                        </p:tgtEl>
                                        <p:attrNameLst>
                                          <p:attrName>style.rotation</p:attrName>
                                        </p:attrNameLst>
                                      </p:cBhvr>
                                      <p:tavLst>
                                        <p:tav tm="0">
                                          <p:val>
                                            <p:fltVal val="90"/>
                                          </p:val>
                                        </p:tav>
                                        <p:tav tm="100000">
                                          <p:val>
                                            <p:fltVal val="0"/>
                                          </p:val>
                                        </p:tav>
                                      </p:tavLst>
                                    </p:anim>
                                    <p:animEffect transition="in" filter="fade">
                                      <p:cBhvr>
                                        <p:cTn id="332" dur="75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8" grpId="0" animBg="1"/>
      <p:bldP spid="19" grpId="0" animBg="1"/>
      <p:bldP spid="20" grpId="0" animBg="1"/>
      <p:bldP spid="21" grpId="0" animBg="1"/>
      <p:bldP spid="23" grpId="0" animBg="1"/>
      <p:bldP spid="25" grpId="0" animBg="1"/>
      <p:bldP spid="5" grpId="0" animBg="1"/>
      <p:bldP spid="35" grpId="0" animBg="1"/>
      <p:bldP spid="36" grpId="0" animBg="1"/>
      <p:bldP spid="37" grpId="0" animBg="1"/>
      <p:bldP spid="38" grpId="0" animBg="1"/>
      <p:bldP spid="39" grpId="0" animBg="1"/>
      <p:bldP spid="40" grpId="0" animBg="1"/>
      <p:bldP spid="41" grpId="0" animBg="1"/>
      <p:bldP spid="42" grpId="0" animBg="1"/>
      <p:bldP spid="43" grpId="0" animBg="1"/>
      <p:bldP spid="51" grpId="0" animBg="1"/>
      <p:bldP spid="52" grpId="0" animBg="1"/>
      <p:bldP spid="53" grpId="0" animBg="1"/>
      <p:bldP spid="54" grpId="0" animBg="1"/>
      <p:bldP spid="55" grpId="0" animBg="1"/>
      <p:bldP spid="56" grpId="0" animBg="1"/>
      <p:bldP spid="57" grpId="0" animBg="1"/>
      <p:bldP spid="58"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4.5.1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A1</a:t>
            </a:r>
          </a:p>
          <a:p>
            <a:pPr marL="609600" indent="-609600" fontAlgn="base">
              <a:spcAft>
                <a:spcPct val="0"/>
              </a:spcAft>
            </a:pP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Roscius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heeft niet het karakter en motief voor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kstvak 7">
            <a:extLst>
              <a:ext uri="{FF2B5EF4-FFF2-40B4-BE49-F238E27FC236}">
                <a16:creationId xmlns:a16="http://schemas.microsoft.com/office/drawing/2014/main" id="{100220BA-AD4A-49E9-A2D3-242D46B7FC55}"/>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360000" bIns="360000" rtlCol="0">
            <a:noAutofit/>
          </a:bodyPr>
          <a:lstStyle/>
          <a:p>
            <a:pPr>
              <a:spcAft>
                <a:spcPts val="3600"/>
              </a:spcAft>
              <a:tabLst>
                <a:tab pos="539750" algn="l"/>
              </a:tabLst>
            </a:pPr>
            <a:r>
              <a:rPr lang="nl-NL" sz="2000" dirty="0">
                <a:latin typeface="Calibri" panose="020F0502020204030204" pitchFamily="34" charset="0"/>
              </a:rPr>
              <a:t>28	</a:t>
            </a:r>
            <a:r>
              <a:rPr lang="nl-NL" sz="2000" dirty="0" err="1">
                <a:latin typeface="Calibri" panose="020F0502020204030204" pitchFamily="34" charset="0"/>
              </a:rPr>
              <a:t>Rursus</a:t>
            </a:r>
            <a:r>
              <a:rPr lang="nl-NL" sz="2000" dirty="0">
                <a:latin typeface="Calibri" panose="020F0502020204030204" pitchFamily="34" charset="0"/>
              </a:rPr>
              <a:t> </a:t>
            </a:r>
            <a:r>
              <a:rPr lang="nl-NL" sz="2000" dirty="0" err="1">
                <a:latin typeface="Calibri" panose="020F0502020204030204" pitchFamily="34" charset="0"/>
              </a:rPr>
              <a:t>igitur</a:t>
            </a:r>
            <a:r>
              <a:rPr lang="nl-NL" sz="2000" dirty="0">
                <a:latin typeface="Calibri" panose="020F0502020204030204" pitchFamily="34" charset="0"/>
              </a:rPr>
              <a:t> </a:t>
            </a:r>
            <a:r>
              <a:rPr lang="nl-NL" sz="2000" dirty="0" err="1">
                <a:latin typeface="Calibri" panose="020F0502020204030204" pitchFamily="34" charset="0"/>
              </a:rPr>
              <a:t>eodem</a:t>
            </a:r>
            <a:r>
              <a:rPr lang="nl-NL" sz="2000" dirty="0">
                <a:latin typeface="Calibri" panose="020F0502020204030204" pitchFamily="34" charset="0"/>
              </a:rPr>
              <a:t> </a:t>
            </a:r>
            <a:r>
              <a:rPr lang="nl-NL" sz="2000" dirty="0" err="1">
                <a:latin typeface="Calibri" panose="020F0502020204030204" pitchFamily="34" charset="0"/>
              </a:rPr>
              <a:t>revertamur</a:t>
            </a:r>
            <a:r>
              <a:rPr lang="nl-NL" sz="2000" dirty="0">
                <a:latin typeface="Calibri" panose="020F0502020204030204" pitchFamily="34" charset="0"/>
              </a:rPr>
              <a:t> et </a:t>
            </a:r>
            <a:r>
              <a:rPr lang="nl-NL" sz="2000" dirty="0" err="1">
                <a:latin typeface="Calibri" panose="020F0502020204030204" pitchFamily="34" charset="0"/>
              </a:rPr>
              <a:t>quaeramus</a:t>
            </a:r>
            <a:r>
              <a:rPr lang="nl-NL" sz="2000" dirty="0">
                <a:latin typeface="Calibri" panose="020F0502020204030204" pitchFamily="34" charset="0"/>
              </a:rPr>
              <a:t> </a:t>
            </a:r>
            <a:r>
              <a:rPr lang="nl-NL" sz="2000" dirty="0" err="1">
                <a:latin typeface="Calibri" panose="020F0502020204030204" pitchFamily="34" charset="0"/>
              </a:rPr>
              <a:t>quae</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29	</a:t>
            </a:r>
            <a:r>
              <a:rPr lang="nl-NL" sz="2000" dirty="0" err="1">
                <a:latin typeface="Calibri" panose="020F0502020204030204" pitchFamily="34" charset="0"/>
              </a:rPr>
              <a:t>tanta</a:t>
            </a:r>
            <a:r>
              <a:rPr lang="nl-NL" sz="2000" dirty="0">
                <a:latin typeface="Calibri" panose="020F0502020204030204" pitchFamily="34" charset="0"/>
              </a:rPr>
              <a:t> </a:t>
            </a:r>
            <a:r>
              <a:rPr lang="nl-NL" sz="2000" dirty="0" err="1">
                <a:latin typeface="Calibri" panose="020F0502020204030204" pitchFamily="34" charset="0"/>
              </a:rPr>
              <a:t>vitia</a:t>
            </a:r>
            <a:r>
              <a:rPr lang="nl-NL" sz="2000" dirty="0">
                <a:latin typeface="Calibri" panose="020F0502020204030204" pitchFamily="34" charset="0"/>
              </a:rPr>
              <a:t> </a:t>
            </a:r>
            <a:r>
              <a:rPr lang="nl-NL" sz="2000" dirty="0" err="1">
                <a:latin typeface="Calibri" panose="020F0502020204030204" pitchFamily="34" charset="0"/>
              </a:rPr>
              <a:t>fuerint</a:t>
            </a:r>
            <a:r>
              <a:rPr lang="nl-NL" sz="2000" dirty="0">
                <a:latin typeface="Calibri" panose="020F0502020204030204" pitchFamily="34" charset="0"/>
              </a:rPr>
              <a:t> in </a:t>
            </a:r>
            <a:r>
              <a:rPr lang="nl-NL" sz="2000" dirty="0" err="1">
                <a:latin typeface="Calibri" panose="020F0502020204030204" pitchFamily="34" charset="0"/>
              </a:rPr>
              <a:t>unico</a:t>
            </a:r>
            <a:r>
              <a:rPr lang="nl-NL" sz="2000" dirty="0">
                <a:latin typeface="Calibri" panose="020F0502020204030204" pitchFamily="34" charset="0"/>
              </a:rPr>
              <a:t> </a:t>
            </a:r>
            <a:r>
              <a:rPr lang="nl-NL" sz="2000" dirty="0" err="1">
                <a:latin typeface="Calibri" panose="020F0502020204030204" pitchFamily="34" charset="0"/>
              </a:rPr>
              <a:t>filio</a:t>
            </a:r>
            <a:r>
              <a:rPr lang="nl-NL" sz="2000" dirty="0">
                <a:latin typeface="Calibri" panose="020F0502020204030204" pitchFamily="34" charset="0"/>
              </a:rPr>
              <a:t> </a:t>
            </a:r>
            <a:r>
              <a:rPr lang="nl-NL" sz="2000" dirty="0" err="1">
                <a:latin typeface="Calibri" panose="020F0502020204030204" pitchFamily="34" charset="0"/>
              </a:rPr>
              <a:t>quare</a:t>
            </a:r>
            <a:r>
              <a:rPr lang="nl-NL" sz="2000" dirty="0">
                <a:latin typeface="Calibri" panose="020F0502020204030204" pitchFamily="34" charset="0"/>
              </a:rPr>
              <a:t> is </a:t>
            </a:r>
            <a:r>
              <a:rPr lang="nl-NL" sz="2000" dirty="0" err="1">
                <a:latin typeface="Calibri" panose="020F0502020204030204" pitchFamily="34" charset="0"/>
              </a:rPr>
              <a:t>patri</a:t>
            </a:r>
            <a:r>
              <a:rPr lang="nl-NL" sz="2000" dirty="0">
                <a:latin typeface="Calibri" panose="020F0502020204030204" pitchFamily="34" charset="0"/>
              </a:rPr>
              <a:t> </a:t>
            </a:r>
            <a:r>
              <a:rPr lang="nl-NL" sz="2000" dirty="0" err="1">
                <a:latin typeface="Calibri" panose="020F0502020204030204" pitchFamily="34" charset="0"/>
              </a:rPr>
              <a:t>displiceret</a:t>
            </a:r>
            <a:r>
              <a:rPr lang="nl-NL" sz="2000" dirty="0">
                <a:latin typeface="Calibri" panose="020F0502020204030204" pitchFamily="34" charset="0"/>
              </a:rPr>
              <a:t>. At </a:t>
            </a:r>
            <a:r>
              <a:rPr lang="nl-NL" sz="2000" dirty="0" err="1">
                <a:latin typeface="Calibri" panose="020F0502020204030204" pitchFamily="34" charset="0"/>
              </a:rPr>
              <a:t>perspicuum</a:t>
            </a:r>
            <a:r>
              <a:rPr lang="nl-NL" sz="2000" dirty="0">
                <a:latin typeface="Calibri" panose="020F0502020204030204" pitchFamily="34" charset="0"/>
              </a:rPr>
              <a:t> </a:t>
            </a:r>
            <a:r>
              <a:rPr lang="nl-NL" sz="2000" dirty="0" err="1">
                <a:latin typeface="Calibri" panose="020F0502020204030204" pitchFamily="34" charset="0"/>
              </a:rPr>
              <a:t>est</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30	</a:t>
            </a:r>
            <a:r>
              <a:rPr lang="nl-NL" sz="2000" dirty="0" err="1">
                <a:latin typeface="Calibri" panose="020F0502020204030204" pitchFamily="34" charset="0"/>
              </a:rPr>
              <a:t>nullum</a:t>
            </a:r>
            <a:r>
              <a:rPr lang="nl-NL" sz="2000" dirty="0">
                <a:latin typeface="Calibri" panose="020F0502020204030204" pitchFamily="34" charset="0"/>
              </a:rPr>
              <a:t> </a:t>
            </a:r>
            <a:r>
              <a:rPr lang="nl-NL" sz="2000" dirty="0" err="1">
                <a:latin typeface="Calibri" panose="020F0502020204030204" pitchFamily="34" charset="0"/>
              </a:rPr>
              <a:t>fuisse</a:t>
            </a:r>
            <a:r>
              <a:rPr lang="nl-NL" sz="2000" dirty="0">
                <a:latin typeface="Calibri" panose="020F0502020204030204" pitchFamily="34" charset="0"/>
              </a:rPr>
              <a:t>. Pater </a:t>
            </a:r>
            <a:r>
              <a:rPr lang="nl-NL" sz="2000" dirty="0" err="1">
                <a:latin typeface="Calibri" panose="020F0502020204030204" pitchFamily="34" charset="0"/>
              </a:rPr>
              <a:t>igitur</a:t>
            </a:r>
            <a:r>
              <a:rPr lang="nl-NL" sz="2000" dirty="0">
                <a:latin typeface="Calibri" panose="020F0502020204030204" pitchFamily="34" charset="0"/>
              </a:rPr>
              <a:t> amens, </a:t>
            </a:r>
            <a:r>
              <a:rPr lang="nl-NL" sz="2000" dirty="0" err="1">
                <a:latin typeface="Calibri" panose="020F0502020204030204" pitchFamily="34" charset="0"/>
              </a:rPr>
              <a:t>qui</a:t>
            </a:r>
            <a:r>
              <a:rPr lang="nl-NL" sz="2000" dirty="0">
                <a:latin typeface="Calibri" panose="020F0502020204030204" pitchFamily="34" charset="0"/>
              </a:rPr>
              <a:t> </a:t>
            </a:r>
            <a:r>
              <a:rPr lang="nl-NL" sz="2000" dirty="0" err="1">
                <a:latin typeface="Calibri" panose="020F0502020204030204" pitchFamily="34" charset="0"/>
              </a:rPr>
              <a:t>odisset</a:t>
            </a:r>
            <a:r>
              <a:rPr lang="nl-NL" sz="2000" dirty="0">
                <a:latin typeface="Calibri" panose="020F0502020204030204" pitchFamily="34" charset="0"/>
              </a:rPr>
              <a:t> </a:t>
            </a:r>
            <a:r>
              <a:rPr lang="nl-NL" sz="2000" dirty="0" err="1">
                <a:latin typeface="Calibri" panose="020F0502020204030204" pitchFamily="34" charset="0"/>
              </a:rPr>
              <a:t>eum</a:t>
            </a:r>
            <a:r>
              <a:rPr lang="nl-NL" sz="2000" dirty="0">
                <a:latin typeface="Calibri" panose="020F0502020204030204" pitchFamily="34" charset="0"/>
              </a:rPr>
              <a:t> sine </a:t>
            </a:r>
            <a:r>
              <a:rPr lang="nl-NL" sz="2000" dirty="0" err="1">
                <a:latin typeface="Calibri" panose="020F0502020204030204" pitchFamily="34" charset="0"/>
              </a:rPr>
              <a:t>causa</a:t>
            </a:r>
            <a:r>
              <a:rPr lang="nl-NL" sz="2000" dirty="0">
                <a:latin typeface="Calibri" panose="020F0502020204030204" pitchFamily="34" charset="0"/>
              </a:rPr>
              <a:t> quem</a:t>
            </a:r>
          </a:p>
          <a:p>
            <a:pPr>
              <a:spcAft>
                <a:spcPts val="3600"/>
              </a:spcAft>
              <a:tabLst>
                <a:tab pos="539750" algn="l"/>
              </a:tabLst>
            </a:pPr>
            <a:r>
              <a:rPr lang="nl-NL" sz="2000" dirty="0">
                <a:latin typeface="Calibri" panose="020F0502020204030204" pitchFamily="34" charset="0"/>
              </a:rPr>
              <a:t>31	</a:t>
            </a:r>
            <a:r>
              <a:rPr lang="nl-NL" sz="2000" dirty="0" err="1">
                <a:latin typeface="Calibri" panose="020F0502020204030204" pitchFamily="34" charset="0"/>
              </a:rPr>
              <a:t>procrearat</a:t>
            </a:r>
            <a:r>
              <a:rPr lang="nl-NL" sz="2000" dirty="0">
                <a:latin typeface="Calibri" panose="020F0502020204030204" pitchFamily="34" charset="0"/>
              </a:rPr>
              <a:t>? At is </a:t>
            </a:r>
            <a:r>
              <a:rPr lang="nl-NL" sz="2000" dirty="0" err="1">
                <a:latin typeface="Calibri" panose="020F0502020204030204" pitchFamily="34" charset="0"/>
              </a:rPr>
              <a:t>quidem</a:t>
            </a:r>
            <a:r>
              <a:rPr lang="nl-NL" sz="2000" dirty="0">
                <a:latin typeface="Calibri" panose="020F0502020204030204" pitchFamily="34" charset="0"/>
              </a:rPr>
              <a:t> </a:t>
            </a:r>
            <a:r>
              <a:rPr lang="nl-NL" sz="2000" dirty="0" err="1">
                <a:latin typeface="Calibri" panose="020F0502020204030204" pitchFamily="34" charset="0"/>
              </a:rPr>
              <a:t>fuit</a:t>
            </a:r>
            <a:r>
              <a:rPr lang="nl-NL" sz="2000" dirty="0">
                <a:latin typeface="Calibri" panose="020F0502020204030204" pitchFamily="34" charset="0"/>
              </a:rPr>
              <a:t> omnium </a:t>
            </a:r>
            <a:r>
              <a:rPr lang="nl-NL" sz="2000" dirty="0" err="1">
                <a:latin typeface="Calibri" panose="020F0502020204030204" pitchFamily="34" charset="0"/>
              </a:rPr>
              <a:t>constantissimus</a:t>
            </a:r>
            <a:r>
              <a:rPr lang="nl-NL" sz="2000" dirty="0">
                <a:latin typeface="Calibri" panose="020F0502020204030204" pitchFamily="34" charset="0"/>
              </a:rPr>
              <a:t>. Ergo </a:t>
            </a:r>
            <a:r>
              <a:rPr lang="nl-NL" sz="2000" dirty="0" err="1">
                <a:latin typeface="Calibri" panose="020F0502020204030204" pitchFamily="34" charset="0"/>
              </a:rPr>
              <a:t>illud</a:t>
            </a:r>
            <a:r>
              <a:rPr lang="nl-NL" sz="2000" dirty="0">
                <a:latin typeface="Calibri" panose="020F0502020204030204" pitchFamily="34" charset="0"/>
              </a:rPr>
              <a:t> </a:t>
            </a:r>
            <a:r>
              <a:rPr lang="nl-NL" sz="2000" dirty="0" err="1">
                <a:latin typeface="Calibri" panose="020F0502020204030204" pitchFamily="34" charset="0"/>
              </a:rPr>
              <a:t>iam</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32	</a:t>
            </a:r>
            <a:r>
              <a:rPr lang="nl-NL" sz="2000" dirty="0" err="1">
                <a:latin typeface="Calibri" panose="020F0502020204030204" pitchFamily="34" charset="0"/>
              </a:rPr>
              <a:t>perspicuum</a:t>
            </a:r>
            <a:r>
              <a:rPr lang="nl-NL" sz="2000" dirty="0">
                <a:latin typeface="Calibri" panose="020F0502020204030204" pitchFamily="34" charset="0"/>
              </a:rPr>
              <a:t> </a:t>
            </a:r>
            <a:r>
              <a:rPr lang="nl-NL" sz="2000" dirty="0" err="1">
                <a:latin typeface="Calibri" panose="020F0502020204030204" pitchFamily="34" charset="0"/>
              </a:rPr>
              <a:t>profecto</a:t>
            </a:r>
            <a:r>
              <a:rPr lang="nl-NL" sz="2000" dirty="0">
                <a:latin typeface="Calibri" panose="020F0502020204030204" pitchFamily="34" charset="0"/>
              </a:rPr>
              <a:t> </a:t>
            </a:r>
            <a:r>
              <a:rPr lang="nl-NL" sz="2000" dirty="0" err="1">
                <a:latin typeface="Calibri" panose="020F0502020204030204" pitchFamily="34" charset="0"/>
              </a:rPr>
              <a:t>est</a:t>
            </a:r>
            <a:r>
              <a:rPr lang="nl-NL" sz="2000" dirty="0">
                <a:latin typeface="Calibri" panose="020F0502020204030204" pitchFamily="34" charset="0"/>
              </a:rPr>
              <a:t>, si </a:t>
            </a:r>
            <a:r>
              <a:rPr lang="nl-NL" sz="2000" dirty="0" err="1">
                <a:latin typeface="Calibri" panose="020F0502020204030204" pitchFamily="34" charset="0"/>
              </a:rPr>
              <a:t>neque</a:t>
            </a:r>
            <a:r>
              <a:rPr lang="nl-NL" sz="2000" dirty="0">
                <a:latin typeface="Calibri" panose="020F0502020204030204" pitchFamily="34" charset="0"/>
              </a:rPr>
              <a:t> amens pater </a:t>
            </a:r>
            <a:r>
              <a:rPr lang="nl-NL" sz="2000" dirty="0" err="1">
                <a:latin typeface="Calibri" panose="020F0502020204030204" pitchFamily="34" charset="0"/>
              </a:rPr>
              <a:t>neque</a:t>
            </a:r>
            <a:r>
              <a:rPr lang="nl-NL" sz="2000" dirty="0">
                <a:latin typeface="Calibri" panose="020F0502020204030204" pitchFamily="34" charset="0"/>
              </a:rPr>
              <a:t> </a:t>
            </a:r>
            <a:r>
              <a:rPr lang="nl-NL" sz="2000" dirty="0" err="1">
                <a:latin typeface="Calibri" panose="020F0502020204030204" pitchFamily="34" charset="0"/>
              </a:rPr>
              <a:t>perditus</a:t>
            </a:r>
            <a:r>
              <a:rPr lang="nl-NL" sz="2000" dirty="0">
                <a:latin typeface="Calibri" panose="020F0502020204030204" pitchFamily="34" charset="0"/>
              </a:rPr>
              <a:t> </a:t>
            </a:r>
            <a:r>
              <a:rPr lang="nl-NL" sz="2000" dirty="0" err="1">
                <a:latin typeface="Calibri" panose="020F0502020204030204" pitchFamily="34" charset="0"/>
              </a:rPr>
              <a:t>filius</a:t>
            </a:r>
            <a:r>
              <a:rPr lang="nl-NL" sz="2000" dirty="0">
                <a:latin typeface="Calibri" panose="020F0502020204030204" pitchFamily="34" charset="0"/>
              </a:rPr>
              <a:t> </a:t>
            </a:r>
            <a:r>
              <a:rPr lang="nl-NL" sz="2000" dirty="0" err="1">
                <a:latin typeface="Calibri" panose="020F0502020204030204" pitchFamily="34" charset="0"/>
              </a:rPr>
              <a:t>fuerit</a:t>
            </a:r>
            <a:r>
              <a:rPr lang="nl-NL" sz="2000" dirty="0">
                <a:latin typeface="Calibri" panose="020F0502020204030204" pitchFamily="34" charset="0"/>
              </a:rPr>
              <a:t>,</a:t>
            </a:r>
          </a:p>
          <a:p>
            <a:pPr>
              <a:spcAft>
                <a:spcPts val="3600"/>
              </a:spcAft>
              <a:tabLst>
                <a:tab pos="539750" algn="l"/>
              </a:tabLst>
            </a:pPr>
            <a:r>
              <a:rPr lang="nl-NL" sz="2000" dirty="0">
                <a:latin typeface="Calibri" panose="020F0502020204030204" pitchFamily="34" charset="0"/>
              </a:rPr>
              <a:t>33	</a:t>
            </a:r>
            <a:r>
              <a:rPr lang="nl-NL" sz="2000" dirty="0" err="1">
                <a:latin typeface="Calibri" panose="020F0502020204030204" pitchFamily="34" charset="0"/>
              </a:rPr>
              <a:t>neque</a:t>
            </a:r>
            <a:r>
              <a:rPr lang="nl-NL" sz="2000" dirty="0">
                <a:latin typeface="Calibri" panose="020F0502020204030204" pitchFamily="34" charset="0"/>
              </a:rPr>
              <a:t> </a:t>
            </a:r>
            <a:r>
              <a:rPr lang="nl-NL" sz="2000" dirty="0" err="1">
                <a:latin typeface="Calibri" panose="020F0502020204030204" pitchFamily="34" charset="0"/>
              </a:rPr>
              <a:t>odi</a:t>
            </a:r>
            <a:r>
              <a:rPr lang="nl-NL" sz="2000" dirty="0">
                <a:latin typeface="Calibri" panose="020F0502020204030204" pitchFamily="34" charset="0"/>
              </a:rPr>
              <a:t> </a:t>
            </a:r>
            <a:r>
              <a:rPr lang="nl-NL" sz="2000" dirty="0" err="1">
                <a:latin typeface="Calibri" panose="020F0502020204030204" pitchFamily="34" charset="0"/>
              </a:rPr>
              <a:t>causam</a:t>
            </a:r>
            <a:r>
              <a:rPr lang="nl-NL" sz="2000" dirty="0">
                <a:latin typeface="Calibri" panose="020F0502020204030204" pitchFamily="34" charset="0"/>
              </a:rPr>
              <a:t> </a:t>
            </a:r>
            <a:r>
              <a:rPr lang="nl-NL" sz="2000" dirty="0" err="1">
                <a:latin typeface="Calibri" panose="020F0502020204030204" pitchFamily="34" charset="0"/>
              </a:rPr>
              <a:t>patri</a:t>
            </a:r>
            <a:r>
              <a:rPr lang="nl-NL" sz="2000" dirty="0">
                <a:latin typeface="Calibri" panose="020F0502020204030204" pitchFamily="34" charset="0"/>
              </a:rPr>
              <a:t> </a:t>
            </a:r>
            <a:r>
              <a:rPr lang="nl-NL" sz="2000" dirty="0" err="1">
                <a:latin typeface="Calibri" panose="020F0502020204030204" pitchFamily="34" charset="0"/>
              </a:rPr>
              <a:t>neque</a:t>
            </a:r>
            <a:r>
              <a:rPr lang="nl-NL" sz="2000" dirty="0">
                <a:latin typeface="Calibri" panose="020F0502020204030204" pitchFamily="34" charset="0"/>
              </a:rPr>
              <a:t> </a:t>
            </a:r>
            <a:r>
              <a:rPr lang="nl-NL" sz="2000" dirty="0" err="1">
                <a:latin typeface="Calibri" panose="020F0502020204030204" pitchFamily="34" charset="0"/>
              </a:rPr>
              <a:t>sceleris</a:t>
            </a:r>
            <a:r>
              <a:rPr lang="nl-NL" sz="2000" dirty="0">
                <a:latin typeface="Calibri" panose="020F0502020204030204" pitchFamily="34" charset="0"/>
              </a:rPr>
              <a:t> </a:t>
            </a:r>
            <a:r>
              <a:rPr lang="nl-NL" sz="2000" dirty="0" err="1">
                <a:latin typeface="Calibri" panose="020F0502020204030204" pitchFamily="34" charset="0"/>
              </a:rPr>
              <a:t>filio</a:t>
            </a:r>
            <a:r>
              <a:rPr lang="nl-NL" sz="2000" dirty="0">
                <a:latin typeface="Calibri" panose="020F0502020204030204" pitchFamily="34" charset="0"/>
              </a:rPr>
              <a:t> </a:t>
            </a:r>
            <a:r>
              <a:rPr lang="nl-NL" sz="2000" dirty="0" err="1">
                <a:latin typeface="Calibri" panose="020F0502020204030204" pitchFamily="34" charset="0"/>
              </a:rPr>
              <a:t>fuisse</a:t>
            </a:r>
            <a:r>
              <a:rPr lang="nl-NL" sz="2000" dirty="0">
                <a:latin typeface="Calibri" panose="020F0502020204030204" pitchFamily="34" charset="0"/>
              </a:rPr>
              <a:t>.</a:t>
            </a:r>
          </a:p>
        </p:txBody>
      </p:sp>
      <p:cxnSp>
        <p:nvCxnSpPr>
          <p:cNvPr id="9" name="Straight Connector 10">
            <a:extLst>
              <a:ext uri="{FF2B5EF4-FFF2-40B4-BE49-F238E27FC236}">
                <a16:creationId xmlns:a16="http://schemas.microsoft.com/office/drawing/2014/main" id="{C52CCDDC-EBEA-46F4-8F51-5E96F491BEC5}"/>
              </a:ext>
            </a:extLst>
          </p:cNvPr>
          <p:cNvCxnSpPr/>
          <p:nvPr/>
        </p:nvCxnSpPr>
        <p:spPr bwMode="auto">
          <a:xfrm>
            <a:off x="6660000" y="210618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Rechte verbindingslijn 9">
            <a:extLst>
              <a:ext uri="{FF2B5EF4-FFF2-40B4-BE49-F238E27FC236}">
                <a16:creationId xmlns:a16="http://schemas.microsoft.com/office/drawing/2014/main" id="{288FDA37-EE1E-4C05-9A9B-4A0CA396285D}"/>
              </a:ext>
            </a:extLst>
          </p:cNvPr>
          <p:cNvCxnSpPr>
            <a:cxnSpLocks/>
          </p:cNvCxnSpPr>
          <p:nvPr/>
        </p:nvCxnSpPr>
        <p:spPr bwMode="auto">
          <a:xfrm>
            <a:off x="3060000" y="1805544"/>
            <a:ext cx="111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echte verbindingslijn 10">
            <a:extLst>
              <a:ext uri="{FF2B5EF4-FFF2-40B4-BE49-F238E27FC236}">
                <a16:creationId xmlns:a16="http://schemas.microsoft.com/office/drawing/2014/main" id="{20FD037F-A15C-485E-A498-DB07BB004D7A}"/>
              </a:ext>
            </a:extLst>
          </p:cNvPr>
          <p:cNvCxnSpPr>
            <a:cxnSpLocks/>
          </p:cNvCxnSpPr>
          <p:nvPr/>
        </p:nvCxnSpPr>
        <p:spPr bwMode="auto">
          <a:xfrm>
            <a:off x="4546800" y="1805544"/>
            <a:ext cx="111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Rechte verbindingslijn 11">
            <a:extLst>
              <a:ext uri="{FF2B5EF4-FFF2-40B4-BE49-F238E27FC236}">
                <a16:creationId xmlns:a16="http://schemas.microsoft.com/office/drawing/2014/main" id="{74CC1117-0E14-4B9E-A617-872698AD2322}"/>
              </a:ext>
            </a:extLst>
          </p:cNvPr>
          <p:cNvCxnSpPr>
            <a:cxnSpLocks/>
          </p:cNvCxnSpPr>
          <p:nvPr/>
        </p:nvCxnSpPr>
        <p:spPr bwMode="auto">
          <a:xfrm>
            <a:off x="1986496" y="2587208"/>
            <a:ext cx="72153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Rechte verbindingslijn 12">
            <a:extLst>
              <a:ext uri="{FF2B5EF4-FFF2-40B4-BE49-F238E27FC236}">
                <a16:creationId xmlns:a16="http://schemas.microsoft.com/office/drawing/2014/main" id="{15200F64-6FE0-4967-AAFF-2F8D0DA500A8}"/>
              </a:ext>
            </a:extLst>
          </p:cNvPr>
          <p:cNvCxnSpPr>
            <a:cxnSpLocks/>
          </p:cNvCxnSpPr>
          <p:nvPr/>
        </p:nvCxnSpPr>
        <p:spPr bwMode="auto">
          <a:xfrm>
            <a:off x="5500352" y="2587208"/>
            <a:ext cx="104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0">
            <a:extLst>
              <a:ext uri="{FF2B5EF4-FFF2-40B4-BE49-F238E27FC236}">
                <a16:creationId xmlns:a16="http://schemas.microsoft.com/office/drawing/2014/main" id="{FF2FA41F-31E5-4A49-9FFB-AD0004C48A03}"/>
              </a:ext>
            </a:extLst>
          </p:cNvPr>
          <p:cNvCxnSpPr/>
          <p:nvPr/>
        </p:nvCxnSpPr>
        <p:spPr bwMode="auto">
          <a:xfrm>
            <a:off x="4228688" y="1326056"/>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Plus 25">
            <a:extLst>
              <a:ext uri="{FF2B5EF4-FFF2-40B4-BE49-F238E27FC236}">
                <a16:creationId xmlns:a16="http://schemas.microsoft.com/office/drawing/2014/main" id="{2EF08A5A-6C0D-41D5-8498-38359FD00337}"/>
              </a:ext>
            </a:extLst>
          </p:cNvPr>
          <p:cNvSpPr/>
          <p:nvPr/>
        </p:nvSpPr>
        <p:spPr bwMode="auto">
          <a:xfrm>
            <a:off x="4281377" y="1782288"/>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6" name="Freeform 24">
            <a:extLst>
              <a:ext uri="{FF2B5EF4-FFF2-40B4-BE49-F238E27FC236}">
                <a16:creationId xmlns:a16="http://schemas.microsoft.com/office/drawing/2014/main" id="{745998E0-7C2B-46E7-A382-F3676FAF29B3}"/>
              </a:ext>
            </a:extLst>
          </p:cNvPr>
          <p:cNvSpPr/>
          <p:nvPr/>
        </p:nvSpPr>
        <p:spPr bwMode="auto">
          <a:xfrm>
            <a:off x="5724000" y="141605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7" name="Plus 25">
            <a:extLst>
              <a:ext uri="{FF2B5EF4-FFF2-40B4-BE49-F238E27FC236}">
                <a16:creationId xmlns:a16="http://schemas.microsoft.com/office/drawing/2014/main" id="{D1D4E88D-CB05-4966-88DE-2EDA6D262AB9}"/>
              </a:ext>
            </a:extLst>
          </p:cNvPr>
          <p:cNvSpPr/>
          <p:nvPr/>
        </p:nvSpPr>
        <p:spPr bwMode="auto">
          <a:xfrm>
            <a:off x="5991496" y="1811874"/>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8" name="Freeform 26">
            <a:extLst>
              <a:ext uri="{FF2B5EF4-FFF2-40B4-BE49-F238E27FC236}">
                <a16:creationId xmlns:a16="http://schemas.microsoft.com/office/drawing/2014/main" id="{AAE25DA0-5434-4D6C-8B4B-F221CEEA31EF}"/>
              </a:ext>
            </a:extLst>
          </p:cNvPr>
          <p:cNvSpPr/>
          <p:nvPr/>
        </p:nvSpPr>
        <p:spPr bwMode="auto">
          <a:xfrm flipH="1">
            <a:off x="6421075" y="219618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9" name="Freeform 24">
            <a:extLst>
              <a:ext uri="{FF2B5EF4-FFF2-40B4-BE49-F238E27FC236}">
                <a16:creationId xmlns:a16="http://schemas.microsoft.com/office/drawing/2014/main" id="{7294763E-1040-4088-85D0-C09BC703E7A2}"/>
              </a:ext>
            </a:extLst>
          </p:cNvPr>
          <p:cNvSpPr/>
          <p:nvPr/>
        </p:nvSpPr>
        <p:spPr bwMode="auto">
          <a:xfrm>
            <a:off x="4048688" y="2250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0" name="Plus 25">
            <a:extLst>
              <a:ext uri="{FF2B5EF4-FFF2-40B4-BE49-F238E27FC236}">
                <a16:creationId xmlns:a16="http://schemas.microsoft.com/office/drawing/2014/main" id="{89E98726-5EC4-4340-A5D0-A096686EB843}"/>
              </a:ext>
            </a:extLst>
          </p:cNvPr>
          <p:cNvSpPr/>
          <p:nvPr/>
        </p:nvSpPr>
        <p:spPr bwMode="auto">
          <a:xfrm>
            <a:off x="4285410" y="2582736"/>
            <a:ext cx="180000" cy="180000"/>
          </a:xfrm>
          <a:prstGeom prst="mathPlus">
            <a:avLst>
              <a:gd name="adj1" fmla="val 17170"/>
            </a:avLst>
          </a:prstGeom>
          <a:solidFill>
            <a:srgbClr val="0050CC"/>
          </a:solidFill>
          <a:ln w="0">
            <a:solidFill>
              <a:srgbClr val="005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1" name="Freeform 26">
            <a:extLst>
              <a:ext uri="{FF2B5EF4-FFF2-40B4-BE49-F238E27FC236}">
                <a16:creationId xmlns:a16="http://schemas.microsoft.com/office/drawing/2014/main" id="{9EB91D58-7D72-447D-8EA7-238978F176F9}"/>
              </a:ext>
            </a:extLst>
          </p:cNvPr>
          <p:cNvSpPr/>
          <p:nvPr/>
        </p:nvSpPr>
        <p:spPr bwMode="auto">
          <a:xfrm flipH="1">
            <a:off x="6372000" y="2250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2" name="Rounded Rectangle 12">
            <a:extLst>
              <a:ext uri="{FF2B5EF4-FFF2-40B4-BE49-F238E27FC236}">
                <a16:creationId xmlns:a16="http://schemas.microsoft.com/office/drawing/2014/main" id="{D82625B0-B795-4105-A4DE-CF7157898C34}"/>
              </a:ext>
            </a:extLst>
          </p:cNvPr>
          <p:cNvSpPr/>
          <p:nvPr/>
        </p:nvSpPr>
        <p:spPr bwMode="auto">
          <a:xfrm>
            <a:off x="1593300" y="1962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 name="Vrije vorm: vorm 1">
            <a:extLst>
              <a:ext uri="{FF2B5EF4-FFF2-40B4-BE49-F238E27FC236}">
                <a16:creationId xmlns:a16="http://schemas.microsoft.com/office/drawing/2014/main" id="{95688F1D-9562-46C3-B08F-32217291CAAA}"/>
              </a:ext>
            </a:extLst>
          </p:cNvPr>
          <p:cNvSpPr/>
          <p:nvPr/>
        </p:nvSpPr>
        <p:spPr bwMode="auto">
          <a:xfrm>
            <a:off x="1745990" y="1813560"/>
            <a:ext cx="4192818" cy="563880"/>
          </a:xfrm>
          <a:custGeom>
            <a:avLst/>
            <a:gdLst>
              <a:gd name="connsiteX0" fmla="*/ 4236720 w 4296902"/>
              <a:gd name="connsiteY0" fmla="*/ 0 h 563880"/>
              <a:gd name="connsiteX1" fmla="*/ 4244340 w 4296902"/>
              <a:gd name="connsiteY1" fmla="*/ 327660 h 563880"/>
              <a:gd name="connsiteX2" fmla="*/ 3672840 w 4296902"/>
              <a:gd name="connsiteY2" fmla="*/ 129540 h 563880"/>
              <a:gd name="connsiteX3" fmla="*/ 2880360 w 4296902"/>
              <a:gd name="connsiteY3" fmla="*/ 342900 h 563880"/>
              <a:gd name="connsiteX4" fmla="*/ 2141220 w 4296902"/>
              <a:gd name="connsiteY4" fmla="*/ 106680 h 563880"/>
              <a:gd name="connsiteX5" fmla="*/ 1493520 w 4296902"/>
              <a:gd name="connsiteY5" fmla="*/ 243840 h 563880"/>
              <a:gd name="connsiteX6" fmla="*/ 784860 w 4296902"/>
              <a:gd name="connsiteY6" fmla="*/ 60960 h 563880"/>
              <a:gd name="connsiteX7" fmla="*/ 0 w 4296902"/>
              <a:gd name="connsiteY7" fmla="*/ 563880 h 563880"/>
              <a:gd name="connsiteX0" fmla="*/ 4236720 w 4262409"/>
              <a:gd name="connsiteY0" fmla="*/ 0 h 563880"/>
              <a:gd name="connsiteX1" fmla="*/ 4168140 w 4262409"/>
              <a:gd name="connsiteY1" fmla="*/ 335280 h 563880"/>
              <a:gd name="connsiteX2" fmla="*/ 3672840 w 4262409"/>
              <a:gd name="connsiteY2" fmla="*/ 129540 h 563880"/>
              <a:gd name="connsiteX3" fmla="*/ 2880360 w 4262409"/>
              <a:gd name="connsiteY3" fmla="*/ 342900 h 563880"/>
              <a:gd name="connsiteX4" fmla="*/ 2141220 w 4262409"/>
              <a:gd name="connsiteY4" fmla="*/ 106680 h 563880"/>
              <a:gd name="connsiteX5" fmla="*/ 1493520 w 4262409"/>
              <a:gd name="connsiteY5" fmla="*/ 243840 h 563880"/>
              <a:gd name="connsiteX6" fmla="*/ 784860 w 4262409"/>
              <a:gd name="connsiteY6" fmla="*/ 60960 h 563880"/>
              <a:gd name="connsiteX7" fmla="*/ 0 w 4262409"/>
              <a:gd name="connsiteY7" fmla="*/ 563880 h 563880"/>
              <a:gd name="connsiteX0" fmla="*/ 4236720 w 4262409"/>
              <a:gd name="connsiteY0" fmla="*/ 0 h 563880"/>
              <a:gd name="connsiteX1" fmla="*/ 4168140 w 4262409"/>
              <a:gd name="connsiteY1" fmla="*/ 335280 h 563880"/>
              <a:gd name="connsiteX2" fmla="*/ 3672840 w 4262409"/>
              <a:gd name="connsiteY2" fmla="*/ 129540 h 563880"/>
              <a:gd name="connsiteX3" fmla="*/ 2880360 w 4262409"/>
              <a:gd name="connsiteY3" fmla="*/ 342900 h 563880"/>
              <a:gd name="connsiteX4" fmla="*/ 2079248 w 4262409"/>
              <a:gd name="connsiteY4" fmla="*/ 144780 h 563880"/>
              <a:gd name="connsiteX5" fmla="*/ 1493520 w 4262409"/>
              <a:gd name="connsiteY5" fmla="*/ 243840 h 563880"/>
              <a:gd name="connsiteX6" fmla="*/ 784860 w 4262409"/>
              <a:gd name="connsiteY6" fmla="*/ 60960 h 563880"/>
              <a:gd name="connsiteX7" fmla="*/ 0 w 4262409"/>
              <a:gd name="connsiteY7" fmla="*/ 563880 h 563880"/>
              <a:gd name="connsiteX0" fmla="*/ 4236720 w 4262409"/>
              <a:gd name="connsiteY0" fmla="*/ 0 h 563880"/>
              <a:gd name="connsiteX1" fmla="*/ 4168140 w 4262409"/>
              <a:gd name="connsiteY1" fmla="*/ 335280 h 563880"/>
              <a:gd name="connsiteX2" fmla="*/ 3672840 w 4262409"/>
              <a:gd name="connsiteY2" fmla="*/ 129540 h 563880"/>
              <a:gd name="connsiteX3" fmla="*/ 2624726 w 4262409"/>
              <a:gd name="connsiteY3" fmla="*/ 320040 h 563880"/>
              <a:gd name="connsiteX4" fmla="*/ 2079248 w 4262409"/>
              <a:gd name="connsiteY4" fmla="*/ 144780 h 563880"/>
              <a:gd name="connsiteX5" fmla="*/ 1493520 w 4262409"/>
              <a:gd name="connsiteY5" fmla="*/ 243840 h 563880"/>
              <a:gd name="connsiteX6" fmla="*/ 784860 w 4262409"/>
              <a:gd name="connsiteY6" fmla="*/ 60960 h 563880"/>
              <a:gd name="connsiteX7" fmla="*/ 0 w 4262409"/>
              <a:gd name="connsiteY7" fmla="*/ 563880 h 56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62409" h="563880">
                <a:moveTo>
                  <a:pt x="4236720" y="0"/>
                </a:moveTo>
                <a:cubicBezTo>
                  <a:pt x="4287520" y="153035"/>
                  <a:pt x="4262120" y="313690"/>
                  <a:pt x="4168140" y="335280"/>
                </a:cubicBezTo>
                <a:cubicBezTo>
                  <a:pt x="4074160" y="356870"/>
                  <a:pt x="3930076" y="132080"/>
                  <a:pt x="3672840" y="129540"/>
                </a:cubicBezTo>
                <a:cubicBezTo>
                  <a:pt x="3415604" y="127000"/>
                  <a:pt x="2890325" y="317500"/>
                  <a:pt x="2624726" y="320040"/>
                </a:cubicBezTo>
                <a:cubicBezTo>
                  <a:pt x="2359127" y="322580"/>
                  <a:pt x="2267782" y="157480"/>
                  <a:pt x="2079248" y="144780"/>
                </a:cubicBezTo>
                <a:cubicBezTo>
                  <a:pt x="1890714" y="132080"/>
                  <a:pt x="1709251" y="257810"/>
                  <a:pt x="1493520" y="243840"/>
                </a:cubicBezTo>
                <a:cubicBezTo>
                  <a:pt x="1277789" y="229870"/>
                  <a:pt x="1033780" y="7620"/>
                  <a:pt x="784860" y="60960"/>
                </a:cubicBezTo>
                <a:cubicBezTo>
                  <a:pt x="535940" y="114300"/>
                  <a:pt x="267970" y="339090"/>
                  <a:pt x="0" y="56388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3" name="Rounded Rectangle 12">
            <a:extLst>
              <a:ext uri="{FF2B5EF4-FFF2-40B4-BE49-F238E27FC236}">
                <a16:creationId xmlns:a16="http://schemas.microsoft.com/office/drawing/2014/main" id="{0077F21F-1929-4AB9-A20B-569A33D34F78}"/>
              </a:ext>
            </a:extLst>
          </p:cNvPr>
          <p:cNvSpPr/>
          <p:nvPr/>
        </p:nvSpPr>
        <p:spPr bwMode="auto">
          <a:xfrm>
            <a:off x="4591313" y="1962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4" name="Rounded Rectangle 12">
            <a:extLst>
              <a:ext uri="{FF2B5EF4-FFF2-40B4-BE49-F238E27FC236}">
                <a16:creationId xmlns:a16="http://schemas.microsoft.com/office/drawing/2014/main" id="{DD2C1519-DFAE-4B88-86AB-C8B78EC1D082}"/>
              </a:ext>
            </a:extLst>
          </p:cNvPr>
          <p:cNvSpPr/>
          <p:nvPr/>
        </p:nvSpPr>
        <p:spPr bwMode="auto">
          <a:xfrm>
            <a:off x="4962314" y="1962288"/>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5" name="Straight Connector 10">
            <a:extLst>
              <a:ext uri="{FF2B5EF4-FFF2-40B4-BE49-F238E27FC236}">
                <a16:creationId xmlns:a16="http://schemas.microsoft.com/office/drawing/2014/main" id="{C29AD23C-1863-4BF3-8ACD-18A7455A79E9}"/>
              </a:ext>
            </a:extLst>
          </p:cNvPr>
          <p:cNvCxnSpPr/>
          <p:nvPr/>
        </p:nvCxnSpPr>
        <p:spPr bwMode="auto">
          <a:xfrm>
            <a:off x="2347264" y="286494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Rechte verbindingslijn 25">
            <a:extLst>
              <a:ext uri="{FF2B5EF4-FFF2-40B4-BE49-F238E27FC236}">
                <a16:creationId xmlns:a16="http://schemas.microsoft.com/office/drawing/2014/main" id="{FF7BF410-155A-4A40-994C-BD0CED04FE63}"/>
              </a:ext>
            </a:extLst>
          </p:cNvPr>
          <p:cNvCxnSpPr>
            <a:cxnSpLocks/>
          </p:cNvCxnSpPr>
          <p:nvPr/>
        </p:nvCxnSpPr>
        <p:spPr bwMode="auto">
          <a:xfrm>
            <a:off x="8239808" y="2587208"/>
            <a:ext cx="30064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Rechte verbindingslijn 27">
            <a:extLst>
              <a:ext uri="{FF2B5EF4-FFF2-40B4-BE49-F238E27FC236}">
                <a16:creationId xmlns:a16="http://schemas.microsoft.com/office/drawing/2014/main" id="{938BA05F-811B-4324-BAB8-A8BDB011A731}"/>
              </a:ext>
            </a:extLst>
          </p:cNvPr>
          <p:cNvCxnSpPr>
            <a:cxnSpLocks/>
          </p:cNvCxnSpPr>
          <p:nvPr/>
        </p:nvCxnSpPr>
        <p:spPr bwMode="auto">
          <a:xfrm>
            <a:off x="1670372" y="3368872"/>
            <a:ext cx="616764"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Rounded Rectangle 12">
            <a:extLst>
              <a:ext uri="{FF2B5EF4-FFF2-40B4-BE49-F238E27FC236}">
                <a16:creationId xmlns:a16="http://schemas.microsoft.com/office/drawing/2014/main" id="{94551061-160F-4354-8C5D-817A84CAFCF5}"/>
              </a:ext>
            </a:extLst>
          </p:cNvPr>
          <p:cNvSpPr/>
          <p:nvPr/>
        </p:nvSpPr>
        <p:spPr bwMode="auto">
          <a:xfrm>
            <a:off x="7408904" y="196160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4" name="Freeform 40">
            <a:extLst>
              <a:ext uri="{FF2B5EF4-FFF2-40B4-BE49-F238E27FC236}">
                <a16:creationId xmlns:a16="http://schemas.microsoft.com/office/drawing/2014/main" id="{FE9B44D5-2DEF-424F-B271-00595794EB8E}"/>
              </a:ext>
            </a:extLst>
          </p:cNvPr>
          <p:cNvSpPr/>
          <p:nvPr/>
        </p:nvSpPr>
        <p:spPr bwMode="auto">
          <a:xfrm>
            <a:off x="844640" y="2954944"/>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5" name="Freeform 41">
            <a:extLst>
              <a:ext uri="{FF2B5EF4-FFF2-40B4-BE49-F238E27FC236}">
                <a16:creationId xmlns:a16="http://schemas.microsoft.com/office/drawing/2014/main" id="{BF222C89-11DA-46EE-8AA9-3324FABE1464}"/>
              </a:ext>
            </a:extLst>
          </p:cNvPr>
          <p:cNvSpPr/>
          <p:nvPr/>
        </p:nvSpPr>
        <p:spPr bwMode="auto">
          <a:xfrm flipH="1">
            <a:off x="2107136" y="295494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6" name="Rounded Rectangle 12">
            <a:extLst>
              <a:ext uri="{FF2B5EF4-FFF2-40B4-BE49-F238E27FC236}">
                <a16:creationId xmlns:a16="http://schemas.microsoft.com/office/drawing/2014/main" id="{5055BD39-5C6A-4173-9D2E-46388C24DF88}"/>
              </a:ext>
            </a:extLst>
          </p:cNvPr>
          <p:cNvSpPr/>
          <p:nvPr/>
        </p:nvSpPr>
        <p:spPr bwMode="auto">
          <a:xfrm>
            <a:off x="620041" y="2736184"/>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7" name="Rounded Rectangle 12">
            <a:extLst>
              <a:ext uri="{FF2B5EF4-FFF2-40B4-BE49-F238E27FC236}">
                <a16:creationId xmlns:a16="http://schemas.microsoft.com/office/drawing/2014/main" id="{0717E88A-F742-4068-B5B7-0B42155B8FEB}"/>
              </a:ext>
            </a:extLst>
          </p:cNvPr>
          <p:cNvSpPr/>
          <p:nvPr/>
        </p:nvSpPr>
        <p:spPr bwMode="auto">
          <a:xfrm>
            <a:off x="1832903" y="273578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nl-NL" sz="1600" b="1" i="0" u="none" strike="noStrike" cap="none" normalizeH="0" baseline="0" dirty="0">
                <a:ln>
                  <a:noFill/>
                </a:ln>
                <a:solidFill>
                  <a:schemeClr val="tx1">
                    <a:lumMod val="50000"/>
                    <a:lumOff val="50000"/>
                  </a:schemeClr>
                </a:solidFill>
                <a:effectLst/>
                <a:latin typeface="Calibri" pitchFamily="34" charset="0"/>
              </a:rPr>
              <a:t>I</a:t>
            </a:r>
          </a:p>
        </p:txBody>
      </p:sp>
      <p:sp>
        <p:nvSpPr>
          <p:cNvPr id="38" name="Rounded Rectangle 12">
            <a:extLst>
              <a:ext uri="{FF2B5EF4-FFF2-40B4-BE49-F238E27FC236}">
                <a16:creationId xmlns:a16="http://schemas.microsoft.com/office/drawing/2014/main" id="{2A1CC211-6506-43C9-B81E-73B8BAFE67EE}"/>
              </a:ext>
            </a:extLst>
          </p:cNvPr>
          <p:cNvSpPr/>
          <p:nvPr/>
        </p:nvSpPr>
        <p:spPr bwMode="auto">
          <a:xfrm>
            <a:off x="1137404" y="273116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nl-NL" sz="1600" b="1" i="0" u="none" strike="noStrike" cap="none" normalizeH="0" baseline="0" dirty="0">
                <a:ln>
                  <a:noFill/>
                </a:ln>
                <a:solidFill>
                  <a:schemeClr val="tx1">
                    <a:lumMod val="50000"/>
                    <a:lumOff val="50000"/>
                  </a:schemeClr>
                </a:solidFill>
                <a:effectLst/>
                <a:latin typeface="Calibri" pitchFamily="34" charset="0"/>
              </a:rPr>
              <a:t>Ac</a:t>
            </a:r>
          </a:p>
        </p:txBody>
      </p:sp>
      <p:cxnSp>
        <p:nvCxnSpPr>
          <p:cNvPr id="39" name="Straight Connector 10">
            <a:extLst>
              <a:ext uri="{FF2B5EF4-FFF2-40B4-BE49-F238E27FC236}">
                <a16:creationId xmlns:a16="http://schemas.microsoft.com/office/drawing/2014/main" id="{79B6AD92-0F2E-4A4E-9DC0-7F409F7ECABF}"/>
              </a:ext>
            </a:extLst>
          </p:cNvPr>
          <p:cNvCxnSpPr/>
          <p:nvPr/>
        </p:nvCxnSpPr>
        <p:spPr bwMode="auto">
          <a:xfrm>
            <a:off x="2113200" y="361177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Rectangle 62">
            <a:extLst>
              <a:ext uri="{FF2B5EF4-FFF2-40B4-BE49-F238E27FC236}">
                <a16:creationId xmlns:a16="http://schemas.microsoft.com/office/drawing/2014/main" id="{E61FE761-45E1-4A8C-A637-741EBB2ACBBA}"/>
              </a:ext>
            </a:extLst>
          </p:cNvPr>
          <p:cNvSpPr/>
          <p:nvPr/>
        </p:nvSpPr>
        <p:spPr>
          <a:xfrm>
            <a:off x="3143241" y="2762548"/>
            <a:ext cx="285335" cy="338554"/>
          </a:xfrm>
          <a:prstGeom prst="rect">
            <a:avLst/>
          </a:prstGeom>
        </p:spPr>
        <p:txBody>
          <a:bodyPr wrap="none" lIns="0" rIns="0">
            <a:spAutoFit/>
          </a:bodyPr>
          <a:lstStyle/>
          <a:p>
            <a:r>
              <a:rPr lang="nl-NL" sz="1600" dirty="0" err="1">
                <a:solidFill>
                  <a:srgbClr val="CC0000"/>
                </a:solidFill>
              </a:rPr>
              <a:t>fuit</a:t>
            </a:r>
            <a:endParaRPr lang="nl-NL" sz="1600" dirty="0">
              <a:solidFill>
                <a:srgbClr val="CC0000"/>
              </a:solidFill>
            </a:endParaRPr>
          </a:p>
        </p:txBody>
      </p:sp>
      <p:cxnSp>
        <p:nvCxnSpPr>
          <p:cNvPr id="41" name="Rechte verbindingslijn 40">
            <a:extLst>
              <a:ext uri="{FF2B5EF4-FFF2-40B4-BE49-F238E27FC236}">
                <a16:creationId xmlns:a16="http://schemas.microsoft.com/office/drawing/2014/main" id="{27D3AE61-62E9-4D52-BEAF-DFD2A2ADDFD8}"/>
              </a:ext>
            </a:extLst>
          </p:cNvPr>
          <p:cNvCxnSpPr>
            <a:cxnSpLocks/>
          </p:cNvCxnSpPr>
          <p:nvPr/>
        </p:nvCxnSpPr>
        <p:spPr bwMode="auto">
          <a:xfrm>
            <a:off x="4817552" y="3365280"/>
            <a:ext cx="68476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Rechte verbindingslijn 41">
            <a:extLst>
              <a:ext uri="{FF2B5EF4-FFF2-40B4-BE49-F238E27FC236}">
                <a16:creationId xmlns:a16="http://schemas.microsoft.com/office/drawing/2014/main" id="{646D9453-7539-4BA8-A0BF-8BFA1C21A5FB}"/>
              </a:ext>
            </a:extLst>
          </p:cNvPr>
          <p:cNvCxnSpPr>
            <a:cxnSpLocks/>
          </p:cNvCxnSpPr>
          <p:nvPr/>
        </p:nvCxnSpPr>
        <p:spPr bwMode="auto">
          <a:xfrm>
            <a:off x="934754" y="4090408"/>
            <a:ext cx="104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Freeform 24">
            <a:extLst>
              <a:ext uri="{FF2B5EF4-FFF2-40B4-BE49-F238E27FC236}">
                <a16:creationId xmlns:a16="http://schemas.microsoft.com/office/drawing/2014/main" id="{B5FA6A34-ACED-4FD6-A940-8142612E9BE5}"/>
              </a:ext>
            </a:extLst>
          </p:cNvPr>
          <p:cNvSpPr/>
          <p:nvPr/>
        </p:nvSpPr>
        <p:spPr bwMode="auto">
          <a:xfrm>
            <a:off x="4366800" y="295609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4" name="Plus 25">
            <a:extLst>
              <a:ext uri="{FF2B5EF4-FFF2-40B4-BE49-F238E27FC236}">
                <a16:creationId xmlns:a16="http://schemas.microsoft.com/office/drawing/2014/main" id="{F2CF90CC-D454-42CD-BE69-7E80762D8E09}"/>
              </a:ext>
            </a:extLst>
          </p:cNvPr>
          <p:cNvSpPr/>
          <p:nvPr/>
        </p:nvSpPr>
        <p:spPr bwMode="auto">
          <a:xfrm>
            <a:off x="4535128" y="3320280"/>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5" name="Freeform 26">
            <a:extLst>
              <a:ext uri="{FF2B5EF4-FFF2-40B4-BE49-F238E27FC236}">
                <a16:creationId xmlns:a16="http://schemas.microsoft.com/office/drawing/2014/main" id="{88DC11AB-A53F-4481-A2AD-FA0A85620AD9}"/>
              </a:ext>
            </a:extLst>
          </p:cNvPr>
          <p:cNvSpPr/>
          <p:nvPr/>
        </p:nvSpPr>
        <p:spPr bwMode="auto">
          <a:xfrm flipH="1">
            <a:off x="1879200" y="370177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6" name="Freeform 24">
            <a:extLst>
              <a:ext uri="{FF2B5EF4-FFF2-40B4-BE49-F238E27FC236}">
                <a16:creationId xmlns:a16="http://schemas.microsoft.com/office/drawing/2014/main" id="{42575602-F1A7-4389-8348-AE2A59A2CA18}"/>
              </a:ext>
            </a:extLst>
          </p:cNvPr>
          <p:cNvSpPr/>
          <p:nvPr/>
        </p:nvSpPr>
        <p:spPr bwMode="auto">
          <a:xfrm>
            <a:off x="7192800" y="295818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8" name="Plus 25">
            <a:extLst>
              <a:ext uri="{FF2B5EF4-FFF2-40B4-BE49-F238E27FC236}">
                <a16:creationId xmlns:a16="http://schemas.microsoft.com/office/drawing/2014/main" id="{0E67E777-B991-4926-B390-9617EFCA923B}"/>
              </a:ext>
            </a:extLst>
          </p:cNvPr>
          <p:cNvSpPr/>
          <p:nvPr/>
        </p:nvSpPr>
        <p:spPr bwMode="auto">
          <a:xfrm>
            <a:off x="7408904" y="3320280"/>
            <a:ext cx="180000" cy="180000"/>
          </a:xfrm>
          <a:prstGeom prst="mathPlus">
            <a:avLst>
              <a:gd name="adj1" fmla="val 17170"/>
            </a:avLst>
          </a:prstGeom>
          <a:solidFill>
            <a:srgbClr val="0050CC"/>
          </a:solidFill>
          <a:ln w="0">
            <a:solidFill>
              <a:srgbClr val="005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9" name="Freeform 26">
            <a:extLst>
              <a:ext uri="{FF2B5EF4-FFF2-40B4-BE49-F238E27FC236}">
                <a16:creationId xmlns:a16="http://schemas.microsoft.com/office/drawing/2014/main" id="{C44CE813-E401-447C-91F4-11FDFF906220}"/>
              </a:ext>
            </a:extLst>
          </p:cNvPr>
          <p:cNvSpPr/>
          <p:nvPr/>
        </p:nvSpPr>
        <p:spPr bwMode="auto">
          <a:xfrm flipH="1">
            <a:off x="1827300" y="376085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5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0" name="Rounded Rectangle 12">
            <a:extLst>
              <a:ext uri="{FF2B5EF4-FFF2-40B4-BE49-F238E27FC236}">
                <a16:creationId xmlns:a16="http://schemas.microsoft.com/office/drawing/2014/main" id="{819C6910-6D1A-47F0-ADF5-93D5A9FC3107}"/>
              </a:ext>
            </a:extLst>
          </p:cNvPr>
          <p:cNvSpPr/>
          <p:nvPr/>
        </p:nvSpPr>
        <p:spPr bwMode="auto">
          <a:xfrm>
            <a:off x="2510775" y="273930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vorm 5">
            <a:extLst>
              <a:ext uri="{FF2B5EF4-FFF2-40B4-BE49-F238E27FC236}">
                <a16:creationId xmlns:a16="http://schemas.microsoft.com/office/drawing/2014/main" id="{D7CD08A6-9813-44AB-ACD2-B2A0314CA385}"/>
              </a:ext>
            </a:extLst>
          </p:cNvPr>
          <p:cNvSpPr/>
          <p:nvPr/>
        </p:nvSpPr>
        <p:spPr bwMode="auto">
          <a:xfrm>
            <a:off x="2683379" y="2673816"/>
            <a:ext cx="1996827" cy="436853"/>
          </a:xfrm>
          <a:custGeom>
            <a:avLst/>
            <a:gdLst>
              <a:gd name="connsiteX0" fmla="*/ 1991171 w 1996827"/>
              <a:gd name="connsiteY0" fmla="*/ 394124 h 436853"/>
              <a:gd name="connsiteX1" fmla="*/ 1897167 w 1996827"/>
              <a:gd name="connsiteY1" fmla="*/ 43747 h 436853"/>
              <a:gd name="connsiteX2" fmla="*/ 1307507 w 1996827"/>
              <a:gd name="connsiteY2" fmla="*/ 308666 h 436853"/>
              <a:gd name="connsiteX3" fmla="*/ 649481 w 1996827"/>
              <a:gd name="connsiteY3" fmla="*/ 1018 h 436853"/>
              <a:gd name="connsiteX4" fmla="*/ 0 w 1996827"/>
              <a:gd name="connsiteY4" fmla="*/ 436853 h 4368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6827" h="436853">
                <a:moveTo>
                  <a:pt x="1991171" y="394124"/>
                </a:moveTo>
                <a:cubicBezTo>
                  <a:pt x="2001141" y="226057"/>
                  <a:pt x="2011111" y="57990"/>
                  <a:pt x="1897167" y="43747"/>
                </a:cubicBezTo>
                <a:cubicBezTo>
                  <a:pt x="1783223" y="29504"/>
                  <a:pt x="1515455" y="315787"/>
                  <a:pt x="1307507" y="308666"/>
                </a:cubicBezTo>
                <a:cubicBezTo>
                  <a:pt x="1099559" y="301545"/>
                  <a:pt x="867399" y="-20346"/>
                  <a:pt x="649481" y="1018"/>
                </a:cubicBezTo>
                <a:cubicBezTo>
                  <a:pt x="431563" y="22382"/>
                  <a:pt x="215781" y="229617"/>
                  <a:pt x="0" y="43685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1" name="Rounded Rectangle 12">
            <a:extLst>
              <a:ext uri="{FF2B5EF4-FFF2-40B4-BE49-F238E27FC236}">
                <a16:creationId xmlns:a16="http://schemas.microsoft.com/office/drawing/2014/main" id="{A17587B4-8360-4CE9-A8AD-B8A9954B9D71}"/>
              </a:ext>
            </a:extLst>
          </p:cNvPr>
          <p:cNvSpPr/>
          <p:nvPr/>
        </p:nvSpPr>
        <p:spPr bwMode="auto">
          <a:xfrm>
            <a:off x="3782436" y="273868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2" name="Rounded Rectangle 12">
            <a:extLst>
              <a:ext uri="{FF2B5EF4-FFF2-40B4-BE49-F238E27FC236}">
                <a16:creationId xmlns:a16="http://schemas.microsoft.com/office/drawing/2014/main" id="{4FAA62F1-F175-48AA-BF1F-82F3D11FFA7C}"/>
              </a:ext>
            </a:extLst>
          </p:cNvPr>
          <p:cNvSpPr/>
          <p:nvPr/>
        </p:nvSpPr>
        <p:spPr bwMode="auto">
          <a:xfrm>
            <a:off x="4390682" y="273780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3" name="Rounded Rectangle 12">
            <a:extLst>
              <a:ext uri="{FF2B5EF4-FFF2-40B4-BE49-F238E27FC236}">
                <a16:creationId xmlns:a16="http://schemas.microsoft.com/office/drawing/2014/main" id="{BA3FA318-2114-4E3A-AA32-FA5DB16B6EAC}"/>
              </a:ext>
            </a:extLst>
          </p:cNvPr>
          <p:cNvSpPr/>
          <p:nvPr/>
        </p:nvSpPr>
        <p:spPr bwMode="auto">
          <a:xfrm>
            <a:off x="5671056" y="273780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7" name="Vrije vorm: vorm 26">
            <a:extLst>
              <a:ext uri="{FF2B5EF4-FFF2-40B4-BE49-F238E27FC236}">
                <a16:creationId xmlns:a16="http://schemas.microsoft.com/office/drawing/2014/main" id="{B497F81F-94ED-49EE-AFDA-9E3FB29D1540}"/>
              </a:ext>
            </a:extLst>
          </p:cNvPr>
          <p:cNvSpPr/>
          <p:nvPr/>
        </p:nvSpPr>
        <p:spPr bwMode="auto">
          <a:xfrm>
            <a:off x="5853869" y="2700358"/>
            <a:ext cx="1709159" cy="410311"/>
          </a:xfrm>
          <a:custGeom>
            <a:avLst/>
            <a:gdLst>
              <a:gd name="connsiteX0" fmla="*/ 1709159 w 1709159"/>
              <a:gd name="connsiteY0" fmla="*/ 393220 h 410311"/>
              <a:gd name="connsiteX1" fmla="*/ 1486968 w 1709159"/>
              <a:gd name="connsiteY1" fmla="*/ 113 h 410311"/>
              <a:gd name="connsiteX2" fmla="*/ 786213 w 1709159"/>
              <a:gd name="connsiteY2" fmla="*/ 350491 h 410311"/>
              <a:gd name="connsiteX3" fmla="*/ 299103 w 1709159"/>
              <a:gd name="connsiteY3" fmla="*/ 171029 h 410311"/>
              <a:gd name="connsiteX4" fmla="*/ 0 w 1709159"/>
              <a:gd name="connsiteY4" fmla="*/ 410311 h 410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9159" h="410311">
                <a:moveTo>
                  <a:pt x="1709159" y="393220"/>
                </a:moveTo>
                <a:cubicBezTo>
                  <a:pt x="1674975" y="200227"/>
                  <a:pt x="1640792" y="7234"/>
                  <a:pt x="1486968" y="113"/>
                </a:cubicBezTo>
                <a:cubicBezTo>
                  <a:pt x="1333144" y="-7008"/>
                  <a:pt x="984190" y="322005"/>
                  <a:pt x="786213" y="350491"/>
                </a:cubicBezTo>
                <a:cubicBezTo>
                  <a:pt x="588235" y="378977"/>
                  <a:pt x="430138" y="161059"/>
                  <a:pt x="299103" y="171029"/>
                </a:cubicBezTo>
                <a:cubicBezTo>
                  <a:pt x="168067" y="180999"/>
                  <a:pt x="84033" y="295655"/>
                  <a:pt x="0" y="41031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4" name="Rounded Rectangle 12">
            <a:extLst>
              <a:ext uri="{FF2B5EF4-FFF2-40B4-BE49-F238E27FC236}">
                <a16:creationId xmlns:a16="http://schemas.microsoft.com/office/drawing/2014/main" id="{FE8C420D-957D-482F-ABCF-B7619ED0DA2A}"/>
              </a:ext>
            </a:extLst>
          </p:cNvPr>
          <p:cNvSpPr/>
          <p:nvPr/>
        </p:nvSpPr>
        <p:spPr bwMode="auto">
          <a:xfrm>
            <a:off x="7344761" y="273636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55" name="Straight Connector 10">
            <a:extLst>
              <a:ext uri="{FF2B5EF4-FFF2-40B4-BE49-F238E27FC236}">
                <a16:creationId xmlns:a16="http://schemas.microsoft.com/office/drawing/2014/main" id="{B8E7BEE1-5E5A-441C-B2C6-50DB5EFD0879}"/>
              </a:ext>
            </a:extLst>
          </p:cNvPr>
          <p:cNvCxnSpPr/>
          <p:nvPr/>
        </p:nvCxnSpPr>
        <p:spPr bwMode="auto">
          <a:xfrm>
            <a:off x="6552000" y="361177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Rechte verbindingslijn 55">
            <a:extLst>
              <a:ext uri="{FF2B5EF4-FFF2-40B4-BE49-F238E27FC236}">
                <a16:creationId xmlns:a16="http://schemas.microsoft.com/office/drawing/2014/main" id="{F51F3684-89C2-4C89-A94E-C87D8837ADAE}"/>
              </a:ext>
            </a:extLst>
          </p:cNvPr>
          <p:cNvCxnSpPr>
            <a:cxnSpLocks/>
          </p:cNvCxnSpPr>
          <p:nvPr/>
        </p:nvCxnSpPr>
        <p:spPr bwMode="auto">
          <a:xfrm>
            <a:off x="3522362" y="4104312"/>
            <a:ext cx="320037"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Rounded Rectangle 12">
            <a:extLst>
              <a:ext uri="{FF2B5EF4-FFF2-40B4-BE49-F238E27FC236}">
                <a16:creationId xmlns:a16="http://schemas.microsoft.com/office/drawing/2014/main" id="{ECD75830-A134-448C-8ED8-441106F07349}"/>
              </a:ext>
            </a:extLst>
          </p:cNvPr>
          <p:cNvSpPr/>
          <p:nvPr/>
        </p:nvSpPr>
        <p:spPr bwMode="auto">
          <a:xfrm>
            <a:off x="2373565" y="347468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8" name="Rounded Rectangle 12">
            <a:extLst>
              <a:ext uri="{FF2B5EF4-FFF2-40B4-BE49-F238E27FC236}">
                <a16:creationId xmlns:a16="http://schemas.microsoft.com/office/drawing/2014/main" id="{DA7303D4-3B99-4618-BC36-197B863574B9}"/>
              </a:ext>
            </a:extLst>
          </p:cNvPr>
          <p:cNvSpPr/>
          <p:nvPr/>
        </p:nvSpPr>
        <p:spPr bwMode="auto">
          <a:xfrm>
            <a:off x="5545800" y="347468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59" name="Straight Connector 10">
            <a:extLst>
              <a:ext uri="{FF2B5EF4-FFF2-40B4-BE49-F238E27FC236}">
                <a16:creationId xmlns:a16="http://schemas.microsoft.com/office/drawing/2014/main" id="{3272964D-2631-4DF7-96B0-3D6810AD4CCA}"/>
              </a:ext>
            </a:extLst>
          </p:cNvPr>
          <p:cNvCxnSpPr/>
          <p:nvPr/>
        </p:nvCxnSpPr>
        <p:spPr bwMode="auto">
          <a:xfrm>
            <a:off x="6058131" y="517271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Rechte verbindingslijn 59">
            <a:extLst>
              <a:ext uri="{FF2B5EF4-FFF2-40B4-BE49-F238E27FC236}">
                <a16:creationId xmlns:a16="http://schemas.microsoft.com/office/drawing/2014/main" id="{627A5376-B5E3-4311-8B78-5D4B2C58B740}"/>
              </a:ext>
            </a:extLst>
          </p:cNvPr>
          <p:cNvCxnSpPr>
            <a:cxnSpLocks/>
          </p:cNvCxnSpPr>
          <p:nvPr/>
        </p:nvCxnSpPr>
        <p:spPr bwMode="auto">
          <a:xfrm>
            <a:off x="3110763" y="4872072"/>
            <a:ext cx="320037"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Rechte verbindingslijn 60">
            <a:extLst>
              <a:ext uri="{FF2B5EF4-FFF2-40B4-BE49-F238E27FC236}">
                <a16:creationId xmlns:a16="http://schemas.microsoft.com/office/drawing/2014/main" id="{AE33DFF7-232F-4017-AD07-8F564547FD28}"/>
              </a:ext>
            </a:extLst>
          </p:cNvPr>
          <p:cNvCxnSpPr>
            <a:cxnSpLocks/>
          </p:cNvCxnSpPr>
          <p:nvPr/>
        </p:nvCxnSpPr>
        <p:spPr bwMode="auto">
          <a:xfrm>
            <a:off x="7999296" y="4872072"/>
            <a:ext cx="54115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Rechte verbindingslijn 62">
            <a:extLst>
              <a:ext uri="{FF2B5EF4-FFF2-40B4-BE49-F238E27FC236}">
                <a16:creationId xmlns:a16="http://schemas.microsoft.com/office/drawing/2014/main" id="{4F022167-1CA4-45E5-88A9-01CAC6F2D105}"/>
              </a:ext>
            </a:extLst>
          </p:cNvPr>
          <p:cNvCxnSpPr>
            <a:cxnSpLocks/>
          </p:cNvCxnSpPr>
          <p:nvPr/>
        </p:nvCxnSpPr>
        <p:spPr bwMode="auto">
          <a:xfrm>
            <a:off x="5378292" y="5634000"/>
            <a:ext cx="616764"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Freeform 24">
            <a:extLst>
              <a:ext uri="{FF2B5EF4-FFF2-40B4-BE49-F238E27FC236}">
                <a16:creationId xmlns:a16="http://schemas.microsoft.com/office/drawing/2014/main" id="{C41C7222-F7E5-434B-A8A6-C01EE1B6C76A}"/>
              </a:ext>
            </a:extLst>
          </p:cNvPr>
          <p:cNvSpPr/>
          <p:nvPr/>
        </p:nvSpPr>
        <p:spPr bwMode="auto">
          <a:xfrm>
            <a:off x="3498335" y="448181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5" name="Plus 25">
            <a:extLst>
              <a:ext uri="{FF2B5EF4-FFF2-40B4-BE49-F238E27FC236}">
                <a16:creationId xmlns:a16="http://schemas.microsoft.com/office/drawing/2014/main" id="{20EE8C99-EA71-43A5-8660-AD4BA785E437}"/>
              </a:ext>
            </a:extLst>
          </p:cNvPr>
          <p:cNvSpPr/>
          <p:nvPr/>
        </p:nvSpPr>
        <p:spPr bwMode="auto">
          <a:xfrm>
            <a:off x="3580792" y="4808525"/>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6" name="Freeform 26">
            <a:extLst>
              <a:ext uri="{FF2B5EF4-FFF2-40B4-BE49-F238E27FC236}">
                <a16:creationId xmlns:a16="http://schemas.microsoft.com/office/drawing/2014/main" id="{BDF4E015-F992-4F88-8996-BCFCAA721C87}"/>
              </a:ext>
            </a:extLst>
          </p:cNvPr>
          <p:cNvSpPr/>
          <p:nvPr/>
        </p:nvSpPr>
        <p:spPr bwMode="auto">
          <a:xfrm flipH="1">
            <a:off x="8450448" y="448181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7" name="Rounded Rectangle 12">
            <a:extLst>
              <a:ext uri="{FF2B5EF4-FFF2-40B4-BE49-F238E27FC236}">
                <a16:creationId xmlns:a16="http://schemas.microsoft.com/office/drawing/2014/main" id="{33A783A2-9017-4CA3-98DB-338A858D48DD}"/>
              </a:ext>
            </a:extLst>
          </p:cNvPr>
          <p:cNvSpPr/>
          <p:nvPr/>
        </p:nvSpPr>
        <p:spPr bwMode="auto">
          <a:xfrm>
            <a:off x="7192800" y="347468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8" name="Rounded Rectangle 12">
            <a:extLst>
              <a:ext uri="{FF2B5EF4-FFF2-40B4-BE49-F238E27FC236}">
                <a16:creationId xmlns:a16="http://schemas.microsoft.com/office/drawing/2014/main" id="{B802E9C8-B4FE-4FEF-A06E-33DFCE69C2D1}"/>
              </a:ext>
            </a:extLst>
          </p:cNvPr>
          <p:cNvSpPr/>
          <p:nvPr/>
        </p:nvSpPr>
        <p:spPr bwMode="auto">
          <a:xfrm>
            <a:off x="1346372" y="424177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9" name="Freeform 40">
            <a:extLst>
              <a:ext uri="{FF2B5EF4-FFF2-40B4-BE49-F238E27FC236}">
                <a16:creationId xmlns:a16="http://schemas.microsoft.com/office/drawing/2014/main" id="{F9571E27-7CCE-4273-8DF0-C776A02443EA}"/>
              </a:ext>
            </a:extLst>
          </p:cNvPr>
          <p:cNvSpPr/>
          <p:nvPr/>
        </p:nvSpPr>
        <p:spPr bwMode="auto">
          <a:xfrm>
            <a:off x="3449564" y="4431022"/>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0" name="Freeform 41">
            <a:extLst>
              <a:ext uri="{FF2B5EF4-FFF2-40B4-BE49-F238E27FC236}">
                <a16:creationId xmlns:a16="http://schemas.microsoft.com/office/drawing/2014/main" id="{20390D64-9CE8-4CDA-867B-D133DF7FEB7F}"/>
              </a:ext>
            </a:extLst>
          </p:cNvPr>
          <p:cNvSpPr/>
          <p:nvPr/>
        </p:nvSpPr>
        <p:spPr bwMode="auto">
          <a:xfrm flipH="1">
            <a:off x="5811496" y="526271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1" name="Rounded Rectangle 12">
            <a:extLst>
              <a:ext uri="{FF2B5EF4-FFF2-40B4-BE49-F238E27FC236}">
                <a16:creationId xmlns:a16="http://schemas.microsoft.com/office/drawing/2014/main" id="{1B7E9C03-B320-4657-BF33-6F9F136B1E2A}"/>
              </a:ext>
            </a:extLst>
          </p:cNvPr>
          <p:cNvSpPr/>
          <p:nvPr/>
        </p:nvSpPr>
        <p:spPr bwMode="auto">
          <a:xfrm>
            <a:off x="5547079" y="502181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nl-NL" sz="1600" b="1" i="0" u="none" strike="noStrike" cap="none" normalizeH="0" baseline="0" dirty="0">
                <a:ln>
                  <a:noFill/>
                </a:ln>
                <a:solidFill>
                  <a:schemeClr val="tx1">
                    <a:lumMod val="50000"/>
                    <a:lumOff val="50000"/>
                  </a:schemeClr>
                </a:solidFill>
                <a:effectLst/>
                <a:latin typeface="Calibri" pitchFamily="34" charset="0"/>
              </a:rPr>
              <a:t>I</a:t>
            </a:r>
          </a:p>
        </p:txBody>
      </p:sp>
      <p:sp>
        <p:nvSpPr>
          <p:cNvPr id="72" name="Afgeronde rechthoek 59">
            <a:extLst>
              <a:ext uri="{FF2B5EF4-FFF2-40B4-BE49-F238E27FC236}">
                <a16:creationId xmlns:a16="http://schemas.microsoft.com/office/drawing/2014/main" id="{FEDD0472-F3E0-4795-8D4F-410CF98A65B3}"/>
              </a:ext>
            </a:extLst>
          </p:cNvPr>
          <p:cNvSpPr/>
          <p:nvPr/>
        </p:nvSpPr>
        <p:spPr bwMode="auto">
          <a:xfrm>
            <a:off x="3305307" y="4236908"/>
            <a:ext cx="324000" cy="324000"/>
          </a:xfrm>
          <a:prstGeom prst="roundRect">
            <a:avLst/>
          </a:prstGeom>
          <a:solidFill>
            <a:schemeClr val="bg1">
              <a:lumMod val="75000"/>
            </a:schemeClr>
          </a:solidFill>
          <a:ln>
            <a:solidFill>
              <a:srgbClr val="005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3" name="Linkeraccolade 72">
            <a:extLst>
              <a:ext uri="{FF2B5EF4-FFF2-40B4-BE49-F238E27FC236}">
                <a16:creationId xmlns:a16="http://schemas.microsoft.com/office/drawing/2014/main" id="{4E58DEE4-B6C4-4FA0-B54C-32968C5F6354}"/>
              </a:ext>
            </a:extLst>
          </p:cNvPr>
          <p:cNvSpPr/>
          <p:nvPr/>
        </p:nvSpPr>
        <p:spPr bwMode="auto">
          <a:xfrm>
            <a:off x="3061661" y="4177284"/>
            <a:ext cx="337485"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4" name="Linkeraccolade 73">
            <a:extLst>
              <a:ext uri="{FF2B5EF4-FFF2-40B4-BE49-F238E27FC236}">
                <a16:creationId xmlns:a16="http://schemas.microsoft.com/office/drawing/2014/main" id="{898214C8-FCE2-41F6-8EAA-3AA316C6AAB6}"/>
              </a:ext>
            </a:extLst>
          </p:cNvPr>
          <p:cNvSpPr/>
          <p:nvPr/>
        </p:nvSpPr>
        <p:spPr bwMode="auto">
          <a:xfrm flipH="1">
            <a:off x="3534553" y="4182908"/>
            <a:ext cx="338400"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5" name="Rounded Rectangle 12">
            <a:extLst>
              <a:ext uri="{FF2B5EF4-FFF2-40B4-BE49-F238E27FC236}">
                <a16:creationId xmlns:a16="http://schemas.microsoft.com/office/drawing/2014/main" id="{9492F1BE-E21B-4C4F-9DB3-8419E3BF2733}"/>
              </a:ext>
            </a:extLst>
          </p:cNvPr>
          <p:cNvSpPr/>
          <p:nvPr/>
        </p:nvSpPr>
        <p:spPr bwMode="auto">
          <a:xfrm>
            <a:off x="5299202" y="424177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6" name="Rounded Rectangle 12">
            <a:extLst>
              <a:ext uri="{FF2B5EF4-FFF2-40B4-BE49-F238E27FC236}">
                <a16:creationId xmlns:a16="http://schemas.microsoft.com/office/drawing/2014/main" id="{CCCF2651-D026-4D67-800E-C73AEEB6CD4C}"/>
              </a:ext>
            </a:extLst>
          </p:cNvPr>
          <p:cNvSpPr/>
          <p:nvPr/>
        </p:nvSpPr>
        <p:spPr bwMode="auto">
          <a:xfrm>
            <a:off x="4650769" y="424177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7" name="Rounded Rectangle 12">
            <a:extLst>
              <a:ext uri="{FF2B5EF4-FFF2-40B4-BE49-F238E27FC236}">
                <a16:creationId xmlns:a16="http://schemas.microsoft.com/office/drawing/2014/main" id="{30C8CC72-88DC-437D-A02A-57A444839CED}"/>
              </a:ext>
            </a:extLst>
          </p:cNvPr>
          <p:cNvSpPr/>
          <p:nvPr/>
        </p:nvSpPr>
        <p:spPr bwMode="auto">
          <a:xfrm>
            <a:off x="7491816" y="424044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8" name="Rounded Rectangle 12">
            <a:extLst>
              <a:ext uri="{FF2B5EF4-FFF2-40B4-BE49-F238E27FC236}">
                <a16:creationId xmlns:a16="http://schemas.microsoft.com/office/drawing/2014/main" id="{2D466630-4127-4659-9090-E12872AE3841}"/>
              </a:ext>
            </a:extLst>
          </p:cNvPr>
          <p:cNvSpPr/>
          <p:nvPr/>
        </p:nvSpPr>
        <p:spPr bwMode="auto">
          <a:xfrm>
            <a:off x="6776875" y="424044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9" name="Rounded Rectangle 12">
            <a:extLst>
              <a:ext uri="{FF2B5EF4-FFF2-40B4-BE49-F238E27FC236}">
                <a16:creationId xmlns:a16="http://schemas.microsoft.com/office/drawing/2014/main" id="{E98CB5A0-297C-4EC5-A1AC-D7F1CC1804E3}"/>
              </a:ext>
            </a:extLst>
          </p:cNvPr>
          <p:cNvSpPr/>
          <p:nvPr/>
        </p:nvSpPr>
        <p:spPr bwMode="auto">
          <a:xfrm>
            <a:off x="2260503" y="502444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80" name="Vrije vorm: vorm 79">
            <a:extLst>
              <a:ext uri="{FF2B5EF4-FFF2-40B4-BE49-F238E27FC236}">
                <a16:creationId xmlns:a16="http://schemas.microsoft.com/office/drawing/2014/main" id="{BC997E79-44E6-403D-9E0D-6C462E02DC09}"/>
              </a:ext>
            </a:extLst>
          </p:cNvPr>
          <p:cNvSpPr/>
          <p:nvPr/>
        </p:nvSpPr>
        <p:spPr bwMode="auto">
          <a:xfrm>
            <a:off x="1743342" y="5640224"/>
            <a:ext cx="632389" cy="188024"/>
          </a:xfrm>
          <a:custGeom>
            <a:avLst/>
            <a:gdLst>
              <a:gd name="connsiteX0" fmla="*/ 0 w 632389"/>
              <a:gd name="connsiteY0" fmla="*/ 8546 h 188024"/>
              <a:gd name="connsiteX1" fmla="*/ 256374 w 632389"/>
              <a:gd name="connsiteY1" fmla="*/ 188008 h 188024"/>
              <a:gd name="connsiteX2" fmla="*/ 632389 w 632389"/>
              <a:gd name="connsiteY2" fmla="*/ 0 h 188024"/>
            </a:gdLst>
            <a:ahLst/>
            <a:cxnLst>
              <a:cxn ang="0">
                <a:pos x="connsiteX0" y="connsiteY0"/>
              </a:cxn>
              <a:cxn ang="0">
                <a:pos x="connsiteX1" y="connsiteY1"/>
              </a:cxn>
              <a:cxn ang="0">
                <a:pos x="connsiteX2" y="connsiteY2"/>
              </a:cxn>
            </a:cxnLst>
            <a:rect l="l" t="t" r="r" b="b"/>
            <a:pathLst>
              <a:path w="632389" h="188024">
                <a:moveTo>
                  <a:pt x="0" y="8546"/>
                </a:moveTo>
                <a:cubicBezTo>
                  <a:pt x="75488" y="98989"/>
                  <a:pt x="150976" y="189432"/>
                  <a:pt x="256374" y="188008"/>
                </a:cubicBezTo>
                <a:cubicBezTo>
                  <a:pt x="361772" y="186584"/>
                  <a:pt x="497080" y="93292"/>
                  <a:pt x="632389"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81" name="Vrije vorm: vorm 80">
            <a:extLst>
              <a:ext uri="{FF2B5EF4-FFF2-40B4-BE49-F238E27FC236}">
                <a16:creationId xmlns:a16="http://schemas.microsoft.com/office/drawing/2014/main" id="{28EE330D-C7DE-4BDC-8FF0-9E1CFA1F27CA}"/>
              </a:ext>
            </a:extLst>
          </p:cNvPr>
          <p:cNvSpPr/>
          <p:nvPr/>
        </p:nvSpPr>
        <p:spPr bwMode="auto">
          <a:xfrm>
            <a:off x="2427006" y="5640224"/>
            <a:ext cx="2076628" cy="352398"/>
          </a:xfrm>
          <a:custGeom>
            <a:avLst/>
            <a:gdLst>
              <a:gd name="connsiteX0" fmla="*/ 2076628 w 2076628"/>
              <a:gd name="connsiteY0" fmla="*/ 0 h 352398"/>
              <a:gd name="connsiteX1" fmla="*/ 1392964 w 2076628"/>
              <a:gd name="connsiteY1" fmla="*/ 350378 h 352398"/>
              <a:gd name="connsiteX2" fmla="*/ 940037 w 2076628"/>
              <a:gd name="connsiteY2" fmla="*/ 145279 h 352398"/>
              <a:gd name="connsiteX3" fmla="*/ 316194 w 2076628"/>
              <a:gd name="connsiteY3" fmla="*/ 179462 h 352398"/>
              <a:gd name="connsiteX4" fmla="*/ 0 w 2076628"/>
              <a:gd name="connsiteY4" fmla="*/ 17092 h 352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628" h="352398">
                <a:moveTo>
                  <a:pt x="2076628" y="0"/>
                </a:moveTo>
                <a:cubicBezTo>
                  <a:pt x="1829512" y="163082"/>
                  <a:pt x="1582396" y="326165"/>
                  <a:pt x="1392964" y="350378"/>
                </a:cubicBezTo>
                <a:cubicBezTo>
                  <a:pt x="1203532" y="374591"/>
                  <a:pt x="1119499" y="173765"/>
                  <a:pt x="940037" y="145279"/>
                </a:cubicBezTo>
                <a:cubicBezTo>
                  <a:pt x="760575" y="116793"/>
                  <a:pt x="472867" y="200826"/>
                  <a:pt x="316194" y="179462"/>
                </a:cubicBezTo>
                <a:cubicBezTo>
                  <a:pt x="159521" y="158098"/>
                  <a:pt x="79760" y="87595"/>
                  <a:pt x="0" y="1709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 name="Vrije vorm: vorm 2">
            <a:extLst>
              <a:ext uri="{FF2B5EF4-FFF2-40B4-BE49-F238E27FC236}">
                <a16:creationId xmlns:a16="http://schemas.microsoft.com/office/drawing/2014/main" id="{BF980243-6473-4C55-B0BE-948D568D1D9A}"/>
              </a:ext>
            </a:extLst>
          </p:cNvPr>
          <p:cNvSpPr/>
          <p:nvPr/>
        </p:nvSpPr>
        <p:spPr bwMode="auto">
          <a:xfrm>
            <a:off x="4353886" y="3665928"/>
            <a:ext cx="1392573" cy="201397"/>
          </a:xfrm>
          <a:custGeom>
            <a:avLst/>
            <a:gdLst>
              <a:gd name="connsiteX0" fmla="*/ 0 w 1392573"/>
              <a:gd name="connsiteY0" fmla="*/ 201397 h 201397"/>
              <a:gd name="connsiteX1" fmla="*/ 478173 w 1392573"/>
              <a:gd name="connsiteY1" fmla="*/ 61 h 201397"/>
              <a:gd name="connsiteX2" fmla="*/ 1392573 w 1392573"/>
              <a:gd name="connsiteY2" fmla="*/ 184619 h 201397"/>
            </a:gdLst>
            <a:ahLst/>
            <a:cxnLst>
              <a:cxn ang="0">
                <a:pos x="connsiteX0" y="connsiteY0"/>
              </a:cxn>
              <a:cxn ang="0">
                <a:pos x="connsiteX1" y="connsiteY1"/>
              </a:cxn>
              <a:cxn ang="0">
                <a:pos x="connsiteX2" y="connsiteY2"/>
              </a:cxn>
            </a:cxnLst>
            <a:rect l="l" t="t" r="r" b="b"/>
            <a:pathLst>
              <a:path w="1392573" h="201397">
                <a:moveTo>
                  <a:pt x="0" y="201397"/>
                </a:moveTo>
                <a:cubicBezTo>
                  <a:pt x="123039" y="102127"/>
                  <a:pt x="246078" y="2857"/>
                  <a:pt x="478173" y="61"/>
                </a:cubicBezTo>
                <a:cubicBezTo>
                  <a:pt x="710268" y="-2735"/>
                  <a:pt x="1051420" y="90942"/>
                  <a:pt x="1392573" y="18461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68310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out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arn(outVertical)">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par>
                                <p:cTn id="37" presetID="35"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1000"/>
                                        <p:tgtEl>
                                          <p:spTgt spid="15"/>
                                        </p:tgtEl>
                                      </p:cBhvr>
                                    </p:animEffect>
                                    <p:anim calcmode="lin" valueType="num">
                                      <p:cBhvr>
                                        <p:cTn id="40" dur="1000" fill="hold"/>
                                        <p:tgtEl>
                                          <p:spTgt spid="15"/>
                                        </p:tgtEl>
                                        <p:attrNameLst>
                                          <p:attrName>style.rotation</p:attrName>
                                        </p:attrNameLst>
                                      </p:cBhvr>
                                      <p:tavLst>
                                        <p:tav tm="0">
                                          <p:val>
                                            <p:fltVal val="720"/>
                                          </p:val>
                                        </p:tav>
                                        <p:tav tm="100000">
                                          <p:val>
                                            <p:fltVal val="0"/>
                                          </p:val>
                                        </p:tav>
                                      </p:tavLst>
                                    </p:anim>
                                    <p:anim calcmode="lin" valueType="num">
                                      <p:cBhvr>
                                        <p:cTn id="41" dur="1000" fill="hold"/>
                                        <p:tgtEl>
                                          <p:spTgt spid="15"/>
                                        </p:tgtEl>
                                        <p:attrNameLst>
                                          <p:attrName>ppt_h</p:attrName>
                                        </p:attrNameLst>
                                      </p:cBhvr>
                                      <p:tavLst>
                                        <p:tav tm="0">
                                          <p:val>
                                            <p:fltVal val="0"/>
                                          </p:val>
                                        </p:tav>
                                        <p:tav tm="100000">
                                          <p:val>
                                            <p:strVal val="#ppt_h"/>
                                          </p:val>
                                        </p:tav>
                                      </p:tavLst>
                                    </p:anim>
                                    <p:anim calcmode="lin" valueType="num">
                                      <p:cBhvr>
                                        <p:cTn id="42" dur="1000" fill="hold"/>
                                        <p:tgtEl>
                                          <p:spTgt spid="15"/>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left)">
                                      <p:cBhvr>
                                        <p:cTn id="47" dur="500"/>
                                        <p:tgtEl>
                                          <p:spTgt spid="16"/>
                                        </p:tgtEl>
                                      </p:cBhvr>
                                    </p:animEffect>
                                  </p:childTnLst>
                                </p:cTn>
                              </p:par>
                              <p:par>
                                <p:cTn id="48" presetID="35" presetClass="entr" presetSubtype="0"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1000"/>
                                        <p:tgtEl>
                                          <p:spTgt spid="17"/>
                                        </p:tgtEl>
                                      </p:cBhvr>
                                    </p:animEffect>
                                    <p:anim calcmode="lin" valueType="num">
                                      <p:cBhvr>
                                        <p:cTn id="51" dur="1000" fill="hold"/>
                                        <p:tgtEl>
                                          <p:spTgt spid="17"/>
                                        </p:tgtEl>
                                        <p:attrNameLst>
                                          <p:attrName>style.rotation</p:attrName>
                                        </p:attrNameLst>
                                      </p:cBhvr>
                                      <p:tavLst>
                                        <p:tav tm="0">
                                          <p:val>
                                            <p:fltVal val="720"/>
                                          </p:val>
                                        </p:tav>
                                        <p:tav tm="100000">
                                          <p:val>
                                            <p:fltVal val="0"/>
                                          </p:val>
                                        </p:tav>
                                      </p:tavLst>
                                    </p:anim>
                                    <p:anim calcmode="lin" valueType="num">
                                      <p:cBhvr>
                                        <p:cTn id="52" dur="1000" fill="hold"/>
                                        <p:tgtEl>
                                          <p:spTgt spid="17"/>
                                        </p:tgtEl>
                                        <p:attrNameLst>
                                          <p:attrName>ppt_h</p:attrName>
                                        </p:attrNameLst>
                                      </p:cBhvr>
                                      <p:tavLst>
                                        <p:tav tm="0">
                                          <p:val>
                                            <p:fltVal val="0"/>
                                          </p:val>
                                        </p:tav>
                                        <p:tav tm="100000">
                                          <p:val>
                                            <p:strVal val="#ppt_h"/>
                                          </p:val>
                                        </p:tav>
                                      </p:tavLst>
                                    </p:anim>
                                    <p:anim calcmode="lin" valueType="num">
                                      <p:cBhvr>
                                        <p:cTn id="53" dur="1000" fill="hold"/>
                                        <p:tgtEl>
                                          <p:spTgt spid="17"/>
                                        </p:tgtEl>
                                        <p:attrNameLst>
                                          <p:attrName>ppt_w</p:attrName>
                                        </p:attrNameLst>
                                      </p:cBhvr>
                                      <p:tavLst>
                                        <p:tav tm="0">
                                          <p:val>
                                            <p:fltVal val="0"/>
                                          </p:val>
                                        </p:tav>
                                        <p:tav tm="100000">
                                          <p:val>
                                            <p:strVal val="#ppt_w"/>
                                          </p:val>
                                        </p:tav>
                                      </p:tavLst>
                                    </p:anim>
                                  </p:childTnLst>
                                </p:cTn>
                              </p:par>
                            </p:childTnLst>
                          </p:cTn>
                        </p:par>
                        <p:par>
                          <p:cTn id="54" fill="hold">
                            <p:stCondLst>
                              <p:cond delay="1000"/>
                            </p:stCondLst>
                            <p:childTnLst>
                              <p:par>
                                <p:cTn id="55" presetID="22" presetClass="entr" presetSubtype="2"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ipe(right)">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wipe(left)">
                                      <p:cBhvr>
                                        <p:cTn id="62" dur="500"/>
                                        <p:tgtEl>
                                          <p:spTgt spid="19"/>
                                        </p:tgtEl>
                                      </p:cBhvr>
                                    </p:animEffect>
                                  </p:childTnLst>
                                </p:cTn>
                              </p:par>
                              <p:par>
                                <p:cTn id="63" presetID="35" presetClass="entr" presetSubtype="0" fill="hold" grpId="0" nodeType="with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fade">
                                      <p:cBhvr>
                                        <p:cTn id="65" dur="1000"/>
                                        <p:tgtEl>
                                          <p:spTgt spid="20"/>
                                        </p:tgtEl>
                                      </p:cBhvr>
                                    </p:animEffect>
                                    <p:anim calcmode="lin" valueType="num">
                                      <p:cBhvr>
                                        <p:cTn id="66" dur="1000" fill="hold"/>
                                        <p:tgtEl>
                                          <p:spTgt spid="20"/>
                                        </p:tgtEl>
                                        <p:attrNameLst>
                                          <p:attrName>style.rotation</p:attrName>
                                        </p:attrNameLst>
                                      </p:cBhvr>
                                      <p:tavLst>
                                        <p:tav tm="0">
                                          <p:val>
                                            <p:fltVal val="720"/>
                                          </p:val>
                                        </p:tav>
                                        <p:tav tm="100000">
                                          <p:val>
                                            <p:fltVal val="0"/>
                                          </p:val>
                                        </p:tav>
                                      </p:tavLst>
                                    </p:anim>
                                    <p:anim calcmode="lin" valueType="num">
                                      <p:cBhvr>
                                        <p:cTn id="67" dur="1000" fill="hold"/>
                                        <p:tgtEl>
                                          <p:spTgt spid="20"/>
                                        </p:tgtEl>
                                        <p:attrNameLst>
                                          <p:attrName>ppt_h</p:attrName>
                                        </p:attrNameLst>
                                      </p:cBhvr>
                                      <p:tavLst>
                                        <p:tav tm="0">
                                          <p:val>
                                            <p:fltVal val="0"/>
                                          </p:val>
                                        </p:tav>
                                        <p:tav tm="100000">
                                          <p:val>
                                            <p:strVal val="#ppt_h"/>
                                          </p:val>
                                        </p:tav>
                                      </p:tavLst>
                                    </p:anim>
                                    <p:anim calcmode="lin" valueType="num">
                                      <p:cBhvr>
                                        <p:cTn id="68" dur="1000" fill="hold"/>
                                        <p:tgtEl>
                                          <p:spTgt spid="20"/>
                                        </p:tgtEl>
                                        <p:attrNameLst>
                                          <p:attrName>ppt_w</p:attrName>
                                        </p:attrNameLst>
                                      </p:cBhvr>
                                      <p:tavLst>
                                        <p:tav tm="0">
                                          <p:val>
                                            <p:fltVal val="0"/>
                                          </p:val>
                                        </p:tav>
                                        <p:tav tm="100000">
                                          <p:val>
                                            <p:strVal val="#ppt_w"/>
                                          </p:val>
                                        </p:tav>
                                      </p:tavLst>
                                    </p:anim>
                                  </p:childTnLst>
                                </p:cTn>
                              </p:par>
                            </p:childTnLst>
                          </p:cTn>
                        </p:par>
                        <p:par>
                          <p:cTn id="69" fill="hold">
                            <p:stCondLst>
                              <p:cond delay="1000"/>
                            </p:stCondLst>
                            <p:childTnLst>
                              <p:par>
                                <p:cTn id="70" presetID="22" presetClass="entr" presetSubtype="2" fill="hold" grpId="0" nodeType="after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wipe(right)">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2" fill="hold" grpId="0" nodeType="clickEffect">
                                  <p:stCondLst>
                                    <p:cond delay="0"/>
                                  </p:stCondLst>
                                  <p:childTnLst>
                                    <p:set>
                                      <p:cBhvr>
                                        <p:cTn id="76" dur="1" fill="hold">
                                          <p:stCondLst>
                                            <p:cond delay="0"/>
                                          </p:stCondLst>
                                        </p:cTn>
                                        <p:tgtEl>
                                          <p:spTgt spid="2"/>
                                        </p:tgtEl>
                                        <p:attrNameLst>
                                          <p:attrName>style.visibility</p:attrName>
                                        </p:attrNameLst>
                                      </p:cBhvr>
                                      <p:to>
                                        <p:strVal val="visible"/>
                                      </p:to>
                                    </p:set>
                                    <p:animEffect transition="in" filter="wipe(right)">
                                      <p:cBhvr>
                                        <p:cTn id="77" dur="500"/>
                                        <p:tgtEl>
                                          <p:spTgt spid="2"/>
                                        </p:tgtEl>
                                      </p:cBhvr>
                                    </p:animEffect>
                                  </p:childTnLst>
                                </p:cTn>
                              </p:par>
                            </p:childTnLst>
                          </p:cTn>
                        </p:par>
                      </p:childTnLst>
                    </p:cTn>
                  </p:par>
                  <p:par>
                    <p:cTn id="78" fill="hold">
                      <p:stCondLst>
                        <p:cond delay="indefinite"/>
                      </p:stCondLst>
                      <p:childTnLst>
                        <p:par>
                          <p:cTn id="79" fill="hold">
                            <p:stCondLst>
                              <p:cond delay="0"/>
                            </p:stCondLst>
                            <p:childTnLst>
                              <p:par>
                                <p:cTn id="80" presetID="31" presetClass="entr" presetSubtype="0" fill="hold" grpId="0" nodeType="clickEffect">
                                  <p:stCondLst>
                                    <p:cond delay="0"/>
                                  </p:stCondLst>
                                  <p:childTnLst>
                                    <p:set>
                                      <p:cBhvr>
                                        <p:cTn id="81" dur="1" fill="hold">
                                          <p:stCondLst>
                                            <p:cond delay="0"/>
                                          </p:stCondLst>
                                        </p:cTn>
                                        <p:tgtEl>
                                          <p:spTgt spid="22"/>
                                        </p:tgtEl>
                                        <p:attrNameLst>
                                          <p:attrName>style.visibility</p:attrName>
                                        </p:attrNameLst>
                                      </p:cBhvr>
                                      <p:to>
                                        <p:strVal val="visible"/>
                                      </p:to>
                                    </p:set>
                                    <p:anim calcmode="lin" valueType="num">
                                      <p:cBhvr>
                                        <p:cTn id="82" dur="750" fill="hold"/>
                                        <p:tgtEl>
                                          <p:spTgt spid="22"/>
                                        </p:tgtEl>
                                        <p:attrNameLst>
                                          <p:attrName>ppt_w</p:attrName>
                                        </p:attrNameLst>
                                      </p:cBhvr>
                                      <p:tavLst>
                                        <p:tav tm="0">
                                          <p:val>
                                            <p:fltVal val="0"/>
                                          </p:val>
                                        </p:tav>
                                        <p:tav tm="100000">
                                          <p:val>
                                            <p:strVal val="#ppt_w"/>
                                          </p:val>
                                        </p:tav>
                                      </p:tavLst>
                                    </p:anim>
                                    <p:anim calcmode="lin" valueType="num">
                                      <p:cBhvr>
                                        <p:cTn id="83" dur="750" fill="hold"/>
                                        <p:tgtEl>
                                          <p:spTgt spid="22"/>
                                        </p:tgtEl>
                                        <p:attrNameLst>
                                          <p:attrName>ppt_h</p:attrName>
                                        </p:attrNameLst>
                                      </p:cBhvr>
                                      <p:tavLst>
                                        <p:tav tm="0">
                                          <p:val>
                                            <p:fltVal val="0"/>
                                          </p:val>
                                        </p:tav>
                                        <p:tav tm="100000">
                                          <p:val>
                                            <p:strVal val="#ppt_h"/>
                                          </p:val>
                                        </p:tav>
                                      </p:tavLst>
                                    </p:anim>
                                    <p:anim calcmode="lin" valueType="num">
                                      <p:cBhvr>
                                        <p:cTn id="84" dur="750" fill="hold"/>
                                        <p:tgtEl>
                                          <p:spTgt spid="22"/>
                                        </p:tgtEl>
                                        <p:attrNameLst>
                                          <p:attrName>style.rotation</p:attrName>
                                        </p:attrNameLst>
                                      </p:cBhvr>
                                      <p:tavLst>
                                        <p:tav tm="0">
                                          <p:val>
                                            <p:fltVal val="90"/>
                                          </p:val>
                                        </p:tav>
                                        <p:tav tm="100000">
                                          <p:val>
                                            <p:fltVal val="0"/>
                                          </p:val>
                                        </p:tav>
                                      </p:tavLst>
                                    </p:anim>
                                    <p:animEffect transition="in" filter="fade">
                                      <p:cBhvr>
                                        <p:cTn id="85" dur="750"/>
                                        <p:tgtEl>
                                          <p:spTgt spid="22"/>
                                        </p:tgtEl>
                                      </p:cBhvr>
                                    </p:animEffect>
                                  </p:childTnLst>
                                </p:cTn>
                              </p:par>
                            </p:childTnLst>
                          </p:cTn>
                        </p:par>
                      </p:childTnLst>
                    </p:cTn>
                  </p:par>
                  <p:par>
                    <p:cTn id="86" fill="hold">
                      <p:stCondLst>
                        <p:cond delay="indefinite"/>
                      </p:stCondLst>
                      <p:childTnLst>
                        <p:par>
                          <p:cTn id="87" fill="hold">
                            <p:stCondLst>
                              <p:cond delay="0"/>
                            </p:stCondLst>
                            <p:childTnLst>
                              <p:par>
                                <p:cTn id="88" presetID="31" presetClass="entr" presetSubtype="0" fill="hold" grpId="0" nodeType="clickEffect">
                                  <p:stCondLst>
                                    <p:cond delay="0"/>
                                  </p:stCondLst>
                                  <p:childTnLst>
                                    <p:set>
                                      <p:cBhvr>
                                        <p:cTn id="89" dur="1" fill="hold">
                                          <p:stCondLst>
                                            <p:cond delay="0"/>
                                          </p:stCondLst>
                                        </p:cTn>
                                        <p:tgtEl>
                                          <p:spTgt spid="23"/>
                                        </p:tgtEl>
                                        <p:attrNameLst>
                                          <p:attrName>style.visibility</p:attrName>
                                        </p:attrNameLst>
                                      </p:cBhvr>
                                      <p:to>
                                        <p:strVal val="visible"/>
                                      </p:to>
                                    </p:set>
                                    <p:anim calcmode="lin" valueType="num">
                                      <p:cBhvr>
                                        <p:cTn id="90" dur="750" fill="hold"/>
                                        <p:tgtEl>
                                          <p:spTgt spid="23"/>
                                        </p:tgtEl>
                                        <p:attrNameLst>
                                          <p:attrName>ppt_w</p:attrName>
                                        </p:attrNameLst>
                                      </p:cBhvr>
                                      <p:tavLst>
                                        <p:tav tm="0">
                                          <p:val>
                                            <p:fltVal val="0"/>
                                          </p:val>
                                        </p:tav>
                                        <p:tav tm="100000">
                                          <p:val>
                                            <p:strVal val="#ppt_w"/>
                                          </p:val>
                                        </p:tav>
                                      </p:tavLst>
                                    </p:anim>
                                    <p:anim calcmode="lin" valueType="num">
                                      <p:cBhvr>
                                        <p:cTn id="91" dur="750" fill="hold"/>
                                        <p:tgtEl>
                                          <p:spTgt spid="23"/>
                                        </p:tgtEl>
                                        <p:attrNameLst>
                                          <p:attrName>ppt_h</p:attrName>
                                        </p:attrNameLst>
                                      </p:cBhvr>
                                      <p:tavLst>
                                        <p:tav tm="0">
                                          <p:val>
                                            <p:fltVal val="0"/>
                                          </p:val>
                                        </p:tav>
                                        <p:tav tm="100000">
                                          <p:val>
                                            <p:strVal val="#ppt_h"/>
                                          </p:val>
                                        </p:tav>
                                      </p:tavLst>
                                    </p:anim>
                                    <p:anim calcmode="lin" valueType="num">
                                      <p:cBhvr>
                                        <p:cTn id="92" dur="750" fill="hold"/>
                                        <p:tgtEl>
                                          <p:spTgt spid="23"/>
                                        </p:tgtEl>
                                        <p:attrNameLst>
                                          <p:attrName>style.rotation</p:attrName>
                                        </p:attrNameLst>
                                      </p:cBhvr>
                                      <p:tavLst>
                                        <p:tav tm="0">
                                          <p:val>
                                            <p:fltVal val="90"/>
                                          </p:val>
                                        </p:tav>
                                        <p:tav tm="100000">
                                          <p:val>
                                            <p:fltVal val="0"/>
                                          </p:val>
                                        </p:tav>
                                      </p:tavLst>
                                    </p:anim>
                                    <p:animEffect transition="in" filter="fade">
                                      <p:cBhvr>
                                        <p:cTn id="93" dur="750"/>
                                        <p:tgtEl>
                                          <p:spTgt spid="23"/>
                                        </p:tgtEl>
                                      </p:cBhvr>
                                    </p:animEffect>
                                  </p:childTnLst>
                                </p:cTn>
                              </p:par>
                            </p:childTnLst>
                          </p:cTn>
                        </p:par>
                      </p:childTnLst>
                    </p:cTn>
                  </p:par>
                  <p:par>
                    <p:cTn id="94" fill="hold">
                      <p:stCondLst>
                        <p:cond delay="indefinite"/>
                      </p:stCondLst>
                      <p:childTnLst>
                        <p:par>
                          <p:cTn id="95" fill="hold">
                            <p:stCondLst>
                              <p:cond delay="0"/>
                            </p:stCondLst>
                            <p:childTnLst>
                              <p:par>
                                <p:cTn id="96" presetID="31" presetClass="entr" presetSubtype="0" fill="hold" grpId="0" nodeType="clickEffect">
                                  <p:stCondLst>
                                    <p:cond delay="0"/>
                                  </p:stCondLst>
                                  <p:childTnLst>
                                    <p:set>
                                      <p:cBhvr>
                                        <p:cTn id="97" dur="1" fill="hold">
                                          <p:stCondLst>
                                            <p:cond delay="0"/>
                                          </p:stCondLst>
                                        </p:cTn>
                                        <p:tgtEl>
                                          <p:spTgt spid="24"/>
                                        </p:tgtEl>
                                        <p:attrNameLst>
                                          <p:attrName>style.visibility</p:attrName>
                                        </p:attrNameLst>
                                      </p:cBhvr>
                                      <p:to>
                                        <p:strVal val="visible"/>
                                      </p:to>
                                    </p:set>
                                    <p:anim calcmode="lin" valueType="num">
                                      <p:cBhvr>
                                        <p:cTn id="98" dur="750" fill="hold"/>
                                        <p:tgtEl>
                                          <p:spTgt spid="24"/>
                                        </p:tgtEl>
                                        <p:attrNameLst>
                                          <p:attrName>ppt_w</p:attrName>
                                        </p:attrNameLst>
                                      </p:cBhvr>
                                      <p:tavLst>
                                        <p:tav tm="0">
                                          <p:val>
                                            <p:fltVal val="0"/>
                                          </p:val>
                                        </p:tav>
                                        <p:tav tm="100000">
                                          <p:val>
                                            <p:strVal val="#ppt_w"/>
                                          </p:val>
                                        </p:tav>
                                      </p:tavLst>
                                    </p:anim>
                                    <p:anim calcmode="lin" valueType="num">
                                      <p:cBhvr>
                                        <p:cTn id="99" dur="750" fill="hold"/>
                                        <p:tgtEl>
                                          <p:spTgt spid="24"/>
                                        </p:tgtEl>
                                        <p:attrNameLst>
                                          <p:attrName>ppt_h</p:attrName>
                                        </p:attrNameLst>
                                      </p:cBhvr>
                                      <p:tavLst>
                                        <p:tav tm="0">
                                          <p:val>
                                            <p:fltVal val="0"/>
                                          </p:val>
                                        </p:tav>
                                        <p:tav tm="100000">
                                          <p:val>
                                            <p:strVal val="#ppt_h"/>
                                          </p:val>
                                        </p:tav>
                                      </p:tavLst>
                                    </p:anim>
                                    <p:anim calcmode="lin" valueType="num">
                                      <p:cBhvr>
                                        <p:cTn id="100" dur="750" fill="hold"/>
                                        <p:tgtEl>
                                          <p:spTgt spid="24"/>
                                        </p:tgtEl>
                                        <p:attrNameLst>
                                          <p:attrName>style.rotation</p:attrName>
                                        </p:attrNameLst>
                                      </p:cBhvr>
                                      <p:tavLst>
                                        <p:tav tm="0">
                                          <p:val>
                                            <p:fltVal val="90"/>
                                          </p:val>
                                        </p:tav>
                                        <p:tav tm="100000">
                                          <p:val>
                                            <p:fltVal val="0"/>
                                          </p:val>
                                        </p:tav>
                                      </p:tavLst>
                                    </p:anim>
                                    <p:animEffect transition="in" filter="fade">
                                      <p:cBhvr>
                                        <p:cTn id="101" dur="750"/>
                                        <p:tgtEl>
                                          <p:spTgt spid="24"/>
                                        </p:tgtEl>
                                      </p:cBhvr>
                                    </p:animEffect>
                                  </p:childTnLst>
                                </p:cTn>
                              </p:par>
                            </p:childTnLst>
                          </p:cTn>
                        </p:par>
                      </p:childTnLst>
                    </p:cTn>
                  </p:par>
                  <p:par>
                    <p:cTn id="102" fill="hold">
                      <p:stCondLst>
                        <p:cond delay="indefinite"/>
                      </p:stCondLst>
                      <p:childTnLst>
                        <p:par>
                          <p:cTn id="103" fill="hold">
                            <p:stCondLst>
                              <p:cond delay="0"/>
                            </p:stCondLst>
                            <p:childTnLst>
                              <p:par>
                                <p:cTn id="104" presetID="47" presetClass="entr" presetSubtype="0" fill="hold" nodeType="clickEffect">
                                  <p:stCondLst>
                                    <p:cond delay="0"/>
                                  </p:stCondLst>
                                  <p:childTnLst>
                                    <p:set>
                                      <p:cBhvr>
                                        <p:cTn id="105" dur="1" fill="hold">
                                          <p:stCondLst>
                                            <p:cond delay="0"/>
                                          </p:stCondLst>
                                        </p:cTn>
                                        <p:tgtEl>
                                          <p:spTgt spid="25"/>
                                        </p:tgtEl>
                                        <p:attrNameLst>
                                          <p:attrName>style.visibility</p:attrName>
                                        </p:attrNameLst>
                                      </p:cBhvr>
                                      <p:to>
                                        <p:strVal val="visible"/>
                                      </p:to>
                                    </p:set>
                                    <p:animEffect transition="in" filter="fade">
                                      <p:cBhvr>
                                        <p:cTn id="106" dur="1000"/>
                                        <p:tgtEl>
                                          <p:spTgt spid="25"/>
                                        </p:tgtEl>
                                      </p:cBhvr>
                                    </p:animEffect>
                                    <p:anim calcmode="lin" valueType="num">
                                      <p:cBhvr>
                                        <p:cTn id="107" dur="1000" fill="hold"/>
                                        <p:tgtEl>
                                          <p:spTgt spid="25"/>
                                        </p:tgtEl>
                                        <p:attrNameLst>
                                          <p:attrName>ppt_x</p:attrName>
                                        </p:attrNameLst>
                                      </p:cBhvr>
                                      <p:tavLst>
                                        <p:tav tm="0">
                                          <p:val>
                                            <p:strVal val="#ppt_x"/>
                                          </p:val>
                                        </p:tav>
                                        <p:tav tm="100000">
                                          <p:val>
                                            <p:strVal val="#ppt_x"/>
                                          </p:val>
                                        </p:tav>
                                      </p:tavLst>
                                    </p:anim>
                                    <p:anim calcmode="lin" valueType="num">
                                      <p:cBhvr>
                                        <p:cTn id="10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16" presetClass="entr" presetSubtype="37" fill="hold" nodeType="clickEffect">
                                  <p:stCondLst>
                                    <p:cond delay="0"/>
                                  </p:stCondLst>
                                  <p:childTnLst>
                                    <p:set>
                                      <p:cBhvr>
                                        <p:cTn id="112" dur="1" fill="hold">
                                          <p:stCondLst>
                                            <p:cond delay="0"/>
                                          </p:stCondLst>
                                        </p:cTn>
                                        <p:tgtEl>
                                          <p:spTgt spid="26"/>
                                        </p:tgtEl>
                                        <p:attrNameLst>
                                          <p:attrName>style.visibility</p:attrName>
                                        </p:attrNameLst>
                                      </p:cBhvr>
                                      <p:to>
                                        <p:strVal val="visible"/>
                                      </p:to>
                                    </p:set>
                                    <p:animEffect transition="in" filter="barn(outVertical)">
                                      <p:cBhvr>
                                        <p:cTn id="113" dur="500"/>
                                        <p:tgtEl>
                                          <p:spTgt spid="26"/>
                                        </p:tgtEl>
                                      </p:cBhvr>
                                    </p:animEffect>
                                  </p:childTnLst>
                                </p:cTn>
                              </p:par>
                            </p:childTnLst>
                          </p:cTn>
                        </p:par>
                      </p:childTnLst>
                    </p:cTn>
                  </p:par>
                  <p:par>
                    <p:cTn id="114" fill="hold">
                      <p:stCondLst>
                        <p:cond delay="indefinite"/>
                      </p:stCondLst>
                      <p:childTnLst>
                        <p:par>
                          <p:cTn id="115" fill="hold">
                            <p:stCondLst>
                              <p:cond delay="0"/>
                            </p:stCondLst>
                            <p:childTnLst>
                              <p:par>
                                <p:cTn id="116" presetID="16" presetClass="entr" presetSubtype="37" fill="hold" nodeType="clickEffect">
                                  <p:stCondLst>
                                    <p:cond delay="0"/>
                                  </p:stCondLst>
                                  <p:childTnLst>
                                    <p:set>
                                      <p:cBhvr>
                                        <p:cTn id="117" dur="1" fill="hold">
                                          <p:stCondLst>
                                            <p:cond delay="0"/>
                                          </p:stCondLst>
                                        </p:cTn>
                                        <p:tgtEl>
                                          <p:spTgt spid="28"/>
                                        </p:tgtEl>
                                        <p:attrNameLst>
                                          <p:attrName>style.visibility</p:attrName>
                                        </p:attrNameLst>
                                      </p:cBhvr>
                                      <p:to>
                                        <p:strVal val="visible"/>
                                      </p:to>
                                    </p:set>
                                    <p:animEffect transition="in" filter="barn(outVertical)">
                                      <p:cBhvr>
                                        <p:cTn id="118" dur="500"/>
                                        <p:tgtEl>
                                          <p:spTgt spid="28"/>
                                        </p:tgtEl>
                                      </p:cBhvr>
                                    </p:animEffect>
                                  </p:childTnLst>
                                </p:cTn>
                              </p:par>
                            </p:childTnLst>
                          </p:cTn>
                        </p:par>
                      </p:childTnLst>
                    </p:cTn>
                  </p:par>
                  <p:par>
                    <p:cTn id="119" fill="hold">
                      <p:stCondLst>
                        <p:cond delay="indefinite"/>
                      </p:stCondLst>
                      <p:childTnLst>
                        <p:par>
                          <p:cTn id="120" fill="hold">
                            <p:stCondLst>
                              <p:cond delay="0"/>
                            </p:stCondLst>
                            <p:childTnLst>
                              <p:par>
                                <p:cTn id="121" presetID="31" presetClass="entr" presetSubtype="0" fill="hold" grpId="0" nodeType="clickEffect">
                                  <p:stCondLst>
                                    <p:cond delay="0"/>
                                  </p:stCondLst>
                                  <p:childTnLst>
                                    <p:set>
                                      <p:cBhvr>
                                        <p:cTn id="122" dur="1" fill="hold">
                                          <p:stCondLst>
                                            <p:cond delay="0"/>
                                          </p:stCondLst>
                                        </p:cTn>
                                        <p:tgtEl>
                                          <p:spTgt spid="30"/>
                                        </p:tgtEl>
                                        <p:attrNameLst>
                                          <p:attrName>style.visibility</p:attrName>
                                        </p:attrNameLst>
                                      </p:cBhvr>
                                      <p:to>
                                        <p:strVal val="visible"/>
                                      </p:to>
                                    </p:set>
                                    <p:anim calcmode="lin" valueType="num">
                                      <p:cBhvr>
                                        <p:cTn id="123" dur="750" fill="hold"/>
                                        <p:tgtEl>
                                          <p:spTgt spid="30"/>
                                        </p:tgtEl>
                                        <p:attrNameLst>
                                          <p:attrName>ppt_w</p:attrName>
                                        </p:attrNameLst>
                                      </p:cBhvr>
                                      <p:tavLst>
                                        <p:tav tm="0">
                                          <p:val>
                                            <p:fltVal val="0"/>
                                          </p:val>
                                        </p:tav>
                                        <p:tav tm="100000">
                                          <p:val>
                                            <p:strVal val="#ppt_w"/>
                                          </p:val>
                                        </p:tav>
                                      </p:tavLst>
                                    </p:anim>
                                    <p:anim calcmode="lin" valueType="num">
                                      <p:cBhvr>
                                        <p:cTn id="124" dur="750" fill="hold"/>
                                        <p:tgtEl>
                                          <p:spTgt spid="30"/>
                                        </p:tgtEl>
                                        <p:attrNameLst>
                                          <p:attrName>ppt_h</p:attrName>
                                        </p:attrNameLst>
                                      </p:cBhvr>
                                      <p:tavLst>
                                        <p:tav tm="0">
                                          <p:val>
                                            <p:fltVal val="0"/>
                                          </p:val>
                                        </p:tav>
                                        <p:tav tm="100000">
                                          <p:val>
                                            <p:strVal val="#ppt_h"/>
                                          </p:val>
                                        </p:tav>
                                      </p:tavLst>
                                    </p:anim>
                                    <p:anim calcmode="lin" valueType="num">
                                      <p:cBhvr>
                                        <p:cTn id="125" dur="750" fill="hold"/>
                                        <p:tgtEl>
                                          <p:spTgt spid="30"/>
                                        </p:tgtEl>
                                        <p:attrNameLst>
                                          <p:attrName>style.rotation</p:attrName>
                                        </p:attrNameLst>
                                      </p:cBhvr>
                                      <p:tavLst>
                                        <p:tav tm="0">
                                          <p:val>
                                            <p:fltVal val="90"/>
                                          </p:val>
                                        </p:tav>
                                        <p:tav tm="100000">
                                          <p:val>
                                            <p:fltVal val="0"/>
                                          </p:val>
                                        </p:tav>
                                      </p:tavLst>
                                    </p:anim>
                                    <p:animEffect transition="in" filter="fade">
                                      <p:cBhvr>
                                        <p:cTn id="126" dur="750"/>
                                        <p:tgtEl>
                                          <p:spTgt spid="30"/>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8" fill="hold" grpId="0" nodeType="clickEffect">
                                  <p:stCondLst>
                                    <p:cond delay="0"/>
                                  </p:stCondLst>
                                  <p:childTnLst>
                                    <p:set>
                                      <p:cBhvr>
                                        <p:cTn id="130" dur="1" fill="hold">
                                          <p:stCondLst>
                                            <p:cond delay="0"/>
                                          </p:stCondLst>
                                        </p:cTn>
                                        <p:tgtEl>
                                          <p:spTgt spid="34"/>
                                        </p:tgtEl>
                                        <p:attrNameLst>
                                          <p:attrName>style.visibility</p:attrName>
                                        </p:attrNameLst>
                                      </p:cBhvr>
                                      <p:to>
                                        <p:strVal val="visible"/>
                                      </p:to>
                                    </p:set>
                                    <p:animEffect transition="in" filter="wipe(left)">
                                      <p:cBhvr>
                                        <p:cTn id="131" dur="500"/>
                                        <p:tgtEl>
                                          <p:spTgt spid="34"/>
                                        </p:tgtEl>
                                      </p:cBhvr>
                                    </p:animEffect>
                                  </p:childTnLst>
                                </p:cTn>
                              </p:par>
                              <p:par>
                                <p:cTn id="132" presetID="22" presetClass="entr" presetSubtype="2" fill="hold" grpId="0" nodeType="withEffect">
                                  <p:stCondLst>
                                    <p:cond delay="0"/>
                                  </p:stCondLst>
                                  <p:childTnLst>
                                    <p:set>
                                      <p:cBhvr>
                                        <p:cTn id="133" dur="1" fill="hold">
                                          <p:stCondLst>
                                            <p:cond delay="0"/>
                                          </p:stCondLst>
                                        </p:cTn>
                                        <p:tgtEl>
                                          <p:spTgt spid="35"/>
                                        </p:tgtEl>
                                        <p:attrNameLst>
                                          <p:attrName>style.visibility</p:attrName>
                                        </p:attrNameLst>
                                      </p:cBhvr>
                                      <p:to>
                                        <p:strVal val="visible"/>
                                      </p:to>
                                    </p:set>
                                    <p:animEffect transition="in" filter="wipe(right)">
                                      <p:cBhvr>
                                        <p:cTn id="134" dur="500"/>
                                        <p:tgtEl>
                                          <p:spTgt spid="35"/>
                                        </p:tgtEl>
                                      </p:cBhvr>
                                    </p:animEffect>
                                  </p:childTnLst>
                                </p:cTn>
                              </p:par>
                            </p:childTnLst>
                          </p:cTn>
                        </p:par>
                        <p:par>
                          <p:cTn id="135" fill="hold">
                            <p:stCondLst>
                              <p:cond delay="500"/>
                            </p:stCondLst>
                            <p:childTnLst>
                              <p:par>
                                <p:cTn id="136" presetID="31" presetClass="entr" presetSubtype="0" fill="hold" grpId="0" nodeType="afterEffect">
                                  <p:stCondLst>
                                    <p:cond delay="0"/>
                                  </p:stCondLst>
                                  <p:childTnLst>
                                    <p:set>
                                      <p:cBhvr>
                                        <p:cTn id="137" dur="1" fill="hold">
                                          <p:stCondLst>
                                            <p:cond delay="0"/>
                                          </p:stCondLst>
                                        </p:cTn>
                                        <p:tgtEl>
                                          <p:spTgt spid="37"/>
                                        </p:tgtEl>
                                        <p:attrNameLst>
                                          <p:attrName>style.visibility</p:attrName>
                                        </p:attrNameLst>
                                      </p:cBhvr>
                                      <p:to>
                                        <p:strVal val="visible"/>
                                      </p:to>
                                    </p:set>
                                    <p:anim calcmode="lin" valueType="num">
                                      <p:cBhvr>
                                        <p:cTn id="138" dur="750" fill="hold"/>
                                        <p:tgtEl>
                                          <p:spTgt spid="37"/>
                                        </p:tgtEl>
                                        <p:attrNameLst>
                                          <p:attrName>ppt_w</p:attrName>
                                        </p:attrNameLst>
                                      </p:cBhvr>
                                      <p:tavLst>
                                        <p:tav tm="0">
                                          <p:val>
                                            <p:fltVal val="0"/>
                                          </p:val>
                                        </p:tav>
                                        <p:tav tm="100000">
                                          <p:val>
                                            <p:strVal val="#ppt_w"/>
                                          </p:val>
                                        </p:tav>
                                      </p:tavLst>
                                    </p:anim>
                                    <p:anim calcmode="lin" valueType="num">
                                      <p:cBhvr>
                                        <p:cTn id="139" dur="750" fill="hold"/>
                                        <p:tgtEl>
                                          <p:spTgt spid="37"/>
                                        </p:tgtEl>
                                        <p:attrNameLst>
                                          <p:attrName>ppt_h</p:attrName>
                                        </p:attrNameLst>
                                      </p:cBhvr>
                                      <p:tavLst>
                                        <p:tav tm="0">
                                          <p:val>
                                            <p:fltVal val="0"/>
                                          </p:val>
                                        </p:tav>
                                        <p:tav tm="100000">
                                          <p:val>
                                            <p:strVal val="#ppt_h"/>
                                          </p:val>
                                        </p:tav>
                                      </p:tavLst>
                                    </p:anim>
                                    <p:anim calcmode="lin" valueType="num">
                                      <p:cBhvr>
                                        <p:cTn id="140" dur="750" fill="hold"/>
                                        <p:tgtEl>
                                          <p:spTgt spid="37"/>
                                        </p:tgtEl>
                                        <p:attrNameLst>
                                          <p:attrName>style.rotation</p:attrName>
                                        </p:attrNameLst>
                                      </p:cBhvr>
                                      <p:tavLst>
                                        <p:tav tm="0">
                                          <p:val>
                                            <p:fltVal val="90"/>
                                          </p:val>
                                        </p:tav>
                                        <p:tav tm="100000">
                                          <p:val>
                                            <p:fltVal val="0"/>
                                          </p:val>
                                        </p:tav>
                                      </p:tavLst>
                                    </p:anim>
                                    <p:animEffect transition="in" filter="fade">
                                      <p:cBhvr>
                                        <p:cTn id="141" dur="750"/>
                                        <p:tgtEl>
                                          <p:spTgt spid="37"/>
                                        </p:tgtEl>
                                      </p:cBhvr>
                                    </p:animEffect>
                                  </p:childTnLst>
                                </p:cTn>
                              </p:par>
                            </p:childTnLst>
                          </p:cTn>
                        </p:par>
                        <p:par>
                          <p:cTn id="142" fill="hold">
                            <p:stCondLst>
                              <p:cond delay="1250"/>
                            </p:stCondLst>
                            <p:childTnLst>
                              <p:par>
                                <p:cTn id="143" presetID="31" presetClass="entr" presetSubtype="0" fill="hold" grpId="0" nodeType="afterEffect">
                                  <p:stCondLst>
                                    <p:cond delay="0"/>
                                  </p:stCondLst>
                                  <p:childTnLst>
                                    <p:set>
                                      <p:cBhvr>
                                        <p:cTn id="144" dur="1" fill="hold">
                                          <p:stCondLst>
                                            <p:cond delay="0"/>
                                          </p:stCondLst>
                                        </p:cTn>
                                        <p:tgtEl>
                                          <p:spTgt spid="36"/>
                                        </p:tgtEl>
                                        <p:attrNameLst>
                                          <p:attrName>style.visibility</p:attrName>
                                        </p:attrNameLst>
                                      </p:cBhvr>
                                      <p:to>
                                        <p:strVal val="visible"/>
                                      </p:to>
                                    </p:set>
                                    <p:anim calcmode="lin" valueType="num">
                                      <p:cBhvr>
                                        <p:cTn id="145" dur="750" fill="hold"/>
                                        <p:tgtEl>
                                          <p:spTgt spid="36"/>
                                        </p:tgtEl>
                                        <p:attrNameLst>
                                          <p:attrName>ppt_w</p:attrName>
                                        </p:attrNameLst>
                                      </p:cBhvr>
                                      <p:tavLst>
                                        <p:tav tm="0">
                                          <p:val>
                                            <p:fltVal val="0"/>
                                          </p:val>
                                        </p:tav>
                                        <p:tav tm="100000">
                                          <p:val>
                                            <p:strVal val="#ppt_w"/>
                                          </p:val>
                                        </p:tav>
                                      </p:tavLst>
                                    </p:anim>
                                    <p:anim calcmode="lin" valueType="num">
                                      <p:cBhvr>
                                        <p:cTn id="146" dur="750" fill="hold"/>
                                        <p:tgtEl>
                                          <p:spTgt spid="36"/>
                                        </p:tgtEl>
                                        <p:attrNameLst>
                                          <p:attrName>ppt_h</p:attrName>
                                        </p:attrNameLst>
                                      </p:cBhvr>
                                      <p:tavLst>
                                        <p:tav tm="0">
                                          <p:val>
                                            <p:fltVal val="0"/>
                                          </p:val>
                                        </p:tav>
                                        <p:tav tm="100000">
                                          <p:val>
                                            <p:strVal val="#ppt_h"/>
                                          </p:val>
                                        </p:tav>
                                      </p:tavLst>
                                    </p:anim>
                                    <p:anim calcmode="lin" valueType="num">
                                      <p:cBhvr>
                                        <p:cTn id="147" dur="750" fill="hold"/>
                                        <p:tgtEl>
                                          <p:spTgt spid="36"/>
                                        </p:tgtEl>
                                        <p:attrNameLst>
                                          <p:attrName>style.rotation</p:attrName>
                                        </p:attrNameLst>
                                      </p:cBhvr>
                                      <p:tavLst>
                                        <p:tav tm="0">
                                          <p:val>
                                            <p:fltVal val="90"/>
                                          </p:val>
                                        </p:tav>
                                        <p:tav tm="100000">
                                          <p:val>
                                            <p:fltVal val="0"/>
                                          </p:val>
                                        </p:tav>
                                      </p:tavLst>
                                    </p:anim>
                                    <p:animEffect transition="in" filter="fade">
                                      <p:cBhvr>
                                        <p:cTn id="148" dur="750"/>
                                        <p:tgtEl>
                                          <p:spTgt spid="36"/>
                                        </p:tgtEl>
                                      </p:cBhvr>
                                    </p:animEffect>
                                  </p:childTnLst>
                                </p:cTn>
                              </p:par>
                            </p:childTnLst>
                          </p:cTn>
                        </p:par>
                      </p:childTnLst>
                    </p:cTn>
                  </p:par>
                  <p:par>
                    <p:cTn id="149" fill="hold">
                      <p:stCondLst>
                        <p:cond delay="indefinite"/>
                      </p:stCondLst>
                      <p:childTnLst>
                        <p:par>
                          <p:cTn id="150" fill="hold">
                            <p:stCondLst>
                              <p:cond delay="0"/>
                            </p:stCondLst>
                            <p:childTnLst>
                              <p:par>
                                <p:cTn id="151" presetID="31" presetClass="entr" presetSubtype="0" fill="hold" grpId="0" nodeType="clickEffect">
                                  <p:stCondLst>
                                    <p:cond delay="0"/>
                                  </p:stCondLst>
                                  <p:childTnLst>
                                    <p:set>
                                      <p:cBhvr>
                                        <p:cTn id="152" dur="1" fill="hold">
                                          <p:stCondLst>
                                            <p:cond delay="0"/>
                                          </p:stCondLst>
                                        </p:cTn>
                                        <p:tgtEl>
                                          <p:spTgt spid="38"/>
                                        </p:tgtEl>
                                        <p:attrNameLst>
                                          <p:attrName>style.visibility</p:attrName>
                                        </p:attrNameLst>
                                      </p:cBhvr>
                                      <p:to>
                                        <p:strVal val="visible"/>
                                      </p:to>
                                    </p:set>
                                    <p:anim calcmode="lin" valueType="num">
                                      <p:cBhvr>
                                        <p:cTn id="153" dur="750" fill="hold"/>
                                        <p:tgtEl>
                                          <p:spTgt spid="38"/>
                                        </p:tgtEl>
                                        <p:attrNameLst>
                                          <p:attrName>ppt_w</p:attrName>
                                        </p:attrNameLst>
                                      </p:cBhvr>
                                      <p:tavLst>
                                        <p:tav tm="0">
                                          <p:val>
                                            <p:fltVal val="0"/>
                                          </p:val>
                                        </p:tav>
                                        <p:tav tm="100000">
                                          <p:val>
                                            <p:strVal val="#ppt_w"/>
                                          </p:val>
                                        </p:tav>
                                      </p:tavLst>
                                    </p:anim>
                                    <p:anim calcmode="lin" valueType="num">
                                      <p:cBhvr>
                                        <p:cTn id="154" dur="750" fill="hold"/>
                                        <p:tgtEl>
                                          <p:spTgt spid="38"/>
                                        </p:tgtEl>
                                        <p:attrNameLst>
                                          <p:attrName>ppt_h</p:attrName>
                                        </p:attrNameLst>
                                      </p:cBhvr>
                                      <p:tavLst>
                                        <p:tav tm="0">
                                          <p:val>
                                            <p:fltVal val="0"/>
                                          </p:val>
                                        </p:tav>
                                        <p:tav tm="100000">
                                          <p:val>
                                            <p:strVal val="#ppt_h"/>
                                          </p:val>
                                        </p:tav>
                                      </p:tavLst>
                                    </p:anim>
                                    <p:anim calcmode="lin" valueType="num">
                                      <p:cBhvr>
                                        <p:cTn id="155" dur="750" fill="hold"/>
                                        <p:tgtEl>
                                          <p:spTgt spid="38"/>
                                        </p:tgtEl>
                                        <p:attrNameLst>
                                          <p:attrName>style.rotation</p:attrName>
                                        </p:attrNameLst>
                                      </p:cBhvr>
                                      <p:tavLst>
                                        <p:tav tm="0">
                                          <p:val>
                                            <p:fltVal val="90"/>
                                          </p:val>
                                        </p:tav>
                                        <p:tav tm="100000">
                                          <p:val>
                                            <p:fltVal val="0"/>
                                          </p:val>
                                        </p:tav>
                                      </p:tavLst>
                                    </p:anim>
                                    <p:animEffect transition="in" filter="fade">
                                      <p:cBhvr>
                                        <p:cTn id="156" dur="750"/>
                                        <p:tgtEl>
                                          <p:spTgt spid="38"/>
                                        </p:tgtEl>
                                      </p:cBhvr>
                                    </p:animEffect>
                                  </p:childTnLst>
                                </p:cTn>
                              </p:par>
                            </p:childTnLst>
                          </p:cTn>
                        </p:par>
                      </p:childTnLst>
                    </p:cTn>
                  </p:par>
                  <p:par>
                    <p:cTn id="157" fill="hold">
                      <p:stCondLst>
                        <p:cond delay="indefinite"/>
                      </p:stCondLst>
                      <p:childTnLst>
                        <p:par>
                          <p:cTn id="158" fill="hold">
                            <p:stCondLst>
                              <p:cond delay="0"/>
                            </p:stCondLst>
                            <p:childTnLst>
                              <p:par>
                                <p:cTn id="159" presetID="47" presetClass="entr" presetSubtype="0" fill="hold" nodeType="clickEffect">
                                  <p:stCondLst>
                                    <p:cond delay="0"/>
                                  </p:stCondLst>
                                  <p:childTnLst>
                                    <p:set>
                                      <p:cBhvr>
                                        <p:cTn id="160" dur="1" fill="hold">
                                          <p:stCondLst>
                                            <p:cond delay="0"/>
                                          </p:stCondLst>
                                        </p:cTn>
                                        <p:tgtEl>
                                          <p:spTgt spid="39"/>
                                        </p:tgtEl>
                                        <p:attrNameLst>
                                          <p:attrName>style.visibility</p:attrName>
                                        </p:attrNameLst>
                                      </p:cBhvr>
                                      <p:to>
                                        <p:strVal val="visible"/>
                                      </p:to>
                                    </p:set>
                                    <p:animEffect transition="in" filter="fade">
                                      <p:cBhvr>
                                        <p:cTn id="161" dur="1000"/>
                                        <p:tgtEl>
                                          <p:spTgt spid="39"/>
                                        </p:tgtEl>
                                      </p:cBhvr>
                                    </p:animEffect>
                                    <p:anim calcmode="lin" valueType="num">
                                      <p:cBhvr>
                                        <p:cTn id="162" dur="1000" fill="hold"/>
                                        <p:tgtEl>
                                          <p:spTgt spid="39"/>
                                        </p:tgtEl>
                                        <p:attrNameLst>
                                          <p:attrName>ppt_x</p:attrName>
                                        </p:attrNameLst>
                                      </p:cBhvr>
                                      <p:tavLst>
                                        <p:tav tm="0">
                                          <p:val>
                                            <p:strVal val="#ppt_x"/>
                                          </p:val>
                                        </p:tav>
                                        <p:tav tm="100000">
                                          <p:val>
                                            <p:strVal val="#ppt_x"/>
                                          </p:val>
                                        </p:tav>
                                      </p:tavLst>
                                    </p:anim>
                                    <p:anim calcmode="lin" valueType="num">
                                      <p:cBhvr>
                                        <p:cTn id="163"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53" presetClass="entr" presetSubtype="16" fill="hold" grpId="0" nodeType="clickEffect">
                                  <p:stCondLst>
                                    <p:cond delay="0"/>
                                  </p:stCondLst>
                                  <p:childTnLst>
                                    <p:set>
                                      <p:cBhvr>
                                        <p:cTn id="167" dur="1" fill="hold">
                                          <p:stCondLst>
                                            <p:cond delay="0"/>
                                          </p:stCondLst>
                                        </p:cTn>
                                        <p:tgtEl>
                                          <p:spTgt spid="40"/>
                                        </p:tgtEl>
                                        <p:attrNameLst>
                                          <p:attrName>style.visibility</p:attrName>
                                        </p:attrNameLst>
                                      </p:cBhvr>
                                      <p:to>
                                        <p:strVal val="visible"/>
                                      </p:to>
                                    </p:set>
                                    <p:anim calcmode="lin" valueType="num">
                                      <p:cBhvr>
                                        <p:cTn id="168" dur="500" fill="hold"/>
                                        <p:tgtEl>
                                          <p:spTgt spid="40"/>
                                        </p:tgtEl>
                                        <p:attrNameLst>
                                          <p:attrName>ppt_w</p:attrName>
                                        </p:attrNameLst>
                                      </p:cBhvr>
                                      <p:tavLst>
                                        <p:tav tm="0">
                                          <p:val>
                                            <p:fltVal val="0"/>
                                          </p:val>
                                        </p:tav>
                                        <p:tav tm="100000">
                                          <p:val>
                                            <p:strVal val="#ppt_w"/>
                                          </p:val>
                                        </p:tav>
                                      </p:tavLst>
                                    </p:anim>
                                    <p:anim calcmode="lin" valueType="num">
                                      <p:cBhvr>
                                        <p:cTn id="169" dur="500" fill="hold"/>
                                        <p:tgtEl>
                                          <p:spTgt spid="40"/>
                                        </p:tgtEl>
                                        <p:attrNameLst>
                                          <p:attrName>ppt_h</p:attrName>
                                        </p:attrNameLst>
                                      </p:cBhvr>
                                      <p:tavLst>
                                        <p:tav tm="0">
                                          <p:val>
                                            <p:fltVal val="0"/>
                                          </p:val>
                                        </p:tav>
                                        <p:tav tm="100000">
                                          <p:val>
                                            <p:strVal val="#ppt_h"/>
                                          </p:val>
                                        </p:tav>
                                      </p:tavLst>
                                    </p:anim>
                                    <p:animEffect transition="in" filter="fade">
                                      <p:cBhvr>
                                        <p:cTn id="170" dur="500"/>
                                        <p:tgtEl>
                                          <p:spTgt spid="40"/>
                                        </p:tgtEl>
                                      </p:cBhvr>
                                    </p:animEffect>
                                  </p:childTnLst>
                                </p:cTn>
                              </p:par>
                            </p:childTnLst>
                          </p:cTn>
                        </p:par>
                      </p:childTnLst>
                    </p:cTn>
                  </p:par>
                  <p:par>
                    <p:cTn id="171" fill="hold">
                      <p:stCondLst>
                        <p:cond delay="indefinite"/>
                      </p:stCondLst>
                      <p:childTnLst>
                        <p:par>
                          <p:cTn id="172" fill="hold">
                            <p:stCondLst>
                              <p:cond delay="0"/>
                            </p:stCondLst>
                            <p:childTnLst>
                              <p:par>
                                <p:cTn id="173" presetID="16" presetClass="entr" presetSubtype="37" fill="hold" nodeType="clickEffect">
                                  <p:stCondLst>
                                    <p:cond delay="0"/>
                                  </p:stCondLst>
                                  <p:childTnLst>
                                    <p:set>
                                      <p:cBhvr>
                                        <p:cTn id="174" dur="1" fill="hold">
                                          <p:stCondLst>
                                            <p:cond delay="0"/>
                                          </p:stCondLst>
                                        </p:cTn>
                                        <p:tgtEl>
                                          <p:spTgt spid="41"/>
                                        </p:tgtEl>
                                        <p:attrNameLst>
                                          <p:attrName>style.visibility</p:attrName>
                                        </p:attrNameLst>
                                      </p:cBhvr>
                                      <p:to>
                                        <p:strVal val="visible"/>
                                      </p:to>
                                    </p:set>
                                    <p:animEffect transition="in" filter="barn(outVertical)">
                                      <p:cBhvr>
                                        <p:cTn id="175" dur="500"/>
                                        <p:tgtEl>
                                          <p:spTgt spid="41"/>
                                        </p:tgtEl>
                                      </p:cBhvr>
                                    </p:animEffect>
                                  </p:childTnLst>
                                </p:cTn>
                              </p:par>
                            </p:childTnLst>
                          </p:cTn>
                        </p:par>
                      </p:childTnLst>
                    </p:cTn>
                  </p:par>
                  <p:par>
                    <p:cTn id="176" fill="hold">
                      <p:stCondLst>
                        <p:cond delay="indefinite"/>
                      </p:stCondLst>
                      <p:childTnLst>
                        <p:par>
                          <p:cTn id="177" fill="hold">
                            <p:stCondLst>
                              <p:cond delay="0"/>
                            </p:stCondLst>
                            <p:childTnLst>
                              <p:par>
                                <p:cTn id="178" presetID="16" presetClass="entr" presetSubtype="37" fill="hold" nodeType="clickEffect">
                                  <p:stCondLst>
                                    <p:cond delay="0"/>
                                  </p:stCondLst>
                                  <p:childTnLst>
                                    <p:set>
                                      <p:cBhvr>
                                        <p:cTn id="179" dur="1" fill="hold">
                                          <p:stCondLst>
                                            <p:cond delay="0"/>
                                          </p:stCondLst>
                                        </p:cTn>
                                        <p:tgtEl>
                                          <p:spTgt spid="42"/>
                                        </p:tgtEl>
                                        <p:attrNameLst>
                                          <p:attrName>style.visibility</p:attrName>
                                        </p:attrNameLst>
                                      </p:cBhvr>
                                      <p:to>
                                        <p:strVal val="visible"/>
                                      </p:to>
                                    </p:set>
                                    <p:animEffect transition="in" filter="barn(outVertical)">
                                      <p:cBhvr>
                                        <p:cTn id="180" dur="500"/>
                                        <p:tgtEl>
                                          <p:spTgt spid="42"/>
                                        </p:tgtEl>
                                      </p:cBhvr>
                                    </p:animEffect>
                                  </p:childTnLst>
                                </p:cTn>
                              </p:par>
                            </p:childTnLst>
                          </p:cTn>
                        </p:par>
                      </p:childTnLst>
                    </p:cTn>
                  </p:par>
                  <p:par>
                    <p:cTn id="181" fill="hold">
                      <p:stCondLst>
                        <p:cond delay="indefinite"/>
                      </p:stCondLst>
                      <p:childTnLst>
                        <p:par>
                          <p:cTn id="182" fill="hold">
                            <p:stCondLst>
                              <p:cond delay="0"/>
                            </p:stCondLst>
                            <p:childTnLst>
                              <p:par>
                                <p:cTn id="183" presetID="22" presetClass="entr" presetSubtype="8" fill="hold" grpId="0" nodeType="clickEffect">
                                  <p:stCondLst>
                                    <p:cond delay="0"/>
                                  </p:stCondLst>
                                  <p:childTnLst>
                                    <p:set>
                                      <p:cBhvr>
                                        <p:cTn id="184" dur="1" fill="hold">
                                          <p:stCondLst>
                                            <p:cond delay="0"/>
                                          </p:stCondLst>
                                        </p:cTn>
                                        <p:tgtEl>
                                          <p:spTgt spid="43"/>
                                        </p:tgtEl>
                                        <p:attrNameLst>
                                          <p:attrName>style.visibility</p:attrName>
                                        </p:attrNameLst>
                                      </p:cBhvr>
                                      <p:to>
                                        <p:strVal val="visible"/>
                                      </p:to>
                                    </p:set>
                                    <p:animEffect transition="in" filter="wipe(left)">
                                      <p:cBhvr>
                                        <p:cTn id="185" dur="500"/>
                                        <p:tgtEl>
                                          <p:spTgt spid="43"/>
                                        </p:tgtEl>
                                      </p:cBhvr>
                                    </p:animEffect>
                                  </p:childTnLst>
                                </p:cTn>
                              </p:par>
                              <p:par>
                                <p:cTn id="186" presetID="35" presetClass="entr" presetSubtype="0" fill="hold" grpId="0" nodeType="withEffect">
                                  <p:stCondLst>
                                    <p:cond delay="0"/>
                                  </p:stCondLst>
                                  <p:childTnLst>
                                    <p:set>
                                      <p:cBhvr>
                                        <p:cTn id="187" dur="1" fill="hold">
                                          <p:stCondLst>
                                            <p:cond delay="0"/>
                                          </p:stCondLst>
                                        </p:cTn>
                                        <p:tgtEl>
                                          <p:spTgt spid="44"/>
                                        </p:tgtEl>
                                        <p:attrNameLst>
                                          <p:attrName>style.visibility</p:attrName>
                                        </p:attrNameLst>
                                      </p:cBhvr>
                                      <p:to>
                                        <p:strVal val="visible"/>
                                      </p:to>
                                    </p:set>
                                    <p:animEffect transition="in" filter="fade">
                                      <p:cBhvr>
                                        <p:cTn id="188" dur="1000"/>
                                        <p:tgtEl>
                                          <p:spTgt spid="44"/>
                                        </p:tgtEl>
                                      </p:cBhvr>
                                    </p:animEffect>
                                    <p:anim calcmode="lin" valueType="num">
                                      <p:cBhvr>
                                        <p:cTn id="189" dur="1000" fill="hold"/>
                                        <p:tgtEl>
                                          <p:spTgt spid="44"/>
                                        </p:tgtEl>
                                        <p:attrNameLst>
                                          <p:attrName>style.rotation</p:attrName>
                                        </p:attrNameLst>
                                      </p:cBhvr>
                                      <p:tavLst>
                                        <p:tav tm="0">
                                          <p:val>
                                            <p:fltVal val="720"/>
                                          </p:val>
                                        </p:tav>
                                        <p:tav tm="100000">
                                          <p:val>
                                            <p:fltVal val="0"/>
                                          </p:val>
                                        </p:tav>
                                      </p:tavLst>
                                    </p:anim>
                                    <p:anim calcmode="lin" valueType="num">
                                      <p:cBhvr>
                                        <p:cTn id="190" dur="1000" fill="hold"/>
                                        <p:tgtEl>
                                          <p:spTgt spid="44"/>
                                        </p:tgtEl>
                                        <p:attrNameLst>
                                          <p:attrName>ppt_h</p:attrName>
                                        </p:attrNameLst>
                                      </p:cBhvr>
                                      <p:tavLst>
                                        <p:tav tm="0">
                                          <p:val>
                                            <p:fltVal val="0"/>
                                          </p:val>
                                        </p:tav>
                                        <p:tav tm="100000">
                                          <p:val>
                                            <p:strVal val="#ppt_h"/>
                                          </p:val>
                                        </p:tav>
                                      </p:tavLst>
                                    </p:anim>
                                    <p:anim calcmode="lin" valueType="num">
                                      <p:cBhvr>
                                        <p:cTn id="191" dur="1000" fill="hold"/>
                                        <p:tgtEl>
                                          <p:spTgt spid="44"/>
                                        </p:tgtEl>
                                        <p:attrNameLst>
                                          <p:attrName>ppt_w</p:attrName>
                                        </p:attrNameLst>
                                      </p:cBhvr>
                                      <p:tavLst>
                                        <p:tav tm="0">
                                          <p:val>
                                            <p:fltVal val="0"/>
                                          </p:val>
                                        </p:tav>
                                        <p:tav tm="100000">
                                          <p:val>
                                            <p:strVal val="#ppt_w"/>
                                          </p:val>
                                        </p:tav>
                                      </p:tavLst>
                                    </p:anim>
                                  </p:childTnLst>
                                </p:cTn>
                              </p:par>
                            </p:childTnLst>
                          </p:cTn>
                        </p:par>
                        <p:par>
                          <p:cTn id="192" fill="hold">
                            <p:stCondLst>
                              <p:cond delay="1000"/>
                            </p:stCondLst>
                            <p:childTnLst>
                              <p:par>
                                <p:cTn id="193" presetID="22" presetClass="entr" presetSubtype="2" fill="hold" grpId="0" nodeType="afterEffect">
                                  <p:stCondLst>
                                    <p:cond delay="0"/>
                                  </p:stCondLst>
                                  <p:childTnLst>
                                    <p:set>
                                      <p:cBhvr>
                                        <p:cTn id="194" dur="1" fill="hold">
                                          <p:stCondLst>
                                            <p:cond delay="0"/>
                                          </p:stCondLst>
                                        </p:cTn>
                                        <p:tgtEl>
                                          <p:spTgt spid="45"/>
                                        </p:tgtEl>
                                        <p:attrNameLst>
                                          <p:attrName>style.visibility</p:attrName>
                                        </p:attrNameLst>
                                      </p:cBhvr>
                                      <p:to>
                                        <p:strVal val="visible"/>
                                      </p:to>
                                    </p:set>
                                    <p:animEffect transition="in" filter="wipe(right)">
                                      <p:cBhvr>
                                        <p:cTn id="195" dur="500"/>
                                        <p:tgtEl>
                                          <p:spTgt spid="45"/>
                                        </p:tgtEl>
                                      </p:cBhvr>
                                    </p:animEffect>
                                  </p:childTnLst>
                                </p:cTn>
                              </p:par>
                            </p:childTnLst>
                          </p:cTn>
                        </p:par>
                      </p:childTnLst>
                    </p:cTn>
                  </p:par>
                  <p:par>
                    <p:cTn id="196" fill="hold">
                      <p:stCondLst>
                        <p:cond delay="indefinite"/>
                      </p:stCondLst>
                      <p:childTnLst>
                        <p:par>
                          <p:cTn id="197" fill="hold">
                            <p:stCondLst>
                              <p:cond delay="0"/>
                            </p:stCondLst>
                            <p:childTnLst>
                              <p:par>
                                <p:cTn id="198" presetID="22" presetClass="entr" presetSubtype="8" fill="hold" grpId="0" nodeType="clickEffect">
                                  <p:stCondLst>
                                    <p:cond delay="0"/>
                                  </p:stCondLst>
                                  <p:childTnLst>
                                    <p:set>
                                      <p:cBhvr>
                                        <p:cTn id="199" dur="1" fill="hold">
                                          <p:stCondLst>
                                            <p:cond delay="0"/>
                                          </p:stCondLst>
                                        </p:cTn>
                                        <p:tgtEl>
                                          <p:spTgt spid="46"/>
                                        </p:tgtEl>
                                        <p:attrNameLst>
                                          <p:attrName>style.visibility</p:attrName>
                                        </p:attrNameLst>
                                      </p:cBhvr>
                                      <p:to>
                                        <p:strVal val="visible"/>
                                      </p:to>
                                    </p:set>
                                    <p:animEffect transition="in" filter="wipe(left)">
                                      <p:cBhvr>
                                        <p:cTn id="200" dur="500"/>
                                        <p:tgtEl>
                                          <p:spTgt spid="46"/>
                                        </p:tgtEl>
                                      </p:cBhvr>
                                    </p:animEffect>
                                  </p:childTnLst>
                                </p:cTn>
                              </p:par>
                              <p:par>
                                <p:cTn id="201" presetID="35" presetClass="entr" presetSubtype="0" fill="hold" grpId="0" nodeType="withEffect">
                                  <p:stCondLst>
                                    <p:cond delay="0"/>
                                  </p:stCondLst>
                                  <p:childTnLst>
                                    <p:set>
                                      <p:cBhvr>
                                        <p:cTn id="202" dur="1" fill="hold">
                                          <p:stCondLst>
                                            <p:cond delay="0"/>
                                          </p:stCondLst>
                                        </p:cTn>
                                        <p:tgtEl>
                                          <p:spTgt spid="48"/>
                                        </p:tgtEl>
                                        <p:attrNameLst>
                                          <p:attrName>style.visibility</p:attrName>
                                        </p:attrNameLst>
                                      </p:cBhvr>
                                      <p:to>
                                        <p:strVal val="visible"/>
                                      </p:to>
                                    </p:set>
                                    <p:animEffect transition="in" filter="fade">
                                      <p:cBhvr>
                                        <p:cTn id="203" dur="1000"/>
                                        <p:tgtEl>
                                          <p:spTgt spid="48"/>
                                        </p:tgtEl>
                                      </p:cBhvr>
                                    </p:animEffect>
                                    <p:anim calcmode="lin" valueType="num">
                                      <p:cBhvr>
                                        <p:cTn id="204" dur="1000" fill="hold"/>
                                        <p:tgtEl>
                                          <p:spTgt spid="48"/>
                                        </p:tgtEl>
                                        <p:attrNameLst>
                                          <p:attrName>style.rotation</p:attrName>
                                        </p:attrNameLst>
                                      </p:cBhvr>
                                      <p:tavLst>
                                        <p:tav tm="0">
                                          <p:val>
                                            <p:fltVal val="720"/>
                                          </p:val>
                                        </p:tav>
                                        <p:tav tm="100000">
                                          <p:val>
                                            <p:fltVal val="0"/>
                                          </p:val>
                                        </p:tav>
                                      </p:tavLst>
                                    </p:anim>
                                    <p:anim calcmode="lin" valueType="num">
                                      <p:cBhvr>
                                        <p:cTn id="205" dur="1000" fill="hold"/>
                                        <p:tgtEl>
                                          <p:spTgt spid="48"/>
                                        </p:tgtEl>
                                        <p:attrNameLst>
                                          <p:attrName>ppt_h</p:attrName>
                                        </p:attrNameLst>
                                      </p:cBhvr>
                                      <p:tavLst>
                                        <p:tav tm="0">
                                          <p:val>
                                            <p:fltVal val="0"/>
                                          </p:val>
                                        </p:tav>
                                        <p:tav tm="100000">
                                          <p:val>
                                            <p:strVal val="#ppt_h"/>
                                          </p:val>
                                        </p:tav>
                                      </p:tavLst>
                                    </p:anim>
                                    <p:anim calcmode="lin" valueType="num">
                                      <p:cBhvr>
                                        <p:cTn id="206" dur="1000" fill="hold"/>
                                        <p:tgtEl>
                                          <p:spTgt spid="48"/>
                                        </p:tgtEl>
                                        <p:attrNameLst>
                                          <p:attrName>ppt_w</p:attrName>
                                        </p:attrNameLst>
                                      </p:cBhvr>
                                      <p:tavLst>
                                        <p:tav tm="0">
                                          <p:val>
                                            <p:fltVal val="0"/>
                                          </p:val>
                                        </p:tav>
                                        <p:tav tm="100000">
                                          <p:val>
                                            <p:strVal val="#ppt_w"/>
                                          </p:val>
                                        </p:tav>
                                      </p:tavLst>
                                    </p:anim>
                                  </p:childTnLst>
                                </p:cTn>
                              </p:par>
                            </p:childTnLst>
                          </p:cTn>
                        </p:par>
                        <p:par>
                          <p:cTn id="207" fill="hold">
                            <p:stCondLst>
                              <p:cond delay="1000"/>
                            </p:stCondLst>
                            <p:childTnLst>
                              <p:par>
                                <p:cTn id="208" presetID="22" presetClass="entr" presetSubtype="2" fill="hold" grpId="0" nodeType="afterEffect">
                                  <p:stCondLst>
                                    <p:cond delay="0"/>
                                  </p:stCondLst>
                                  <p:childTnLst>
                                    <p:set>
                                      <p:cBhvr>
                                        <p:cTn id="209" dur="1" fill="hold">
                                          <p:stCondLst>
                                            <p:cond delay="0"/>
                                          </p:stCondLst>
                                        </p:cTn>
                                        <p:tgtEl>
                                          <p:spTgt spid="49"/>
                                        </p:tgtEl>
                                        <p:attrNameLst>
                                          <p:attrName>style.visibility</p:attrName>
                                        </p:attrNameLst>
                                      </p:cBhvr>
                                      <p:to>
                                        <p:strVal val="visible"/>
                                      </p:to>
                                    </p:set>
                                    <p:animEffect transition="in" filter="wipe(right)">
                                      <p:cBhvr>
                                        <p:cTn id="210" dur="500"/>
                                        <p:tgtEl>
                                          <p:spTgt spid="49"/>
                                        </p:tgtEl>
                                      </p:cBhvr>
                                    </p:animEffect>
                                  </p:childTnLst>
                                </p:cTn>
                              </p:par>
                            </p:childTnLst>
                          </p:cTn>
                        </p:par>
                      </p:childTnLst>
                    </p:cTn>
                  </p:par>
                  <p:par>
                    <p:cTn id="211" fill="hold">
                      <p:stCondLst>
                        <p:cond delay="indefinite"/>
                      </p:stCondLst>
                      <p:childTnLst>
                        <p:par>
                          <p:cTn id="212" fill="hold">
                            <p:stCondLst>
                              <p:cond delay="0"/>
                            </p:stCondLst>
                            <p:childTnLst>
                              <p:par>
                                <p:cTn id="213" presetID="31" presetClass="entr" presetSubtype="0" fill="hold" grpId="0" nodeType="clickEffect">
                                  <p:stCondLst>
                                    <p:cond delay="0"/>
                                  </p:stCondLst>
                                  <p:childTnLst>
                                    <p:set>
                                      <p:cBhvr>
                                        <p:cTn id="214" dur="1" fill="hold">
                                          <p:stCondLst>
                                            <p:cond delay="0"/>
                                          </p:stCondLst>
                                        </p:cTn>
                                        <p:tgtEl>
                                          <p:spTgt spid="50"/>
                                        </p:tgtEl>
                                        <p:attrNameLst>
                                          <p:attrName>style.visibility</p:attrName>
                                        </p:attrNameLst>
                                      </p:cBhvr>
                                      <p:to>
                                        <p:strVal val="visible"/>
                                      </p:to>
                                    </p:set>
                                    <p:anim calcmode="lin" valueType="num">
                                      <p:cBhvr>
                                        <p:cTn id="215" dur="750" fill="hold"/>
                                        <p:tgtEl>
                                          <p:spTgt spid="50"/>
                                        </p:tgtEl>
                                        <p:attrNameLst>
                                          <p:attrName>ppt_w</p:attrName>
                                        </p:attrNameLst>
                                      </p:cBhvr>
                                      <p:tavLst>
                                        <p:tav tm="0">
                                          <p:val>
                                            <p:fltVal val="0"/>
                                          </p:val>
                                        </p:tav>
                                        <p:tav tm="100000">
                                          <p:val>
                                            <p:strVal val="#ppt_w"/>
                                          </p:val>
                                        </p:tav>
                                      </p:tavLst>
                                    </p:anim>
                                    <p:anim calcmode="lin" valueType="num">
                                      <p:cBhvr>
                                        <p:cTn id="216" dur="750" fill="hold"/>
                                        <p:tgtEl>
                                          <p:spTgt spid="50"/>
                                        </p:tgtEl>
                                        <p:attrNameLst>
                                          <p:attrName>ppt_h</p:attrName>
                                        </p:attrNameLst>
                                      </p:cBhvr>
                                      <p:tavLst>
                                        <p:tav tm="0">
                                          <p:val>
                                            <p:fltVal val="0"/>
                                          </p:val>
                                        </p:tav>
                                        <p:tav tm="100000">
                                          <p:val>
                                            <p:strVal val="#ppt_h"/>
                                          </p:val>
                                        </p:tav>
                                      </p:tavLst>
                                    </p:anim>
                                    <p:anim calcmode="lin" valueType="num">
                                      <p:cBhvr>
                                        <p:cTn id="217" dur="750" fill="hold"/>
                                        <p:tgtEl>
                                          <p:spTgt spid="50"/>
                                        </p:tgtEl>
                                        <p:attrNameLst>
                                          <p:attrName>style.rotation</p:attrName>
                                        </p:attrNameLst>
                                      </p:cBhvr>
                                      <p:tavLst>
                                        <p:tav tm="0">
                                          <p:val>
                                            <p:fltVal val="90"/>
                                          </p:val>
                                        </p:tav>
                                        <p:tav tm="100000">
                                          <p:val>
                                            <p:fltVal val="0"/>
                                          </p:val>
                                        </p:tav>
                                      </p:tavLst>
                                    </p:anim>
                                    <p:animEffect transition="in" filter="fade">
                                      <p:cBhvr>
                                        <p:cTn id="218" dur="750"/>
                                        <p:tgtEl>
                                          <p:spTgt spid="50"/>
                                        </p:tgtEl>
                                      </p:cBhvr>
                                    </p:animEffect>
                                  </p:childTnLst>
                                </p:cTn>
                              </p:par>
                            </p:childTnLst>
                          </p:cTn>
                        </p:par>
                      </p:childTnLst>
                    </p:cTn>
                  </p:par>
                  <p:par>
                    <p:cTn id="219" fill="hold">
                      <p:stCondLst>
                        <p:cond delay="indefinite"/>
                      </p:stCondLst>
                      <p:childTnLst>
                        <p:par>
                          <p:cTn id="220" fill="hold">
                            <p:stCondLst>
                              <p:cond delay="0"/>
                            </p:stCondLst>
                            <p:childTnLst>
                              <p:par>
                                <p:cTn id="221" presetID="31" presetClass="entr" presetSubtype="0" fill="hold" grpId="0" nodeType="clickEffect">
                                  <p:stCondLst>
                                    <p:cond delay="0"/>
                                  </p:stCondLst>
                                  <p:childTnLst>
                                    <p:set>
                                      <p:cBhvr>
                                        <p:cTn id="222" dur="1" fill="hold">
                                          <p:stCondLst>
                                            <p:cond delay="0"/>
                                          </p:stCondLst>
                                        </p:cTn>
                                        <p:tgtEl>
                                          <p:spTgt spid="51"/>
                                        </p:tgtEl>
                                        <p:attrNameLst>
                                          <p:attrName>style.visibility</p:attrName>
                                        </p:attrNameLst>
                                      </p:cBhvr>
                                      <p:to>
                                        <p:strVal val="visible"/>
                                      </p:to>
                                    </p:set>
                                    <p:anim calcmode="lin" valueType="num">
                                      <p:cBhvr>
                                        <p:cTn id="223" dur="750" fill="hold"/>
                                        <p:tgtEl>
                                          <p:spTgt spid="51"/>
                                        </p:tgtEl>
                                        <p:attrNameLst>
                                          <p:attrName>ppt_w</p:attrName>
                                        </p:attrNameLst>
                                      </p:cBhvr>
                                      <p:tavLst>
                                        <p:tav tm="0">
                                          <p:val>
                                            <p:fltVal val="0"/>
                                          </p:val>
                                        </p:tav>
                                        <p:tav tm="100000">
                                          <p:val>
                                            <p:strVal val="#ppt_w"/>
                                          </p:val>
                                        </p:tav>
                                      </p:tavLst>
                                    </p:anim>
                                    <p:anim calcmode="lin" valueType="num">
                                      <p:cBhvr>
                                        <p:cTn id="224" dur="750" fill="hold"/>
                                        <p:tgtEl>
                                          <p:spTgt spid="51"/>
                                        </p:tgtEl>
                                        <p:attrNameLst>
                                          <p:attrName>ppt_h</p:attrName>
                                        </p:attrNameLst>
                                      </p:cBhvr>
                                      <p:tavLst>
                                        <p:tav tm="0">
                                          <p:val>
                                            <p:fltVal val="0"/>
                                          </p:val>
                                        </p:tav>
                                        <p:tav tm="100000">
                                          <p:val>
                                            <p:strVal val="#ppt_h"/>
                                          </p:val>
                                        </p:tav>
                                      </p:tavLst>
                                    </p:anim>
                                    <p:anim calcmode="lin" valueType="num">
                                      <p:cBhvr>
                                        <p:cTn id="225" dur="750" fill="hold"/>
                                        <p:tgtEl>
                                          <p:spTgt spid="51"/>
                                        </p:tgtEl>
                                        <p:attrNameLst>
                                          <p:attrName>style.rotation</p:attrName>
                                        </p:attrNameLst>
                                      </p:cBhvr>
                                      <p:tavLst>
                                        <p:tav tm="0">
                                          <p:val>
                                            <p:fltVal val="90"/>
                                          </p:val>
                                        </p:tav>
                                        <p:tav tm="100000">
                                          <p:val>
                                            <p:fltVal val="0"/>
                                          </p:val>
                                        </p:tav>
                                      </p:tavLst>
                                    </p:anim>
                                    <p:animEffect transition="in" filter="fade">
                                      <p:cBhvr>
                                        <p:cTn id="226" dur="750"/>
                                        <p:tgtEl>
                                          <p:spTgt spid="51"/>
                                        </p:tgtEl>
                                      </p:cBhvr>
                                    </p:animEffect>
                                  </p:childTnLst>
                                </p:cTn>
                              </p:par>
                            </p:childTnLst>
                          </p:cTn>
                        </p:par>
                      </p:childTnLst>
                    </p:cTn>
                  </p:par>
                  <p:par>
                    <p:cTn id="227" fill="hold">
                      <p:stCondLst>
                        <p:cond delay="indefinite"/>
                      </p:stCondLst>
                      <p:childTnLst>
                        <p:par>
                          <p:cTn id="228" fill="hold">
                            <p:stCondLst>
                              <p:cond delay="0"/>
                            </p:stCondLst>
                            <p:childTnLst>
                              <p:par>
                                <p:cTn id="229" presetID="22" presetClass="entr" presetSubtype="2" fill="hold" grpId="0" nodeType="clickEffect">
                                  <p:stCondLst>
                                    <p:cond delay="0"/>
                                  </p:stCondLst>
                                  <p:childTnLst>
                                    <p:set>
                                      <p:cBhvr>
                                        <p:cTn id="230" dur="1" fill="hold">
                                          <p:stCondLst>
                                            <p:cond delay="0"/>
                                          </p:stCondLst>
                                        </p:cTn>
                                        <p:tgtEl>
                                          <p:spTgt spid="6"/>
                                        </p:tgtEl>
                                        <p:attrNameLst>
                                          <p:attrName>style.visibility</p:attrName>
                                        </p:attrNameLst>
                                      </p:cBhvr>
                                      <p:to>
                                        <p:strVal val="visible"/>
                                      </p:to>
                                    </p:set>
                                    <p:animEffect transition="in" filter="wipe(right)">
                                      <p:cBhvr>
                                        <p:cTn id="231" dur="500"/>
                                        <p:tgtEl>
                                          <p:spTgt spid="6"/>
                                        </p:tgtEl>
                                      </p:cBhvr>
                                    </p:animEffect>
                                  </p:childTnLst>
                                </p:cTn>
                              </p:par>
                            </p:childTnLst>
                          </p:cTn>
                        </p:par>
                      </p:childTnLst>
                    </p:cTn>
                  </p:par>
                  <p:par>
                    <p:cTn id="232" fill="hold">
                      <p:stCondLst>
                        <p:cond delay="indefinite"/>
                      </p:stCondLst>
                      <p:childTnLst>
                        <p:par>
                          <p:cTn id="233" fill="hold">
                            <p:stCondLst>
                              <p:cond delay="0"/>
                            </p:stCondLst>
                            <p:childTnLst>
                              <p:par>
                                <p:cTn id="234" presetID="31" presetClass="entr" presetSubtype="0" fill="hold" grpId="0" nodeType="clickEffect">
                                  <p:stCondLst>
                                    <p:cond delay="0"/>
                                  </p:stCondLst>
                                  <p:childTnLst>
                                    <p:set>
                                      <p:cBhvr>
                                        <p:cTn id="235" dur="1" fill="hold">
                                          <p:stCondLst>
                                            <p:cond delay="0"/>
                                          </p:stCondLst>
                                        </p:cTn>
                                        <p:tgtEl>
                                          <p:spTgt spid="52"/>
                                        </p:tgtEl>
                                        <p:attrNameLst>
                                          <p:attrName>style.visibility</p:attrName>
                                        </p:attrNameLst>
                                      </p:cBhvr>
                                      <p:to>
                                        <p:strVal val="visible"/>
                                      </p:to>
                                    </p:set>
                                    <p:anim calcmode="lin" valueType="num">
                                      <p:cBhvr>
                                        <p:cTn id="236" dur="750" fill="hold"/>
                                        <p:tgtEl>
                                          <p:spTgt spid="52"/>
                                        </p:tgtEl>
                                        <p:attrNameLst>
                                          <p:attrName>ppt_w</p:attrName>
                                        </p:attrNameLst>
                                      </p:cBhvr>
                                      <p:tavLst>
                                        <p:tav tm="0">
                                          <p:val>
                                            <p:fltVal val="0"/>
                                          </p:val>
                                        </p:tav>
                                        <p:tav tm="100000">
                                          <p:val>
                                            <p:strVal val="#ppt_w"/>
                                          </p:val>
                                        </p:tav>
                                      </p:tavLst>
                                    </p:anim>
                                    <p:anim calcmode="lin" valueType="num">
                                      <p:cBhvr>
                                        <p:cTn id="237" dur="750" fill="hold"/>
                                        <p:tgtEl>
                                          <p:spTgt spid="52"/>
                                        </p:tgtEl>
                                        <p:attrNameLst>
                                          <p:attrName>ppt_h</p:attrName>
                                        </p:attrNameLst>
                                      </p:cBhvr>
                                      <p:tavLst>
                                        <p:tav tm="0">
                                          <p:val>
                                            <p:fltVal val="0"/>
                                          </p:val>
                                        </p:tav>
                                        <p:tav tm="100000">
                                          <p:val>
                                            <p:strVal val="#ppt_h"/>
                                          </p:val>
                                        </p:tav>
                                      </p:tavLst>
                                    </p:anim>
                                    <p:anim calcmode="lin" valueType="num">
                                      <p:cBhvr>
                                        <p:cTn id="238" dur="750" fill="hold"/>
                                        <p:tgtEl>
                                          <p:spTgt spid="52"/>
                                        </p:tgtEl>
                                        <p:attrNameLst>
                                          <p:attrName>style.rotation</p:attrName>
                                        </p:attrNameLst>
                                      </p:cBhvr>
                                      <p:tavLst>
                                        <p:tav tm="0">
                                          <p:val>
                                            <p:fltVal val="90"/>
                                          </p:val>
                                        </p:tav>
                                        <p:tav tm="100000">
                                          <p:val>
                                            <p:fltVal val="0"/>
                                          </p:val>
                                        </p:tav>
                                      </p:tavLst>
                                    </p:anim>
                                    <p:animEffect transition="in" filter="fade">
                                      <p:cBhvr>
                                        <p:cTn id="239" dur="750"/>
                                        <p:tgtEl>
                                          <p:spTgt spid="52"/>
                                        </p:tgtEl>
                                      </p:cBhvr>
                                    </p:animEffect>
                                  </p:childTnLst>
                                </p:cTn>
                              </p:par>
                            </p:childTnLst>
                          </p:cTn>
                        </p:par>
                      </p:childTnLst>
                    </p:cTn>
                  </p:par>
                  <p:par>
                    <p:cTn id="240" fill="hold">
                      <p:stCondLst>
                        <p:cond delay="indefinite"/>
                      </p:stCondLst>
                      <p:childTnLst>
                        <p:par>
                          <p:cTn id="241" fill="hold">
                            <p:stCondLst>
                              <p:cond delay="0"/>
                            </p:stCondLst>
                            <p:childTnLst>
                              <p:par>
                                <p:cTn id="242" presetID="31" presetClass="entr" presetSubtype="0" fill="hold" grpId="0" nodeType="clickEffect">
                                  <p:stCondLst>
                                    <p:cond delay="0"/>
                                  </p:stCondLst>
                                  <p:childTnLst>
                                    <p:set>
                                      <p:cBhvr>
                                        <p:cTn id="243" dur="1" fill="hold">
                                          <p:stCondLst>
                                            <p:cond delay="0"/>
                                          </p:stCondLst>
                                        </p:cTn>
                                        <p:tgtEl>
                                          <p:spTgt spid="53"/>
                                        </p:tgtEl>
                                        <p:attrNameLst>
                                          <p:attrName>style.visibility</p:attrName>
                                        </p:attrNameLst>
                                      </p:cBhvr>
                                      <p:to>
                                        <p:strVal val="visible"/>
                                      </p:to>
                                    </p:set>
                                    <p:anim calcmode="lin" valueType="num">
                                      <p:cBhvr>
                                        <p:cTn id="244" dur="750" fill="hold"/>
                                        <p:tgtEl>
                                          <p:spTgt spid="53"/>
                                        </p:tgtEl>
                                        <p:attrNameLst>
                                          <p:attrName>ppt_w</p:attrName>
                                        </p:attrNameLst>
                                      </p:cBhvr>
                                      <p:tavLst>
                                        <p:tav tm="0">
                                          <p:val>
                                            <p:fltVal val="0"/>
                                          </p:val>
                                        </p:tav>
                                        <p:tav tm="100000">
                                          <p:val>
                                            <p:strVal val="#ppt_w"/>
                                          </p:val>
                                        </p:tav>
                                      </p:tavLst>
                                    </p:anim>
                                    <p:anim calcmode="lin" valueType="num">
                                      <p:cBhvr>
                                        <p:cTn id="245" dur="750" fill="hold"/>
                                        <p:tgtEl>
                                          <p:spTgt spid="53"/>
                                        </p:tgtEl>
                                        <p:attrNameLst>
                                          <p:attrName>ppt_h</p:attrName>
                                        </p:attrNameLst>
                                      </p:cBhvr>
                                      <p:tavLst>
                                        <p:tav tm="0">
                                          <p:val>
                                            <p:fltVal val="0"/>
                                          </p:val>
                                        </p:tav>
                                        <p:tav tm="100000">
                                          <p:val>
                                            <p:strVal val="#ppt_h"/>
                                          </p:val>
                                        </p:tav>
                                      </p:tavLst>
                                    </p:anim>
                                    <p:anim calcmode="lin" valueType="num">
                                      <p:cBhvr>
                                        <p:cTn id="246" dur="750" fill="hold"/>
                                        <p:tgtEl>
                                          <p:spTgt spid="53"/>
                                        </p:tgtEl>
                                        <p:attrNameLst>
                                          <p:attrName>style.rotation</p:attrName>
                                        </p:attrNameLst>
                                      </p:cBhvr>
                                      <p:tavLst>
                                        <p:tav tm="0">
                                          <p:val>
                                            <p:fltVal val="90"/>
                                          </p:val>
                                        </p:tav>
                                        <p:tav tm="100000">
                                          <p:val>
                                            <p:fltVal val="0"/>
                                          </p:val>
                                        </p:tav>
                                      </p:tavLst>
                                    </p:anim>
                                    <p:animEffect transition="in" filter="fade">
                                      <p:cBhvr>
                                        <p:cTn id="247" dur="750"/>
                                        <p:tgtEl>
                                          <p:spTgt spid="53"/>
                                        </p:tgtEl>
                                      </p:cBhvr>
                                    </p:animEffect>
                                  </p:childTnLst>
                                </p:cTn>
                              </p:par>
                            </p:childTnLst>
                          </p:cTn>
                        </p:par>
                      </p:childTnLst>
                    </p:cTn>
                  </p:par>
                  <p:par>
                    <p:cTn id="248" fill="hold">
                      <p:stCondLst>
                        <p:cond delay="indefinite"/>
                      </p:stCondLst>
                      <p:childTnLst>
                        <p:par>
                          <p:cTn id="249" fill="hold">
                            <p:stCondLst>
                              <p:cond delay="0"/>
                            </p:stCondLst>
                            <p:childTnLst>
                              <p:par>
                                <p:cTn id="250" presetID="22" presetClass="entr" presetSubtype="2" fill="hold" grpId="0" nodeType="clickEffect">
                                  <p:stCondLst>
                                    <p:cond delay="0"/>
                                  </p:stCondLst>
                                  <p:childTnLst>
                                    <p:set>
                                      <p:cBhvr>
                                        <p:cTn id="251" dur="1" fill="hold">
                                          <p:stCondLst>
                                            <p:cond delay="0"/>
                                          </p:stCondLst>
                                        </p:cTn>
                                        <p:tgtEl>
                                          <p:spTgt spid="27"/>
                                        </p:tgtEl>
                                        <p:attrNameLst>
                                          <p:attrName>style.visibility</p:attrName>
                                        </p:attrNameLst>
                                      </p:cBhvr>
                                      <p:to>
                                        <p:strVal val="visible"/>
                                      </p:to>
                                    </p:set>
                                    <p:animEffect transition="in" filter="wipe(right)">
                                      <p:cBhvr>
                                        <p:cTn id="252" dur="500"/>
                                        <p:tgtEl>
                                          <p:spTgt spid="27"/>
                                        </p:tgtEl>
                                      </p:cBhvr>
                                    </p:animEffect>
                                  </p:childTnLst>
                                </p:cTn>
                              </p:par>
                            </p:childTnLst>
                          </p:cTn>
                        </p:par>
                      </p:childTnLst>
                    </p:cTn>
                  </p:par>
                  <p:par>
                    <p:cTn id="253" fill="hold">
                      <p:stCondLst>
                        <p:cond delay="indefinite"/>
                      </p:stCondLst>
                      <p:childTnLst>
                        <p:par>
                          <p:cTn id="254" fill="hold">
                            <p:stCondLst>
                              <p:cond delay="0"/>
                            </p:stCondLst>
                            <p:childTnLst>
                              <p:par>
                                <p:cTn id="255" presetID="31" presetClass="entr" presetSubtype="0" fill="hold" grpId="0" nodeType="clickEffect">
                                  <p:stCondLst>
                                    <p:cond delay="0"/>
                                  </p:stCondLst>
                                  <p:childTnLst>
                                    <p:set>
                                      <p:cBhvr>
                                        <p:cTn id="256" dur="1" fill="hold">
                                          <p:stCondLst>
                                            <p:cond delay="0"/>
                                          </p:stCondLst>
                                        </p:cTn>
                                        <p:tgtEl>
                                          <p:spTgt spid="54"/>
                                        </p:tgtEl>
                                        <p:attrNameLst>
                                          <p:attrName>style.visibility</p:attrName>
                                        </p:attrNameLst>
                                      </p:cBhvr>
                                      <p:to>
                                        <p:strVal val="visible"/>
                                      </p:to>
                                    </p:set>
                                    <p:anim calcmode="lin" valueType="num">
                                      <p:cBhvr>
                                        <p:cTn id="257" dur="750" fill="hold"/>
                                        <p:tgtEl>
                                          <p:spTgt spid="54"/>
                                        </p:tgtEl>
                                        <p:attrNameLst>
                                          <p:attrName>ppt_w</p:attrName>
                                        </p:attrNameLst>
                                      </p:cBhvr>
                                      <p:tavLst>
                                        <p:tav tm="0">
                                          <p:val>
                                            <p:fltVal val="0"/>
                                          </p:val>
                                        </p:tav>
                                        <p:tav tm="100000">
                                          <p:val>
                                            <p:strVal val="#ppt_w"/>
                                          </p:val>
                                        </p:tav>
                                      </p:tavLst>
                                    </p:anim>
                                    <p:anim calcmode="lin" valueType="num">
                                      <p:cBhvr>
                                        <p:cTn id="258" dur="750" fill="hold"/>
                                        <p:tgtEl>
                                          <p:spTgt spid="54"/>
                                        </p:tgtEl>
                                        <p:attrNameLst>
                                          <p:attrName>ppt_h</p:attrName>
                                        </p:attrNameLst>
                                      </p:cBhvr>
                                      <p:tavLst>
                                        <p:tav tm="0">
                                          <p:val>
                                            <p:fltVal val="0"/>
                                          </p:val>
                                        </p:tav>
                                        <p:tav tm="100000">
                                          <p:val>
                                            <p:strVal val="#ppt_h"/>
                                          </p:val>
                                        </p:tav>
                                      </p:tavLst>
                                    </p:anim>
                                    <p:anim calcmode="lin" valueType="num">
                                      <p:cBhvr>
                                        <p:cTn id="259" dur="750" fill="hold"/>
                                        <p:tgtEl>
                                          <p:spTgt spid="54"/>
                                        </p:tgtEl>
                                        <p:attrNameLst>
                                          <p:attrName>style.rotation</p:attrName>
                                        </p:attrNameLst>
                                      </p:cBhvr>
                                      <p:tavLst>
                                        <p:tav tm="0">
                                          <p:val>
                                            <p:fltVal val="90"/>
                                          </p:val>
                                        </p:tav>
                                        <p:tav tm="100000">
                                          <p:val>
                                            <p:fltVal val="0"/>
                                          </p:val>
                                        </p:tav>
                                      </p:tavLst>
                                    </p:anim>
                                    <p:animEffect transition="in" filter="fade">
                                      <p:cBhvr>
                                        <p:cTn id="260" dur="750"/>
                                        <p:tgtEl>
                                          <p:spTgt spid="54"/>
                                        </p:tgtEl>
                                      </p:cBhvr>
                                    </p:animEffect>
                                  </p:childTnLst>
                                </p:cTn>
                              </p:par>
                            </p:childTnLst>
                          </p:cTn>
                        </p:par>
                      </p:childTnLst>
                    </p:cTn>
                  </p:par>
                  <p:par>
                    <p:cTn id="261" fill="hold">
                      <p:stCondLst>
                        <p:cond delay="indefinite"/>
                      </p:stCondLst>
                      <p:childTnLst>
                        <p:par>
                          <p:cTn id="262" fill="hold">
                            <p:stCondLst>
                              <p:cond delay="0"/>
                            </p:stCondLst>
                            <p:childTnLst>
                              <p:par>
                                <p:cTn id="263" presetID="47" presetClass="entr" presetSubtype="0" fill="hold" nodeType="clickEffect">
                                  <p:stCondLst>
                                    <p:cond delay="0"/>
                                  </p:stCondLst>
                                  <p:childTnLst>
                                    <p:set>
                                      <p:cBhvr>
                                        <p:cTn id="264" dur="1" fill="hold">
                                          <p:stCondLst>
                                            <p:cond delay="0"/>
                                          </p:stCondLst>
                                        </p:cTn>
                                        <p:tgtEl>
                                          <p:spTgt spid="55"/>
                                        </p:tgtEl>
                                        <p:attrNameLst>
                                          <p:attrName>style.visibility</p:attrName>
                                        </p:attrNameLst>
                                      </p:cBhvr>
                                      <p:to>
                                        <p:strVal val="visible"/>
                                      </p:to>
                                    </p:set>
                                    <p:animEffect transition="in" filter="fade">
                                      <p:cBhvr>
                                        <p:cTn id="265" dur="1000"/>
                                        <p:tgtEl>
                                          <p:spTgt spid="55"/>
                                        </p:tgtEl>
                                      </p:cBhvr>
                                    </p:animEffect>
                                    <p:anim calcmode="lin" valueType="num">
                                      <p:cBhvr>
                                        <p:cTn id="266" dur="1000" fill="hold"/>
                                        <p:tgtEl>
                                          <p:spTgt spid="55"/>
                                        </p:tgtEl>
                                        <p:attrNameLst>
                                          <p:attrName>ppt_x</p:attrName>
                                        </p:attrNameLst>
                                      </p:cBhvr>
                                      <p:tavLst>
                                        <p:tav tm="0">
                                          <p:val>
                                            <p:strVal val="#ppt_x"/>
                                          </p:val>
                                        </p:tav>
                                        <p:tav tm="100000">
                                          <p:val>
                                            <p:strVal val="#ppt_x"/>
                                          </p:val>
                                        </p:tav>
                                      </p:tavLst>
                                    </p:anim>
                                    <p:anim calcmode="lin" valueType="num">
                                      <p:cBhvr>
                                        <p:cTn id="267"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268" fill="hold">
                      <p:stCondLst>
                        <p:cond delay="indefinite"/>
                      </p:stCondLst>
                      <p:childTnLst>
                        <p:par>
                          <p:cTn id="269" fill="hold">
                            <p:stCondLst>
                              <p:cond delay="0"/>
                            </p:stCondLst>
                            <p:childTnLst>
                              <p:par>
                                <p:cTn id="270" presetID="16" presetClass="entr" presetSubtype="37" fill="hold" nodeType="clickEffect">
                                  <p:stCondLst>
                                    <p:cond delay="0"/>
                                  </p:stCondLst>
                                  <p:childTnLst>
                                    <p:set>
                                      <p:cBhvr>
                                        <p:cTn id="271" dur="1" fill="hold">
                                          <p:stCondLst>
                                            <p:cond delay="0"/>
                                          </p:stCondLst>
                                        </p:cTn>
                                        <p:tgtEl>
                                          <p:spTgt spid="56"/>
                                        </p:tgtEl>
                                        <p:attrNameLst>
                                          <p:attrName>style.visibility</p:attrName>
                                        </p:attrNameLst>
                                      </p:cBhvr>
                                      <p:to>
                                        <p:strVal val="visible"/>
                                      </p:to>
                                    </p:set>
                                    <p:animEffect transition="in" filter="barn(outVertical)">
                                      <p:cBhvr>
                                        <p:cTn id="272" dur="500"/>
                                        <p:tgtEl>
                                          <p:spTgt spid="56"/>
                                        </p:tgtEl>
                                      </p:cBhvr>
                                    </p:animEffect>
                                  </p:childTnLst>
                                </p:cTn>
                              </p:par>
                            </p:childTnLst>
                          </p:cTn>
                        </p:par>
                      </p:childTnLst>
                    </p:cTn>
                  </p:par>
                  <p:par>
                    <p:cTn id="273" fill="hold">
                      <p:stCondLst>
                        <p:cond delay="indefinite"/>
                      </p:stCondLst>
                      <p:childTnLst>
                        <p:par>
                          <p:cTn id="274" fill="hold">
                            <p:stCondLst>
                              <p:cond delay="0"/>
                            </p:stCondLst>
                            <p:childTnLst>
                              <p:par>
                                <p:cTn id="275" presetID="31" presetClass="entr" presetSubtype="0" fill="hold" grpId="0" nodeType="clickEffect">
                                  <p:stCondLst>
                                    <p:cond delay="0"/>
                                  </p:stCondLst>
                                  <p:childTnLst>
                                    <p:set>
                                      <p:cBhvr>
                                        <p:cTn id="276" dur="1" fill="hold">
                                          <p:stCondLst>
                                            <p:cond delay="0"/>
                                          </p:stCondLst>
                                        </p:cTn>
                                        <p:tgtEl>
                                          <p:spTgt spid="57"/>
                                        </p:tgtEl>
                                        <p:attrNameLst>
                                          <p:attrName>style.visibility</p:attrName>
                                        </p:attrNameLst>
                                      </p:cBhvr>
                                      <p:to>
                                        <p:strVal val="visible"/>
                                      </p:to>
                                    </p:set>
                                    <p:anim calcmode="lin" valueType="num">
                                      <p:cBhvr>
                                        <p:cTn id="277" dur="750" fill="hold"/>
                                        <p:tgtEl>
                                          <p:spTgt spid="57"/>
                                        </p:tgtEl>
                                        <p:attrNameLst>
                                          <p:attrName>ppt_w</p:attrName>
                                        </p:attrNameLst>
                                      </p:cBhvr>
                                      <p:tavLst>
                                        <p:tav tm="0">
                                          <p:val>
                                            <p:fltVal val="0"/>
                                          </p:val>
                                        </p:tav>
                                        <p:tav tm="100000">
                                          <p:val>
                                            <p:strVal val="#ppt_w"/>
                                          </p:val>
                                        </p:tav>
                                      </p:tavLst>
                                    </p:anim>
                                    <p:anim calcmode="lin" valueType="num">
                                      <p:cBhvr>
                                        <p:cTn id="278" dur="750" fill="hold"/>
                                        <p:tgtEl>
                                          <p:spTgt spid="57"/>
                                        </p:tgtEl>
                                        <p:attrNameLst>
                                          <p:attrName>ppt_h</p:attrName>
                                        </p:attrNameLst>
                                      </p:cBhvr>
                                      <p:tavLst>
                                        <p:tav tm="0">
                                          <p:val>
                                            <p:fltVal val="0"/>
                                          </p:val>
                                        </p:tav>
                                        <p:tav tm="100000">
                                          <p:val>
                                            <p:strVal val="#ppt_h"/>
                                          </p:val>
                                        </p:tav>
                                      </p:tavLst>
                                    </p:anim>
                                    <p:anim calcmode="lin" valueType="num">
                                      <p:cBhvr>
                                        <p:cTn id="279" dur="750" fill="hold"/>
                                        <p:tgtEl>
                                          <p:spTgt spid="57"/>
                                        </p:tgtEl>
                                        <p:attrNameLst>
                                          <p:attrName>style.rotation</p:attrName>
                                        </p:attrNameLst>
                                      </p:cBhvr>
                                      <p:tavLst>
                                        <p:tav tm="0">
                                          <p:val>
                                            <p:fltVal val="90"/>
                                          </p:val>
                                        </p:tav>
                                        <p:tav tm="100000">
                                          <p:val>
                                            <p:fltVal val="0"/>
                                          </p:val>
                                        </p:tav>
                                      </p:tavLst>
                                    </p:anim>
                                    <p:animEffect transition="in" filter="fade">
                                      <p:cBhvr>
                                        <p:cTn id="280" dur="750"/>
                                        <p:tgtEl>
                                          <p:spTgt spid="57"/>
                                        </p:tgtEl>
                                      </p:cBhvr>
                                    </p:animEffect>
                                  </p:childTnLst>
                                </p:cTn>
                              </p:par>
                            </p:childTnLst>
                          </p:cTn>
                        </p:par>
                      </p:childTnLst>
                    </p:cTn>
                  </p:par>
                  <p:par>
                    <p:cTn id="281" fill="hold">
                      <p:stCondLst>
                        <p:cond delay="indefinite"/>
                      </p:stCondLst>
                      <p:childTnLst>
                        <p:par>
                          <p:cTn id="282" fill="hold">
                            <p:stCondLst>
                              <p:cond delay="0"/>
                            </p:stCondLst>
                            <p:childTnLst>
                              <p:par>
                                <p:cTn id="283" presetID="31" presetClass="entr" presetSubtype="0" fill="hold" grpId="0" nodeType="clickEffect">
                                  <p:stCondLst>
                                    <p:cond delay="0"/>
                                  </p:stCondLst>
                                  <p:childTnLst>
                                    <p:set>
                                      <p:cBhvr>
                                        <p:cTn id="284" dur="1" fill="hold">
                                          <p:stCondLst>
                                            <p:cond delay="0"/>
                                          </p:stCondLst>
                                        </p:cTn>
                                        <p:tgtEl>
                                          <p:spTgt spid="58"/>
                                        </p:tgtEl>
                                        <p:attrNameLst>
                                          <p:attrName>style.visibility</p:attrName>
                                        </p:attrNameLst>
                                      </p:cBhvr>
                                      <p:to>
                                        <p:strVal val="visible"/>
                                      </p:to>
                                    </p:set>
                                    <p:anim calcmode="lin" valueType="num">
                                      <p:cBhvr>
                                        <p:cTn id="285" dur="750" fill="hold"/>
                                        <p:tgtEl>
                                          <p:spTgt spid="58"/>
                                        </p:tgtEl>
                                        <p:attrNameLst>
                                          <p:attrName>ppt_w</p:attrName>
                                        </p:attrNameLst>
                                      </p:cBhvr>
                                      <p:tavLst>
                                        <p:tav tm="0">
                                          <p:val>
                                            <p:fltVal val="0"/>
                                          </p:val>
                                        </p:tav>
                                        <p:tav tm="100000">
                                          <p:val>
                                            <p:strVal val="#ppt_w"/>
                                          </p:val>
                                        </p:tav>
                                      </p:tavLst>
                                    </p:anim>
                                    <p:anim calcmode="lin" valueType="num">
                                      <p:cBhvr>
                                        <p:cTn id="286" dur="750" fill="hold"/>
                                        <p:tgtEl>
                                          <p:spTgt spid="58"/>
                                        </p:tgtEl>
                                        <p:attrNameLst>
                                          <p:attrName>ppt_h</p:attrName>
                                        </p:attrNameLst>
                                      </p:cBhvr>
                                      <p:tavLst>
                                        <p:tav tm="0">
                                          <p:val>
                                            <p:fltVal val="0"/>
                                          </p:val>
                                        </p:tav>
                                        <p:tav tm="100000">
                                          <p:val>
                                            <p:strVal val="#ppt_h"/>
                                          </p:val>
                                        </p:tav>
                                      </p:tavLst>
                                    </p:anim>
                                    <p:anim calcmode="lin" valueType="num">
                                      <p:cBhvr>
                                        <p:cTn id="287" dur="750" fill="hold"/>
                                        <p:tgtEl>
                                          <p:spTgt spid="58"/>
                                        </p:tgtEl>
                                        <p:attrNameLst>
                                          <p:attrName>style.rotation</p:attrName>
                                        </p:attrNameLst>
                                      </p:cBhvr>
                                      <p:tavLst>
                                        <p:tav tm="0">
                                          <p:val>
                                            <p:fltVal val="90"/>
                                          </p:val>
                                        </p:tav>
                                        <p:tav tm="100000">
                                          <p:val>
                                            <p:fltVal val="0"/>
                                          </p:val>
                                        </p:tav>
                                      </p:tavLst>
                                    </p:anim>
                                    <p:animEffect transition="in" filter="fade">
                                      <p:cBhvr>
                                        <p:cTn id="288" dur="750"/>
                                        <p:tgtEl>
                                          <p:spTgt spid="58"/>
                                        </p:tgtEl>
                                      </p:cBhvr>
                                    </p:animEffect>
                                  </p:childTnLst>
                                </p:cTn>
                              </p:par>
                            </p:childTnLst>
                          </p:cTn>
                        </p:par>
                      </p:childTnLst>
                    </p:cTn>
                  </p:par>
                  <p:par>
                    <p:cTn id="289" fill="hold">
                      <p:stCondLst>
                        <p:cond delay="indefinite"/>
                      </p:stCondLst>
                      <p:childTnLst>
                        <p:par>
                          <p:cTn id="290" fill="hold">
                            <p:stCondLst>
                              <p:cond delay="0"/>
                            </p:stCondLst>
                            <p:childTnLst>
                              <p:par>
                                <p:cTn id="291" presetID="22" presetClass="entr" presetSubtype="8" fill="hold" grpId="0" nodeType="clickEffect">
                                  <p:stCondLst>
                                    <p:cond delay="0"/>
                                  </p:stCondLst>
                                  <p:childTnLst>
                                    <p:set>
                                      <p:cBhvr>
                                        <p:cTn id="292" dur="1" fill="hold">
                                          <p:stCondLst>
                                            <p:cond delay="0"/>
                                          </p:stCondLst>
                                        </p:cTn>
                                        <p:tgtEl>
                                          <p:spTgt spid="3"/>
                                        </p:tgtEl>
                                        <p:attrNameLst>
                                          <p:attrName>style.visibility</p:attrName>
                                        </p:attrNameLst>
                                      </p:cBhvr>
                                      <p:to>
                                        <p:strVal val="visible"/>
                                      </p:to>
                                    </p:set>
                                    <p:animEffect transition="in" filter="wipe(left)">
                                      <p:cBhvr>
                                        <p:cTn id="293" dur="500"/>
                                        <p:tgtEl>
                                          <p:spTgt spid="3"/>
                                        </p:tgtEl>
                                      </p:cBhvr>
                                    </p:animEffect>
                                  </p:childTnLst>
                                </p:cTn>
                              </p:par>
                            </p:childTnLst>
                          </p:cTn>
                        </p:par>
                      </p:childTnLst>
                    </p:cTn>
                  </p:par>
                  <p:par>
                    <p:cTn id="294" fill="hold">
                      <p:stCondLst>
                        <p:cond delay="indefinite"/>
                      </p:stCondLst>
                      <p:childTnLst>
                        <p:par>
                          <p:cTn id="295" fill="hold">
                            <p:stCondLst>
                              <p:cond delay="0"/>
                            </p:stCondLst>
                            <p:childTnLst>
                              <p:par>
                                <p:cTn id="296" presetID="47" presetClass="entr" presetSubtype="0" fill="hold" nodeType="clickEffect">
                                  <p:stCondLst>
                                    <p:cond delay="0"/>
                                  </p:stCondLst>
                                  <p:childTnLst>
                                    <p:set>
                                      <p:cBhvr>
                                        <p:cTn id="297" dur="1" fill="hold">
                                          <p:stCondLst>
                                            <p:cond delay="0"/>
                                          </p:stCondLst>
                                        </p:cTn>
                                        <p:tgtEl>
                                          <p:spTgt spid="59"/>
                                        </p:tgtEl>
                                        <p:attrNameLst>
                                          <p:attrName>style.visibility</p:attrName>
                                        </p:attrNameLst>
                                      </p:cBhvr>
                                      <p:to>
                                        <p:strVal val="visible"/>
                                      </p:to>
                                    </p:set>
                                    <p:animEffect transition="in" filter="fade">
                                      <p:cBhvr>
                                        <p:cTn id="298" dur="1000"/>
                                        <p:tgtEl>
                                          <p:spTgt spid="59"/>
                                        </p:tgtEl>
                                      </p:cBhvr>
                                    </p:animEffect>
                                    <p:anim calcmode="lin" valueType="num">
                                      <p:cBhvr>
                                        <p:cTn id="299" dur="1000" fill="hold"/>
                                        <p:tgtEl>
                                          <p:spTgt spid="59"/>
                                        </p:tgtEl>
                                        <p:attrNameLst>
                                          <p:attrName>ppt_x</p:attrName>
                                        </p:attrNameLst>
                                      </p:cBhvr>
                                      <p:tavLst>
                                        <p:tav tm="0">
                                          <p:val>
                                            <p:strVal val="#ppt_x"/>
                                          </p:val>
                                        </p:tav>
                                        <p:tav tm="100000">
                                          <p:val>
                                            <p:strVal val="#ppt_x"/>
                                          </p:val>
                                        </p:tav>
                                      </p:tavLst>
                                    </p:anim>
                                    <p:anim calcmode="lin" valueType="num">
                                      <p:cBhvr>
                                        <p:cTn id="300"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par>
                    <p:cTn id="301" fill="hold">
                      <p:stCondLst>
                        <p:cond delay="indefinite"/>
                      </p:stCondLst>
                      <p:childTnLst>
                        <p:par>
                          <p:cTn id="302" fill="hold">
                            <p:stCondLst>
                              <p:cond delay="0"/>
                            </p:stCondLst>
                            <p:childTnLst>
                              <p:par>
                                <p:cTn id="303" presetID="16" presetClass="entr" presetSubtype="37" fill="hold" nodeType="clickEffect">
                                  <p:stCondLst>
                                    <p:cond delay="0"/>
                                  </p:stCondLst>
                                  <p:childTnLst>
                                    <p:set>
                                      <p:cBhvr>
                                        <p:cTn id="304" dur="1" fill="hold">
                                          <p:stCondLst>
                                            <p:cond delay="0"/>
                                          </p:stCondLst>
                                        </p:cTn>
                                        <p:tgtEl>
                                          <p:spTgt spid="60"/>
                                        </p:tgtEl>
                                        <p:attrNameLst>
                                          <p:attrName>style.visibility</p:attrName>
                                        </p:attrNameLst>
                                      </p:cBhvr>
                                      <p:to>
                                        <p:strVal val="visible"/>
                                      </p:to>
                                    </p:set>
                                    <p:animEffect transition="in" filter="barn(outVertical)">
                                      <p:cBhvr>
                                        <p:cTn id="305" dur="500"/>
                                        <p:tgtEl>
                                          <p:spTgt spid="60"/>
                                        </p:tgtEl>
                                      </p:cBhvr>
                                    </p:animEffect>
                                  </p:childTnLst>
                                </p:cTn>
                              </p:par>
                            </p:childTnLst>
                          </p:cTn>
                        </p:par>
                      </p:childTnLst>
                    </p:cTn>
                  </p:par>
                  <p:par>
                    <p:cTn id="306" fill="hold">
                      <p:stCondLst>
                        <p:cond delay="indefinite"/>
                      </p:stCondLst>
                      <p:childTnLst>
                        <p:par>
                          <p:cTn id="307" fill="hold">
                            <p:stCondLst>
                              <p:cond delay="0"/>
                            </p:stCondLst>
                            <p:childTnLst>
                              <p:par>
                                <p:cTn id="308" presetID="16" presetClass="entr" presetSubtype="37" fill="hold" nodeType="clickEffect">
                                  <p:stCondLst>
                                    <p:cond delay="0"/>
                                  </p:stCondLst>
                                  <p:childTnLst>
                                    <p:set>
                                      <p:cBhvr>
                                        <p:cTn id="309" dur="1" fill="hold">
                                          <p:stCondLst>
                                            <p:cond delay="0"/>
                                          </p:stCondLst>
                                        </p:cTn>
                                        <p:tgtEl>
                                          <p:spTgt spid="61"/>
                                        </p:tgtEl>
                                        <p:attrNameLst>
                                          <p:attrName>style.visibility</p:attrName>
                                        </p:attrNameLst>
                                      </p:cBhvr>
                                      <p:to>
                                        <p:strVal val="visible"/>
                                      </p:to>
                                    </p:set>
                                    <p:animEffect transition="in" filter="barn(outVertical)">
                                      <p:cBhvr>
                                        <p:cTn id="310" dur="500"/>
                                        <p:tgtEl>
                                          <p:spTgt spid="61"/>
                                        </p:tgtEl>
                                      </p:cBhvr>
                                    </p:animEffect>
                                  </p:childTnLst>
                                </p:cTn>
                              </p:par>
                            </p:childTnLst>
                          </p:cTn>
                        </p:par>
                      </p:childTnLst>
                    </p:cTn>
                  </p:par>
                  <p:par>
                    <p:cTn id="311" fill="hold">
                      <p:stCondLst>
                        <p:cond delay="indefinite"/>
                      </p:stCondLst>
                      <p:childTnLst>
                        <p:par>
                          <p:cTn id="312" fill="hold">
                            <p:stCondLst>
                              <p:cond delay="0"/>
                            </p:stCondLst>
                            <p:childTnLst>
                              <p:par>
                                <p:cTn id="313" presetID="16" presetClass="entr" presetSubtype="37" fill="hold" nodeType="clickEffect">
                                  <p:stCondLst>
                                    <p:cond delay="0"/>
                                  </p:stCondLst>
                                  <p:childTnLst>
                                    <p:set>
                                      <p:cBhvr>
                                        <p:cTn id="314" dur="1" fill="hold">
                                          <p:stCondLst>
                                            <p:cond delay="0"/>
                                          </p:stCondLst>
                                        </p:cTn>
                                        <p:tgtEl>
                                          <p:spTgt spid="63"/>
                                        </p:tgtEl>
                                        <p:attrNameLst>
                                          <p:attrName>style.visibility</p:attrName>
                                        </p:attrNameLst>
                                      </p:cBhvr>
                                      <p:to>
                                        <p:strVal val="visible"/>
                                      </p:to>
                                    </p:set>
                                    <p:animEffect transition="in" filter="barn(outVertical)">
                                      <p:cBhvr>
                                        <p:cTn id="315" dur="500"/>
                                        <p:tgtEl>
                                          <p:spTgt spid="63"/>
                                        </p:tgtEl>
                                      </p:cBhvr>
                                    </p:animEffect>
                                  </p:childTnLst>
                                </p:cTn>
                              </p:par>
                            </p:childTnLst>
                          </p:cTn>
                        </p:par>
                      </p:childTnLst>
                    </p:cTn>
                  </p:par>
                  <p:par>
                    <p:cTn id="316" fill="hold">
                      <p:stCondLst>
                        <p:cond delay="indefinite"/>
                      </p:stCondLst>
                      <p:childTnLst>
                        <p:par>
                          <p:cTn id="317" fill="hold">
                            <p:stCondLst>
                              <p:cond delay="0"/>
                            </p:stCondLst>
                            <p:childTnLst>
                              <p:par>
                                <p:cTn id="318" presetID="22" presetClass="entr" presetSubtype="8" fill="hold" grpId="0" nodeType="clickEffect">
                                  <p:stCondLst>
                                    <p:cond delay="0"/>
                                  </p:stCondLst>
                                  <p:childTnLst>
                                    <p:set>
                                      <p:cBhvr>
                                        <p:cTn id="319" dur="1" fill="hold">
                                          <p:stCondLst>
                                            <p:cond delay="0"/>
                                          </p:stCondLst>
                                        </p:cTn>
                                        <p:tgtEl>
                                          <p:spTgt spid="64"/>
                                        </p:tgtEl>
                                        <p:attrNameLst>
                                          <p:attrName>style.visibility</p:attrName>
                                        </p:attrNameLst>
                                      </p:cBhvr>
                                      <p:to>
                                        <p:strVal val="visible"/>
                                      </p:to>
                                    </p:set>
                                    <p:animEffect transition="in" filter="wipe(left)">
                                      <p:cBhvr>
                                        <p:cTn id="320" dur="500"/>
                                        <p:tgtEl>
                                          <p:spTgt spid="64"/>
                                        </p:tgtEl>
                                      </p:cBhvr>
                                    </p:animEffect>
                                  </p:childTnLst>
                                </p:cTn>
                              </p:par>
                              <p:par>
                                <p:cTn id="321" presetID="35" presetClass="entr" presetSubtype="0" fill="hold" grpId="0" nodeType="withEffect">
                                  <p:stCondLst>
                                    <p:cond delay="0"/>
                                  </p:stCondLst>
                                  <p:childTnLst>
                                    <p:set>
                                      <p:cBhvr>
                                        <p:cTn id="322" dur="1" fill="hold">
                                          <p:stCondLst>
                                            <p:cond delay="0"/>
                                          </p:stCondLst>
                                        </p:cTn>
                                        <p:tgtEl>
                                          <p:spTgt spid="65"/>
                                        </p:tgtEl>
                                        <p:attrNameLst>
                                          <p:attrName>style.visibility</p:attrName>
                                        </p:attrNameLst>
                                      </p:cBhvr>
                                      <p:to>
                                        <p:strVal val="visible"/>
                                      </p:to>
                                    </p:set>
                                    <p:animEffect transition="in" filter="fade">
                                      <p:cBhvr>
                                        <p:cTn id="323" dur="1000"/>
                                        <p:tgtEl>
                                          <p:spTgt spid="65"/>
                                        </p:tgtEl>
                                      </p:cBhvr>
                                    </p:animEffect>
                                    <p:anim calcmode="lin" valueType="num">
                                      <p:cBhvr>
                                        <p:cTn id="324" dur="1000" fill="hold"/>
                                        <p:tgtEl>
                                          <p:spTgt spid="65"/>
                                        </p:tgtEl>
                                        <p:attrNameLst>
                                          <p:attrName>style.rotation</p:attrName>
                                        </p:attrNameLst>
                                      </p:cBhvr>
                                      <p:tavLst>
                                        <p:tav tm="0">
                                          <p:val>
                                            <p:fltVal val="720"/>
                                          </p:val>
                                        </p:tav>
                                        <p:tav tm="100000">
                                          <p:val>
                                            <p:fltVal val="0"/>
                                          </p:val>
                                        </p:tav>
                                      </p:tavLst>
                                    </p:anim>
                                    <p:anim calcmode="lin" valueType="num">
                                      <p:cBhvr>
                                        <p:cTn id="325" dur="1000" fill="hold"/>
                                        <p:tgtEl>
                                          <p:spTgt spid="65"/>
                                        </p:tgtEl>
                                        <p:attrNameLst>
                                          <p:attrName>ppt_h</p:attrName>
                                        </p:attrNameLst>
                                      </p:cBhvr>
                                      <p:tavLst>
                                        <p:tav tm="0">
                                          <p:val>
                                            <p:fltVal val="0"/>
                                          </p:val>
                                        </p:tav>
                                        <p:tav tm="100000">
                                          <p:val>
                                            <p:strVal val="#ppt_h"/>
                                          </p:val>
                                        </p:tav>
                                      </p:tavLst>
                                    </p:anim>
                                    <p:anim calcmode="lin" valueType="num">
                                      <p:cBhvr>
                                        <p:cTn id="326" dur="1000" fill="hold"/>
                                        <p:tgtEl>
                                          <p:spTgt spid="65"/>
                                        </p:tgtEl>
                                        <p:attrNameLst>
                                          <p:attrName>ppt_w</p:attrName>
                                        </p:attrNameLst>
                                      </p:cBhvr>
                                      <p:tavLst>
                                        <p:tav tm="0">
                                          <p:val>
                                            <p:fltVal val="0"/>
                                          </p:val>
                                        </p:tav>
                                        <p:tav tm="100000">
                                          <p:val>
                                            <p:strVal val="#ppt_w"/>
                                          </p:val>
                                        </p:tav>
                                      </p:tavLst>
                                    </p:anim>
                                  </p:childTnLst>
                                </p:cTn>
                              </p:par>
                            </p:childTnLst>
                          </p:cTn>
                        </p:par>
                        <p:par>
                          <p:cTn id="327" fill="hold">
                            <p:stCondLst>
                              <p:cond delay="1000"/>
                            </p:stCondLst>
                            <p:childTnLst>
                              <p:par>
                                <p:cTn id="328" presetID="22" presetClass="entr" presetSubtype="2" fill="hold" grpId="0" nodeType="afterEffect">
                                  <p:stCondLst>
                                    <p:cond delay="0"/>
                                  </p:stCondLst>
                                  <p:childTnLst>
                                    <p:set>
                                      <p:cBhvr>
                                        <p:cTn id="329" dur="1" fill="hold">
                                          <p:stCondLst>
                                            <p:cond delay="0"/>
                                          </p:stCondLst>
                                        </p:cTn>
                                        <p:tgtEl>
                                          <p:spTgt spid="66"/>
                                        </p:tgtEl>
                                        <p:attrNameLst>
                                          <p:attrName>style.visibility</p:attrName>
                                        </p:attrNameLst>
                                      </p:cBhvr>
                                      <p:to>
                                        <p:strVal val="visible"/>
                                      </p:to>
                                    </p:set>
                                    <p:animEffect transition="in" filter="wipe(right)">
                                      <p:cBhvr>
                                        <p:cTn id="330" dur="500"/>
                                        <p:tgtEl>
                                          <p:spTgt spid="66"/>
                                        </p:tgtEl>
                                      </p:cBhvr>
                                    </p:animEffect>
                                  </p:childTnLst>
                                </p:cTn>
                              </p:par>
                            </p:childTnLst>
                          </p:cTn>
                        </p:par>
                      </p:childTnLst>
                    </p:cTn>
                  </p:par>
                  <p:par>
                    <p:cTn id="331" fill="hold">
                      <p:stCondLst>
                        <p:cond delay="indefinite"/>
                      </p:stCondLst>
                      <p:childTnLst>
                        <p:par>
                          <p:cTn id="332" fill="hold">
                            <p:stCondLst>
                              <p:cond delay="0"/>
                            </p:stCondLst>
                            <p:childTnLst>
                              <p:par>
                                <p:cTn id="333" presetID="31" presetClass="entr" presetSubtype="0" fill="hold" grpId="0" nodeType="clickEffect">
                                  <p:stCondLst>
                                    <p:cond delay="0"/>
                                  </p:stCondLst>
                                  <p:childTnLst>
                                    <p:set>
                                      <p:cBhvr>
                                        <p:cTn id="334" dur="1" fill="hold">
                                          <p:stCondLst>
                                            <p:cond delay="0"/>
                                          </p:stCondLst>
                                        </p:cTn>
                                        <p:tgtEl>
                                          <p:spTgt spid="67"/>
                                        </p:tgtEl>
                                        <p:attrNameLst>
                                          <p:attrName>style.visibility</p:attrName>
                                        </p:attrNameLst>
                                      </p:cBhvr>
                                      <p:to>
                                        <p:strVal val="visible"/>
                                      </p:to>
                                    </p:set>
                                    <p:anim calcmode="lin" valueType="num">
                                      <p:cBhvr>
                                        <p:cTn id="335" dur="750" fill="hold"/>
                                        <p:tgtEl>
                                          <p:spTgt spid="67"/>
                                        </p:tgtEl>
                                        <p:attrNameLst>
                                          <p:attrName>ppt_w</p:attrName>
                                        </p:attrNameLst>
                                      </p:cBhvr>
                                      <p:tavLst>
                                        <p:tav tm="0">
                                          <p:val>
                                            <p:fltVal val="0"/>
                                          </p:val>
                                        </p:tav>
                                        <p:tav tm="100000">
                                          <p:val>
                                            <p:strVal val="#ppt_w"/>
                                          </p:val>
                                        </p:tav>
                                      </p:tavLst>
                                    </p:anim>
                                    <p:anim calcmode="lin" valueType="num">
                                      <p:cBhvr>
                                        <p:cTn id="336" dur="750" fill="hold"/>
                                        <p:tgtEl>
                                          <p:spTgt spid="67"/>
                                        </p:tgtEl>
                                        <p:attrNameLst>
                                          <p:attrName>ppt_h</p:attrName>
                                        </p:attrNameLst>
                                      </p:cBhvr>
                                      <p:tavLst>
                                        <p:tav tm="0">
                                          <p:val>
                                            <p:fltVal val="0"/>
                                          </p:val>
                                        </p:tav>
                                        <p:tav tm="100000">
                                          <p:val>
                                            <p:strVal val="#ppt_h"/>
                                          </p:val>
                                        </p:tav>
                                      </p:tavLst>
                                    </p:anim>
                                    <p:anim calcmode="lin" valueType="num">
                                      <p:cBhvr>
                                        <p:cTn id="337" dur="750" fill="hold"/>
                                        <p:tgtEl>
                                          <p:spTgt spid="67"/>
                                        </p:tgtEl>
                                        <p:attrNameLst>
                                          <p:attrName>style.rotation</p:attrName>
                                        </p:attrNameLst>
                                      </p:cBhvr>
                                      <p:tavLst>
                                        <p:tav tm="0">
                                          <p:val>
                                            <p:fltVal val="90"/>
                                          </p:val>
                                        </p:tav>
                                        <p:tav tm="100000">
                                          <p:val>
                                            <p:fltVal val="0"/>
                                          </p:val>
                                        </p:tav>
                                      </p:tavLst>
                                    </p:anim>
                                    <p:animEffect transition="in" filter="fade">
                                      <p:cBhvr>
                                        <p:cTn id="338" dur="750"/>
                                        <p:tgtEl>
                                          <p:spTgt spid="67"/>
                                        </p:tgtEl>
                                      </p:cBhvr>
                                    </p:animEffect>
                                  </p:childTnLst>
                                </p:cTn>
                              </p:par>
                            </p:childTnLst>
                          </p:cTn>
                        </p:par>
                      </p:childTnLst>
                    </p:cTn>
                  </p:par>
                  <p:par>
                    <p:cTn id="339" fill="hold">
                      <p:stCondLst>
                        <p:cond delay="indefinite"/>
                      </p:stCondLst>
                      <p:childTnLst>
                        <p:par>
                          <p:cTn id="340" fill="hold">
                            <p:stCondLst>
                              <p:cond delay="0"/>
                            </p:stCondLst>
                            <p:childTnLst>
                              <p:par>
                                <p:cTn id="341" presetID="31" presetClass="entr" presetSubtype="0" fill="hold" grpId="0" nodeType="clickEffect">
                                  <p:stCondLst>
                                    <p:cond delay="0"/>
                                  </p:stCondLst>
                                  <p:childTnLst>
                                    <p:set>
                                      <p:cBhvr>
                                        <p:cTn id="342" dur="1" fill="hold">
                                          <p:stCondLst>
                                            <p:cond delay="0"/>
                                          </p:stCondLst>
                                        </p:cTn>
                                        <p:tgtEl>
                                          <p:spTgt spid="68"/>
                                        </p:tgtEl>
                                        <p:attrNameLst>
                                          <p:attrName>style.visibility</p:attrName>
                                        </p:attrNameLst>
                                      </p:cBhvr>
                                      <p:to>
                                        <p:strVal val="visible"/>
                                      </p:to>
                                    </p:set>
                                    <p:anim calcmode="lin" valueType="num">
                                      <p:cBhvr>
                                        <p:cTn id="343" dur="750" fill="hold"/>
                                        <p:tgtEl>
                                          <p:spTgt spid="68"/>
                                        </p:tgtEl>
                                        <p:attrNameLst>
                                          <p:attrName>ppt_w</p:attrName>
                                        </p:attrNameLst>
                                      </p:cBhvr>
                                      <p:tavLst>
                                        <p:tav tm="0">
                                          <p:val>
                                            <p:fltVal val="0"/>
                                          </p:val>
                                        </p:tav>
                                        <p:tav tm="100000">
                                          <p:val>
                                            <p:strVal val="#ppt_w"/>
                                          </p:val>
                                        </p:tav>
                                      </p:tavLst>
                                    </p:anim>
                                    <p:anim calcmode="lin" valueType="num">
                                      <p:cBhvr>
                                        <p:cTn id="344" dur="750" fill="hold"/>
                                        <p:tgtEl>
                                          <p:spTgt spid="68"/>
                                        </p:tgtEl>
                                        <p:attrNameLst>
                                          <p:attrName>ppt_h</p:attrName>
                                        </p:attrNameLst>
                                      </p:cBhvr>
                                      <p:tavLst>
                                        <p:tav tm="0">
                                          <p:val>
                                            <p:fltVal val="0"/>
                                          </p:val>
                                        </p:tav>
                                        <p:tav tm="100000">
                                          <p:val>
                                            <p:strVal val="#ppt_h"/>
                                          </p:val>
                                        </p:tav>
                                      </p:tavLst>
                                    </p:anim>
                                    <p:anim calcmode="lin" valueType="num">
                                      <p:cBhvr>
                                        <p:cTn id="345" dur="750" fill="hold"/>
                                        <p:tgtEl>
                                          <p:spTgt spid="68"/>
                                        </p:tgtEl>
                                        <p:attrNameLst>
                                          <p:attrName>style.rotation</p:attrName>
                                        </p:attrNameLst>
                                      </p:cBhvr>
                                      <p:tavLst>
                                        <p:tav tm="0">
                                          <p:val>
                                            <p:fltVal val="90"/>
                                          </p:val>
                                        </p:tav>
                                        <p:tav tm="100000">
                                          <p:val>
                                            <p:fltVal val="0"/>
                                          </p:val>
                                        </p:tav>
                                      </p:tavLst>
                                    </p:anim>
                                    <p:animEffect transition="in" filter="fade">
                                      <p:cBhvr>
                                        <p:cTn id="346" dur="750"/>
                                        <p:tgtEl>
                                          <p:spTgt spid="68"/>
                                        </p:tgtEl>
                                      </p:cBhvr>
                                    </p:animEffect>
                                  </p:childTnLst>
                                </p:cTn>
                              </p:par>
                            </p:childTnLst>
                          </p:cTn>
                        </p:par>
                      </p:childTnLst>
                    </p:cTn>
                  </p:par>
                  <p:par>
                    <p:cTn id="347" fill="hold">
                      <p:stCondLst>
                        <p:cond delay="indefinite"/>
                      </p:stCondLst>
                      <p:childTnLst>
                        <p:par>
                          <p:cTn id="348" fill="hold">
                            <p:stCondLst>
                              <p:cond delay="0"/>
                            </p:stCondLst>
                            <p:childTnLst>
                              <p:par>
                                <p:cTn id="349" presetID="22" presetClass="entr" presetSubtype="8" fill="hold" grpId="0" nodeType="clickEffect">
                                  <p:stCondLst>
                                    <p:cond delay="0"/>
                                  </p:stCondLst>
                                  <p:childTnLst>
                                    <p:set>
                                      <p:cBhvr>
                                        <p:cTn id="350" dur="1" fill="hold">
                                          <p:stCondLst>
                                            <p:cond delay="0"/>
                                          </p:stCondLst>
                                        </p:cTn>
                                        <p:tgtEl>
                                          <p:spTgt spid="69"/>
                                        </p:tgtEl>
                                        <p:attrNameLst>
                                          <p:attrName>style.visibility</p:attrName>
                                        </p:attrNameLst>
                                      </p:cBhvr>
                                      <p:to>
                                        <p:strVal val="visible"/>
                                      </p:to>
                                    </p:set>
                                    <p:animEffect transition="in" filter="wipe(left)">
                                      <p:cBhvr>
                                        <p:cTn id="351" dur="500"/>
                                        <p:tgtEl>
                                          <p:spTgt spid="69"/>
                                        </p:tgtEl>
                                      </p:cBhvr>
                                    </p:animEffect>
                                  </p:childTnLst>
                                </p:cTn>
                              </p:par>
                              <p:par>
                                <p:cTn id="352" presetID="22" presetClass="entr" presetSubtype="2" fill="hold" grpId="0" nodeType="withEffect">
                                  <p:stCondLst>
                                    <p:cond delay="0"/>
                                  </p:stCondLst>
                                  <p:childTnLst>
                                    <p:set>
                                      <p:cBhvr>
                                        <p:cTn id="353" dur="1" fill="hold">
                                          <p:stCondLst>
                                            <p:cond delay="0"/>
                                          </p:stCondLst>
                                        </p:cTn>
                                        <p:tgtEl>
                                          <p:spTgt spid="70"/>
                                        </p:tgtEl>
                                        <p:attrNameLst>
                                          <p:attrName>style.visibility</p:attrName>
                                        </p:attrNameLst>
                                      </p:cBhvr>
                                      <p:to>
                                        <p:strVal val="visible"/>
                                      </p:to>
                                    </p:set>
                                    <p:animEffect transition="in" filter="wipe(right)">
                                      <p:cBhvr>
                                        <p:cTn id="354" dur="500"/>
                                        <p:tgtEl>
                                          <p:spTgt spid="70"/>
                                        </p:tgtEl>
                                      </p:cBhvr>
                                    </p:animEffect>
                                  </p:childTnLst>
                                </p:cTn>
                              </p:par>
                            </p:childTnLst>
                          </p:cTn>
                        </p:par>
                        <p:par>
                          <p:cTn id="355" fill="hold">
                            <p:stCondLst>
                              <p:cond delay="500"/>
                            </p:stCondLst>
                            <p:childTnLst>
                              <p:par>
                                <p:cTn id="356" presetID="31" presetClass="entr" presetSubtype="0" fill="hold" grpId="0" nodeType="afterEffect">
                                  <p:stCondLst>
                                    <p:cond delay="0"/>
                                  </p:stCondLst>
                                  <p:childTnLst>
                                    <p:set>
                                      <p:cBhvr>
                                        <p:cTn id="357" dur="1" fill="hold">
                                          <p:stCondLst>
                                            <p:cond delay="0"/>
                                          </p:stCondLst>
                                        </p:cTn>
                                        <p:tgtEl>
                                          <p:spTgt spid="71"/>
                                        </p:tgtEl>
                                        <p:attrNameLst>
                                          <p:attrName>style.visibility</p:attrName>
                                        </p:attrNameLst>
                                      </p:cBhvr>
                                      <p:to>
                                        <p:strVal val="visible"/>
                                      </p:to>
                                    </p:set>
                                    <p:anim calcmode="lin" valueType="num">
                                      <p:cBhvr>
                                        <p:cTn id="358" dur="750" fill="hold"/>
                                        <p:tgtEl>
                                          <p:spTgt spid="71"/>
                                        </p:tgtEl>
                                        <p:attrNameLst>
                                          <p:attrName>ppt_w</p:attrName>
                                        </p:attrNameLst>
                                      </p:cBhvr>
                                      <p:tavLst>
                                        <p:tav tm="0">
                                          <p:val>
                                            <p:fltVal val="0"/>
                                          </p:val>
                                        </p:tav>
                                        <p:tav tm="100000">
                                          <p:val>
                                            <p:strVal val="#ppt_w"/>
                                          </p:val>
                                        </p:tav>
                                      </p:tavLst>
                                    </p:anim>
                                    <p:anim calcmode="lin" valueType="num">
                                      <p:cBhvr>
                                        <p:cTn id="359" dur="750" fill="hold"/>
                                        <p:tgtEl>
                                          <p:spTgt spid="71"/>
                                        </p:tgtEl>
                                        <p:attrNameLst>
                                          <p:attrName>ppt_h</p:attrName>
                                        </p:attrNameLst>
                                      </p:cBhvr>
                                      <p:tavLst>
                                        <p:tav tm="0">
                                          <p:val>
                                            <p:fltVal val="0"/>
                                          </p:val>
                                        </p:tav>
                                        <p:tav tm="100000">
                                          <p:val>
                                            <p:strVal val="#ppt_h"/>
                                          </p:val>
                                        </p:tav>
                                      </p:tavLst>
                                    </p:anim>
                                    <p:anim calcmode="lin" valueType="num">
                                      <p:cBhvr>
                                        <p:cTn id="360" dur="750" fill="hold"/>
                                        <p:tgtEl>
                                          <p:spTgt spid="71"/>
                                        </p:tgtEl>
                                        <p:attrNameLst>
                                          <p:attrName>style.rotation</p:attrName>
                                        </p:attrNameLst>
                                      </p:cBhvr>
                                      <p:tavLst>
                                        <p:tav tm="0">
                                          <p:val>
                                            <p:fltVal val="90"/>
                                          </p:val>
                                        </p:tav>
                                        <p:tav tm="100000">
                                          <p:val>
                                            <p:fltVal val="0"/>
                                          </p:val>
                                        </p:tav>
                                      </p:tavLst>
                                    </p:anim>
                                    <p:animEffect transition="in" filter="fade">
                                      <p:cBhvr>
                                        <p:cTn id="361" dur="750"/>
                                        <p:tgtEl>
                                          <p:spTgt spid="71"/>
                                        </p:tgtEl>
                                      </p:cBhvr>
                                    </p:animEffect>
                                  </p:childTnLst>
                                </p:cTn>
                              </p:par>
                            </p:childTnLst>
                          </p:cTn>
                        </p:par>
                        <p:par>
                          <p:cTn id="362" fill="hold">
                            <p:stCondLst>
                              <p:cond delay="1250"/>
                            </p:stCondLst>
                            <p:childTnLst>
                              <p:par>
                                <p:cTn id="363" presetID="31" presetClass="entr" presetSubtype="0" fill="hold" grpId="0" nodeType="afterEffect">
                                  <p:stCondLst>
                                    <p:cond delay="0"/>
                                  </p:stCondLst>
                                  <p:childTnLst>
                                    <p:set>
                                      <p:cBhvr>
                                        <p:cTn id="364" dur="1" fill="hold">
                                          <p:stCondLst>
                                            <p:cond delay="0"/>
                                          </p:stCondLst>
                                        </p:cTn>
                                        <p:tgtEl>
                                          <p:spTgt spid="72"/>
                                        </p:tgtEl>
                                        <p:attrNameLst>
                                          <p:attrName>style.visibility</p:attrName>
                                        </p:attrNameLst>
                                      </p:cBhvr>
                                      <p:to>
                                        <p:strVal val="visible"/>
                                      </p:to>
                                    </p:set>
                                    <p:anim calcmode="lin" valueType="num">
                                      <p:cBhvr>
                                        <p:cTn id="365" dur="750" fill="hold"/>
                                        <p:tgtEl>
                                          <p:spTgt spid="72"/>
                                        </p:tgtEl>
                                        <p:attrNameLst>
                                          <p:attrName>ppt_w</p:attrName>
                                        </p:attrNameLst>
                                      </p:cBhvr>
                                      <p:tavLst>
                                        <p:tav tm="0">
                                          <p:val>
                                            <p:fltVal val="0"/>
                                          </p:val>
                                        </p:tav>
                                        <p:tav tm="100000">
                                          <p:val>
                                            <p:strVal val="#ppt_w"/>
                                          </p:val>
                                        </p:tav>
                                      </p:tavLst>
                                    </p:anim>
                                    <p:anim calcmode="lin" valueType="num">
                                      <p:cBhvr>
                                        <p:cTn id="366" dur="750" fill="hold"/>
                                        <p:tgtEl>
                                          <p:spTgt spid="72"/>
                                        </p:tgtEl>
                                        <p:attrNameLst>
                                          <p:attrName>ppt_h</p:attrName>
                                        </p:attrNameLst>
                                      </p:cBhvr>
                                      <p:tavLst>
                                        <p:tav tm="0">
                                          <p:val>
                                            <p:fltVal val="0"/>
                                          </p:val>
                                        </p:tav>
                                        <p:tav tm="100000">
                                          <p:val>
                                            <p:strVal val="#ppt_h"/>
                                          </p:val>
                                        </p:tav>
                                      </p:tavLst>
                                    </p:anim>
                                    <p:anim calcmode="lin" valueType="num">
                                      <p:cBhvr>
                                        <p:cTn id="367" dur="750" fill="hold"/>
                                        <p:tgtEl>
                                          <p:spTgt spid="72"/>
                                        </p:tgtEl>
                                        <p:attrNameLst>
                                          <p:attrName>style.rotation</p:attrName>
                                        </p:attrNameLst>
                                      </p:cBhvr>
                                      <p:tavLst>
                                        <p:tav tm="0">
                                          <p:val>
                                            <p:fltVal val="90"/>
                                          </p:val>
                                        </p:tav>
                                        <p:tav tm="100000">
                                          <p:val>
                                            <p:fltVal val="0"/>
                                          </p:val>
                                        </p:tav>
                                      </p:tavLst>
                                    </p:anim>
                                    <p:animEffect transition="in" filter="fade">
                                      <p:cBhvr>
                                        <p:cTn id="368" dur="750"/>
                                        <p:tgtEl>
                                          <p:spTgt spid="72"/>
                                        </p:tgtEl>
                                      </p:cBhvr>
                                    </p:animEffect>
                                  </p:childTnLst>
                                </p:cTn>
                              </p:par>
                              <p:par>
                                <p:cTn id="369" presetID="16" presetClass="entr" presetSubtype="21" fill="hold" grpId="0" nodeType="withEffect">
                                  <p:stCondLst>
                                    <p:cond delay="0"/>
                                  </p:stCondLst>
                                  <p:childTnLst>
                                    <p:set>
                                      <p:cBhvr>
                                        <p:cTn id="370" dur="1" fill="hold">
                                          <p:stCondLst>
                                            <p:cond delay="0"/>
                                          </p:stCondLst>
                                        </p:cTn>
                                        <p:tgtEl>
                                          <p:spTgt spid="74"/>
                                        </p:tgtEl>
                                        <p:attrNameLst>
                                          <p:attrName>style.visibility</p:attrName>
                                        </p:attrNameLst>
                                      </p:cBhvr>
                                      <p:to>
                                        <p:strVal val="visible"/>
                                      </p:to>
                                    </p:set>
                                    <p:animEffect transition="in" filter="barn(inVertical)">
                                      <p:cBhvr>
                                        <p:cTn id="371" dur="500"/>
                                        <p:tgtEl>
                                          <p:spTgt spid="74"/>
                                        </p:tgtEl>
                                      </p:cBhvr>
                                    </p:animEffect>
                                  </p:childTnLst>
                                </p:cTn>
                              </p:par>
                              <p:par>
                                <p:cTn id="372" presetID="16" presetClass="entr" presetSubtype="21" fill="hold" grpId="0" nodeType="withEffect">
                                  <p:stCondLst>
                                    <p:cond delay="0"/>
                                  </p:stCondLst>
                                  <p:childTnLst>
                                    <p:set>
                                      <p:cBhvr>
                                        <p:cTn id="373" dur="1" fill="hold">
                                          <p:stCondLst>
                                            <p:cond delay="0"/>
                                          </p:stCondLst>
                                        </p:cTn>
                                        <p:tgtEl>
                                          <p:spTgt spid="73"/>
                                        </p:tgtEl>
                                        <p:attrNameLst>
                                          <p:attrName>style.visibility</p:attrName>
                                        </p:attrNameLst>
                                      </p:cBhvr>
                                      <p:to>
                                        <p:strVal val="visible"/>
                                      </p:to>
                                    </p:set>
                                    <p:animEffect transition="in" filter="barn(inVertical)">
                                      <p:cBhvr>
                                        <p:cTn id="374" dur="500"/>
                                        <p:tgtEl>
                                          <p:spTgt spid="73"/>
                                        </p:tgtEl>
                                      </p:cBhvr>
                                    </p:animEffect>
                                  </p:childTnLst>
                                </p:cTn>
                              </p:par>
                            </p:childTnLst>
                          </p:cTn>
                        </p:par>
                      </p:childTnLst>
                    </p:cTn>
                  </p:par>
                  <p:par>
                    <p:cTn id="375" fill="hold">
                      <p:stCondLst>
                        <p:cond delay="indefinite"/>
                      </p:stCondLst>
                      <p:childTnLst>
                        <p:par>
                          <p:cTn id="376" fill="hold">
                            <p:stCondLst>
                              <p:cond delay="0"/>
                            </p:stCondLst>
                            <p:childTnLst>
                              <p:par>
                                <p:cTn id="377" presetID="31" presetClass="entr" presetSubtype="0" fill="hold" grpId="0" nodeType="clickEffect">
                                  <p:stCondLst>
                                    <p:cond delay="0"/>
                                  </p:stCondLst>
                                  <p:childTnLst>
                                    <p:set>
                                      <p:cBhvr>
                                        <p:cTn id="378" dur="1" fill="hold">
                                          <p:stCondLst>
                                            <p:cond delay="0"/>
                                          </p:stCondLst>
                                        </p:cTn>
                                        <p:tgtEl>
                                          <p:spTgt spid="75"/>
                                        </p:tgtEl>
                                        <p:attrNameLst>
                                          <p:attrName>style.visibility</p:attrName>
                                        </p:attrNameLst>
                                      </p:cBhvr>
                                      <p:to>
                                        <p:strVal val="visible"/>
                                      </p:to>
                                    </p:set>
                                    <p:anim calcmode="lin" valueType="num">
                                      <p:cBhvr>
                                        <p:cTn id="379" dur="750" fill="hold"/>
                                        <p:tgtEl>
                                          <p:spTgt spid="75"/>
                                        </p:tgtEl>
                                        <p:attrNameLst>
                                          <p:attrName>ppt_w</p:attrName>
                                        </p:attrNameLst>
                                      </p:cBhvr>
                                      <p:tavLst>
                                        <p:tav tm="0">
                                          <p:val>
                                            <p:fltVal val="0"/>
                                          </p:val>
                                        </p:tav>
                                        <p:tav tm="100000">
                                          <p:val>
                                            <p:strVal val="#ppt_w"/>
                                          </p:val>
                                        </p:tav>
                                      </p:tavLst>
                                    </p:anim>
                                    <p:anim calcmode="lin" valueType="num">
                                      <p:cBhvr>
                                        <p:cTn id="380" dur="750" fill="hold"/>
                                        <p:tgtEl>
                                          <p:spTgt spid="75"/>
                                        </p:tgtEl>
                                        <p:attrNameLst>
                                          <p:attrName>ppt_h</p:attrName>
                                        </p:attrNameLst>
                                      </p:cBhvr>
                                      <p:tavLst>
                                        <p:tav tm="0">
                                          <p:val>
                                            <p:fltVal val="0"/>
                                          </p:val>
                                        </p:tav>
                                        <p:tav tm="100000">
                                          <p:val>
                                            <p:strVal val="#ppt_h"/>
                                          </p:val>
                                        </p:tav>
                                      </p:tavLst>
                                    </p:anim>
                                    <p:anim calcmode="lin" valueType="num">
                                      <p:cBhvr>
                                        <p:cTn id="381" dur="750" fill="hold"/>
                                        <p:tgtEl>
                                          <p:spTgt spid="75"/>
                                        </p:tgtEl>
                                        <p:attrNameLst>
                                          <p:attrName>style.rotation</p:attrName>
                                        </p:attrNameLst>
                                      </p:cBhvr>
                                      <p:tavLst>
                                        <p:tav tm="0">
                                          <p:val>
                                            <p:fltVal val="90"/>
                                          </p:val>
                                        </p:tav>
                                        <p:tav tm="100000">
                                          <p:val>
                                            <p:fltVal val="0"/>
                                          </p:val>
                                        </p:tav>
                                      </p:tavLst>
                                    </p:anim>
                                    <p:animEffect transition="in" filter="fade">
                                      <p:cBhvr>
                                        <p:cTn id="382" dur="750"/>
                                        <p:tgtEl>
                                          <p:spTgt spid="75"/>
                                        </p:tgtEl>
                                      </p:cBhvr>
                                    </p:animEffect>
                                  </p:childTnLst>
                                </p:cTn>
                              </p:par>
                            </p:childTnLst>
                          </p:cTn>
                        </p:par>
                      </p:childTnLst>
                    </p:cTn>
                  </p:par>
                  <p:par>
                    <p:cTn id="383" fill="hold">
                      <p:stCondLst>
                        <p:cond delay="indefinite"/>
                      </p:stCondLst>
                      <p:childTnLst>
                        <p:par>
                          <p:cTn id="384" fill="hold">
                            <p:stCondLst>
                              <p:cond delay="0"/>
                            </p:stCondLst>
                            <p:childTnLst>
                              <p:par>
                                <p:cTn id="385" presetID="31" presetClass="entr" presetSubtype="0" fill="hold" grpId="0" nodeType="clickEffect">
                                  <p:stCondLst>
                                    <p:cond delay="0"/>
                                  </p:stCondLst>
                                  <p:childTnLst>
                                    <p:set>
                                      <p:cBhvr>
                                        <p:cTn id="386" dur="1" fill="hold">
                                          <p:stCondLst>
                                            <p:cond delay="0"/>
                                          </p:stCondLst>
                                        </p:cTn>
                                        <p:tgtEl>
                                          <p:spTgt spid="76"/>
                                        </p:tgtEl>
                                        <p:attrNameLst>
                                          <p:attrName>style.visibility</p:attrName>
                                        </p:attrNameLst>
                                      </p:cBhvr>
                                      <p:to>
                                        <p:strVal val="visible"/>
                                      </p:to>
                                    </p:set>
                                    <p:anim calcmode="lin" valueType="num">
                                      <p:cBhvr>
                                        <p:cTn id="387" dur="750" fill="hold"/>
                                        <p:tgtEl>
                                          <p:spTgt spid="76"/>
                                        </p:tgtEl>
                                        <p:attrNameLst>
                                          <p:attrName>ppt_w</p:attrName>
                                        </p:attrNameLst>
                                      </p:cBhvr>
                                      <p:tavLst>
                                        <p:tav tm="0">
                                          <p:val>
                                            <p:fltVal val="0"/>
                                          </p:val>
                                        </p:tav>
                                        <p:tav tm="100000">
                                          <p:val>
                                            <p:strVal val="#ppt_w"/>
                                          </p:val>
                                        </p:tav>
                                      </p:tavLst>
                                    </p:anim>
                                    <p:anim calcmode="lin" valueType="num">
                                      <p:cBhvr>
                                        <p:cTn id="388" dur="750" fill="hold"/>
                                        <p:tgtEl>
                                          <p:spTgt spid="76"/>
                                        </p:tgtEl>
                                        <p:attrNameLst>
                                          <p:attrName>ppt_h</p:attrName>
                                        </p:attrNameLst>
                                      </p:cBhvr>
                                      <p:tavLst>
                                        <p:tav tm="0">
                                          <p:val>
                                            <p:fltVal val="0"/>
                                          </p:val>
                                        </p:tav>
                                        <p:tav tm="100000">
                                          <p:val>
                                            <p:strVal val="#ppt_h"/>
                                          </p:val>
                                        </p:tav>
                                      </p:tavLst>
                                    </p:anim>
                                    <p:anim calcmode="lin" valueType="num">
                                      <p:cBhvr>
                                        <p:cTn id="389" dur="750" fill="hold"/>
                                        <p:tgtEl>
                                          <p:spTgt spid="76"/>
                                        </p:tgtEl>
                                        <p:attrNameLst>
                                          <p:attrName>style.rotation</p:attrName>
                                        </p:attrNameLst>
                                      </p:cBhvr>
                                      <p:tavLst>
                                        <p:tav tm="0">
                                          <p:val>
                                            <p:fltVal val="90"/>
                                          </p:val>
                                        </p:tav>
                                        <p:tav tm="100000">
                                          <p:val>
                                            <p:fltVal val="0"/>
                                          </p:val>
                                        </p:tav>
                                      </p:tavLst>
                                    </p:anim>
                                    <p:animEffect transition="in" filter="fade">
                                      <p:cBhvr>
                                        <p:cTn id="390" dur="750"/>
                                        <p:tgtEl>
                                          <p:spTgt spid="76"/>
                                        </p:tgtEl>
                                      </p:cBhvr>
                                    </p:animEffect>
                                  </p:childTnLst>
                                </p:cTn>
                              </p:par>
                            </p:childTnLst>
                          </p:cTn>
                        </p:par>
                      </p:childTnLst>
                    </p:cTn>
                  </p:par>
                  <p:par>
                    <p:cTn id="391" fill="hold">
                      <p:stCondLst>
                        <p:cond delay="indefinite"/>
                      </p:stCondLst>
                      <p:childTnLst>
                        <p:par>
                          <p:cTn id="392" fill="hold">
                            <p:stCondLst>
                              <p:cond delay="0"/>
                            </p:stCondLst>
                            <p:childTnLst>
                              <p:par>
                                <p:cTn id="393" presetID="31" presetClass="entr" presetSubtype="0" fill="hold" grpId="0" nodeType="clickEffect">
                                  <p:stCondLst>
                                    <p:cond delay="0"/>
                                  </p:stCondLst>
                                  <p:childTnLst>
                                    <p:set>
                                      <p:cBhvr>
                                        <p:cTn id="394" dur="1" fill="hold">
                                          <p:stCondLst>
                                            <p:cond delay="0"/>
                                          </p:stCondLst>
                                        </p:cTn>
                                        <p:tgtEl>
                                          <p:spTgt spid="77"/>
                                        </p:tgtEl>
                                        <p:attrNameLst>
                                          <p:attrName>style.visibility</p:attrName>
                                        </p:attrNameLst>
                                      </p:cBhvr>
                                      <p:to>
                                        <p:strVal val="visible"/>
                                      </p:to>
                                    </p:set>
                                    <p:anim calcmode="lin" valueType="num">
                                      <p:cBhvr>
                                        <p:cTn id="395" dur="750" fill="hold"/>
                                        <p:tgtEl>
                                          <p:spTgt spid="77"/>
                                        </p:tgtEl>
                                        <p:attrNameLst>
                                          <p:attrName>ppt_w</p:attrName>
                                        </p:attrNameLst>
                                      </p:cBhvr>
                                      <p:tavLst>
                                        <p:tav tm="0">
                                          <p:val>
                                            <p:fltVal val="0"/>
                                          </p:val>
                                        </p:tav>
                                        <p:tav tm="100000">
                                          <p:val>
                                            <p:strVal val="#ppt_w"/>
                                          </p:val>
                                        </p:tav>
                                      </p:tavLst>
                                    </p:anim>
                                    <p:anim calcmode="lin" valueType="num">
                                      <p:cBhvr>
                                        <p:cTn id="396" dur="750" fill="hold"/>
                                        <p:tgtEl>
                                          <p:spTgt spid="77"/>
                                        </p:tgtEl>
                                        <p:attrNameLst>
                                          <p:attrName>ppt_h</p:attrName>
                                        </p:attrNameLst>
                                      </p:cBhvr>
                                      <p:tavLst>
                                        <p:tav tm="0">
                                          <p:val>
                                            <p:fltVal val="0"/>
                                          </p:val>
                                        </p:tav>
                                        <p:tav tm="100000">
                                          <p:val>
                                            <p:strVal val="#ppt_h"/>
                                          </p:val>
                                        </p:tav>
                                      </p:tavLst>
                                    </p:anim>
                                    <p:anim calcmode="lin" valueType="num">
                                      <p:cBhvr>
                                        <p:cTn id="397" dur="750" fill="hold"/>
                                        <p:tgtEl>
                                          <p:spTgt spid="77"/>
                                        </p:tgtEl>
                                        <p:attrNameLst>
                                          <p:attrName>style.rotation</p:attrName>
                                        </p:attrNameLst>
                                      </p:cBhvr>
                                      <p:tavLst>
                                        <p:tav tm="0">
                                          <p:val>
                                            <p:fltVal val="90"/>
                                          </p:val>
                                        </p:tav>
                                        <p:tav tm="100000">
                                          <p:val>
                                            <p:fltVal val="0"/>
                                          </p:val>
                                        </p:tav>
                                      </p:tavLst>
                                    </p:anim>
                                    <p:animEffect transition="in" filter="fade">
                                      <p:cBhvr>
                                        <p:cTn id="398" dur="750"/>
                                        <p:tgtEl>
                                          <p:spTgt spid="77"/>
                                        </p:tgtEl>
                                      </p:cBhvr>
                                    </p:animEffect>
                                  </p:childTnLst>
                                </p:cTn>
                              </p:par>
                            </p:childTnLst>
                          </p:cTn>
                        </p:par>
                      </p:childTnLst>
                    </p:cTn>
                  </p:par>
                  <p:par>
                    <p:cTn id="399" fill="hold">
                      <p:stCondLst>
                        <p:cond delay="indefinite"/>
                      </p:stCondLst>
                      <p:childTnLst>
                        <p:par>
                          <p:cTn id="400" fill="hold">
                            <p:stCondLst>
                              <p:cond delay="0"/>
                            </p:stCondLst>
                            <p:childTnLst>
                              <p:par>
                                <p:cTn id="401" presetID="31" presetClass="entr" presetSubtype="0" fill="hold" grpId="0" nodeType="clickEffect">
                                  <p:stCondLst>
                                    <p:cond delay="0"/>
                                  </p:stCondLst>
                                  <p:childTnLst>
                                    <p:set>
                                      <p:cBhvr>
                                        <p:cTn id="402" dur="1" fill="hold">
                                          <p:stCondLst>
                                            <p:cond delay="0"/>
                                          </p:stCondLst>
                                        </p:cTn>
                                        <p:tgtEl>
                                          <p:spTgt spid="78"/>
                                        </p:tgtEl>
                                        <p:attrNameLst>
                                          <p:attrName>style.visibility</p:attrName>
                                        </p:attrNameLst>
                                      </p:cBhvr>
                                      <p:to>
                                        <p:strVal val="visible"/>
                                      </p:to>
                                    </p:set>
                                    <p:anim calcmode="lin" valueType="num">
                                      <p:cBhvr>
                                        <p:cTn id="403" dur="750" fill="hold"/>
                                        <p:tgtEl>
                                          <p:spTgt spid="78"/>
                                        </p:tgtEl>
                                        <p:attrNameLst>
                                          <p:attrName>ppt_w</p:attrName>
                                        </p:attrNameLst>
                                      </p:cBhvr>
                                      <p:tavLst>
                                        <p:tav tm="0">
                                          <p:val>
                                            <p:fltVal val="0"/>
                                          </p:val>
                                        </p:tav>
                                        <p:tav tm="100000">
                                          <p:val>
                                            <p:strVal val="#ppt_w"/>
                                          </p:val>
                                        </p:tav>
                                      </p:tavLst>
                                    </p:anim>
                                    <p:anim calcmode="lin" valueType="num">
                                      <p:cBhvr>
                                        <p:cTn id="404" dur="750" fill="hold"/>
                                        <p:tgtEl>
                                          <p:spTgt spid="78"/>
                                        </p:tgtEl>
                                        <p:attrNameLst>
                                          <p:attrName>ppt_h</p:attrName>
                                        </p:attrNameLst>
                                      </p:cBhvr>
                                      <p:tavLst>
                                        <p:tav tm="0">
                                          <p:val>
                                            <p:fltVal val="0"/>
                                          </p:val>
                                        </p:tav>
                                        <p:tav tm="100000">
                                          <p:val>
                                            <p:strVal val="#ppt_h"/>
                                          </p:val>
                                        </p:tav>
                                      </p:tavLst>
                                    </p:anim>
                                    <p:anim calcmode="lin" valueType="num">
                                      <p:cBhvr>
                                        <p:cTn id="405" dur="750" fill="hold"/>
                                        <p:tgtEl>
                                          <p:spTgt spid="78"/>
                                        </p:tgtEl>
                                        <p:attrNameLst>
                                          <p:attrName>style.rotation</p:attrName>
                                        </p:attrNameLst>
                                      </p:cBhvr>
                                      <p:tavLst>
                                        <p:tav tm="0">
                                          <p:val>
                                            <p:fltVal val="90"/>
                                          </p:val>
                                        </p:tav>
                                        <p:tav tm="100000">
                                          <p:val>
                                            <p:fltVal val="0"/>
                                          </p:val>
                                        </p:tav>
                                      </p:tavLst>
                                    </p:anim>
                                    <p:animEffect transition="in" filter="fade">
                                      <p:cBhvr>
                                        <p:cTn id="406" dur="750"/>
                                        <p:tgtEl>
                                          <p:spTgt spid="78"/>
                                        </p:tgtEl>
                                      </p:cBhvr>
                                    </p:animEffect>
                                  </p:childTnLst>
                                </p:cTn>
                              </p:par>
                            </p:childTnLst>
                          </p:cTn>
                        </p:par>
                      </p:childTnLst>
                    </p:cTn>
                  </p:par>
                  <p:par>
                    <p:cTn id="407" fill="hold">
                      <p:stCondLst>
                        <p:cond delay="indefinite"/>
                      </p:stCondLst>
                      <p:childTnLst>
                        <p:par>
                          <p:cTn id="408" fill="hold">
                            <p:stCondLst>
                              <p:cond delay="0"/>
                            </p:stCondLst>
                            <p:childTnLst>
                              <p:par>
                                <p:cTn id="409" presetID="31" presetClass="entr" presetSubtype="0" fill="hold" grpId="0" nodeType="clickEffect">
                                  <p:stCondLst>
                                    <p:cond delay="0"/>
                                  </p:stCondLst>
                                  <p:childTnLst>
                                    <p:set>
                                      <p:cBhvr>
                                        <p:cTn id="410" dur="1" fill="hold">
                                          <p:stCondLst>
                                            <p:cond delay="0"/>
                                          </p:stCondLst>
                                        </p:cTn>
                                        <p:tgtEl>
                                          <p:spTgt spid="79"/>
                                        </p:tgtEl>
                                        <p:attrNameLst>
                                          <p:attrName>style.visibility</p:attrName>
                                        </p:attrNameLst>
                                      </p:cBhvr>
                                      <p:to>
                                        <p:strVal val="visible"/>
                                      </p:to>
                                    </p:set>
                                    <p:anim calcmode="lin" valueType="num">
                                      <p:cBhvr>
                                        <p:cTn id="411" dur="750" fill="hold"/>
                                        <p:tgtEl>
                                          <p:spTgt spid="79"/>
                                        </p:tgtEl>
                                        <p:attrNameLst>
                                          <p:attrName>ppt_w</p:attrName>
                                        </p:attrNameLst>
                                      </p:cBhvr>
                                      <p:tavLst>
                                        <p:tav tm="0">
                                          <p:val>
                                            <p:fltVal val="0"/>
                                          </p:val>
                                        </p:tav>
                                        <p:tav tm="100000">
                                          <p:val>
                                            <p:strVal val="#ppt_w"/>
                                          </p:val>
                                        </p:tav>
                                      </p:tavLst>
                                    </p:anim>
                                    <p:anim calcmode="lin" valueType="num">
                                      <p:cBhvr>
                                        <p:cTn id="412" dur="750" fill="hold"/>
                                        <p:tgtEl>
                                          <p:spTgt spid="79"/>
                                        </p:tgtEl>
                                        <p:attrNameLst>
                                          <p:attrName>ppt_h</p:attrName>
                                        </p:attrNameLst>
                                      </p:cBhvr>
                                      <p:tavLst>
                                        <p:tav tm="0">
                                          <p:val>
                                            <p:fltVal val="0"/>
                                          </p:val>
                                        </p:tav>
                                        <p:tav tm="100000">
                                          <p:val>
                                            <p:strVal val="#ppt_h"/>
                                          </p:val>
                                        </p:tav>
                                      </p:tavLst>
                                    </p:anim>
                                    <p:anim calcmode="lin" valueType="num">
                                      <p:cBhvr>
                                        <p:cTn id="413" dur="750" fill="hold"/>
                                        <p:tgtEl>
                                          <p:spTgt spid="79"/>
                                        </p:tgtEl>
                                        <p:attrNameLst>
                                          <p:attrName>style.rotation</p:attrName>
                                        </p:attrNameLst>
                                      </p:cBhvr>
                                      <p:tavLst>
                                        <p:tav tm="0">
                                          <p:val>
                                            <p:fltVal val="90"/>
                                          </p:val>
                                        </p:tav>
                                        <p:tav tm="100000">
                                          <p:val>
                                            <p:fltVal val="0"/>
                                          </p:val>
                                        </p:tav>
                                      </p:tavLst>
                                    </p:anim>
                                    <p:animEffect transition="in" filter="fade">
                                      <p:cBhvr>
                                        <p:cTn id="414" dur="750"/>
                                        <p:tgtEl>
                                          <p:spTgt spid="79"/>
                                        </p:tgtEl>
                                      </p:cBhvr>
                                    </p:animEffect>
                                  </p:childTnLst>
                                </p:cTn>
                              </p:par>
                            </p:childTnLst>
                          </p:cTn>
                        </p:par>
                      </p:childTnLst>
                    </p:cTn>
                  </p:par>
                  <p:par>
                    <p:cTn id="415" fill="hold">
                      <p:stCondLst>
                        <p:cond delay="indefinite"/>
                      </p:stCondLst>
                      <p:childTnLst>
                        <p:par>
                          <p:cTn id="416" fill="hold">
                            <p:stCondLst>
                              <p:cond delay="0"/>
                            </p:stCondLst>
                            <p:childTnLst>
                              <p:par>
                                <p:cTn id="417" presetID="22" presetClass="entr" presetSubtype="8" fill="hold" grpId="0" nodeType="clickEffect">
                                  <p:stCondLst>
                                    <p:cond delay="0"/>
                                  </p:stCondLst>
                                  <p:childTnLst>
                                    <p:set>
                                      <p:cBhvr>
                                        <p:cTn id="418" dur="1" fill="hold">
                                          <p:stCondLst>
                                            <p:cond delay="0"/>
                                          </p:stCondLst>
                                        </p:cTn>
                                        <p:tgtEl>
                                          <p:spTgt spid="80"/>
                                        </p:tgtEl>
                                        <p:attrNameLst>
                                          <p:attrName>style.visibility</p:attrName>
                                        </p:attrNameLst>
                                      </p:cBhvr>
                                      <p:to>
                                        <p:strVal val="visible"/>
                                      </p:to>
                                    </p:set>
                                    <p:animEffect transition="in" filter="wipe(left)">
                                      <p:cBhvr>
                                        <p:cTn id="419" dur="500"/>
                                        <p:tgtEl>
                                          <p:spTgt spid="80"/>
                                        </p:tgtEl>
                                      </p:cBhvr>
                                    </p:animEffect>
                                  </p:childTnLst>
                                </p:cTn>
                              </p:par>
                            </p:childTnLst>
                          </p:cTn>
                        </p:par>
                        <p:par>
                          <p:cTn id="420" fill="hold">
                            <p:stCondLst>
                              <p:cond delay="500"/>
                            </p:stCondLst>
                            <p:childTnLst>
                              <p:par>
                                <p:cTn id="421" presetID="22" presetClass="entr" presetSubtype="2" fill="hold" grpId="0" nodeType="afterEffect">
                                  <p:stCondLst>
                                    <p:cond delay="0"/>
                                  </p:stCondLst>
                                  <p:childTnLst>
                                    <p:set>
                                      <p:cBhvr>
                                        <p:cTn id="422" dur="1" fill="hold">
                                          <p:stCondLst>
                                            <p:cond delay="0"/>
                                          </p:stCondLst>
                                        </p:cTn>
                                        <p:tgtEl>
                                          <p:spTgt spid="81"/>
                                        </p:tgtEl>
                                        <p:attrNameLst>
                                          <p:attrName>style.visibility</p:attrName>
                                        </p:attrNameLst>
                                      </p:cBhvr>
                                      <p:to>
                                        <p:strVal val="visible"/>
                                      </p:to>
                                    </p:set>
                                    <p:animEffect transition="in" filter="wipe(right)">
                                      <p:cBhvr>
                                        <p:cTn id="423"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21" grpId="0" animBg="1"/>
      <p:bldP spid="22" grpId="0" animBg="1"/>
      <p:bldP spid="2" grpId="0" animBg="1"/>
      <p:bldP spid="23" grpId="0" animBg="1"/>
      <p:bldP spid="24" grpId="0" animBg="1"/>
      <p:bldP spid="30" grpId="0" animBg="1"/>
      <p:bldP spid="34" grpId="0" animBg="1"/>
      <p:bldP spid="35" grpId="0" animBg="1"/>
      <p:bldP spid="36" grpId="0" animBg="1"/>
      <p:bldP spid="37" grpId="0" animBg="1"/>
      <p:bldP spid="38" grpId="0" animBg="1"/>
      <p:bldP spid="40" grpId="0"/>
      <p:bldP spid="43" grpId="0" animBg="1"/>
      <p:bldP spid="44" grpId="0" animBg="1"/>
      <p:bldP spid="45" grpId="0" animBg="1"/>
      <p:bldP spid="46" grpId="0" animBg="1"/>
      <p:bldP spid="48" grpId="0" animBg="1"/>
      <p:bldP spid="49" grpId="0" animBg="1"/>
      <p:bldP spid="50" grpId="0" animBg="1"/>
      <p:bldP spid="6" grpId="0" animBg="1"/>
      <p:bldP spid="51" grpId="0" animBg="1"/>
      <p:bldP spid="52" grpId="0" animBg="1"/>
      <p:bldP spid="53" grpId="0" animBg="1"/>
      <p:bldP spid="27" grpId="0" animBg="1"/>
      <p:bldP spid="54" grpId="0" animBg="1"/>
      <p:bldP spid="57" grpId="0" animBg="1"/>
      <p:bldP spid="58"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4.5.1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A1</a:t>
            </a:r>
          </a:p>
          <a:p>
            <a:pPr marL="609600" indent="-609600" fontAlgn="base">
              <a:spcAft>
                <a:spcPct val="0"/>
              </a:spcAft>
            </a:pP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Roscius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heeft niet het karakter en motief voor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kstvak 7">
            <a:extLst>
              <a:ext uri="{FF2B5EF4-FFF2-40B4-BE49-F238E27FC236}">
                <a16:creationId xmlns:a16="http://schemas.microsoft.com/office/drawing/2014/main" id="{C6C36119-0B13-4389-BC46-499208D6FA4B}"/>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360000" bIns="360000" rtlCol="0">
            <a:noAutofit/>
          </a:bodyPr>
          <a:lstStyle/>
          <a:p>
            <a:pPr>
              <a:spcAft>
                <a:spcPts val="3600"/>
              </a:spcAft>
              <a:tabLst>
                <a:tab pos="539750" algn="l"/>
              </a:tabLst>
            </a:pPr>
            <a:r>
              <a:rPr lang="nl-NL" sz="2000" dirty="0">
                <a:latin typeface="Calibri" panose="020F0502020204030204" pitchFamily="34" charset="0"/>
              </a:rPr>
              <a:t>34	‘Nescio’ </a:t>
            </a:r>
            <a:r>
              <a:rPr lang="nl-NL" sz="2000" dirty="0" err="1">
                <a:latin typeface="Calibri" panose="020F0502020204030204" pitchFamily="34" charset="0"/>
              </a:rPr>
              <a:t>inquit</a:t>
            </a:r>
            <a:r>
              <a:rPr lang="nl-NL" sz="2000" dirty="0">
                <a:latin typeface="Calibri" panose="020F0502020204030204" pitchFamily="34" charset="0"/>
              </a:rPr>
              <a:t> ‘</a:t>
            </a:r>
            <a:r>
              <a:rPr lang="nl-NL" sz="2000" dirty="0" err="1">
                <a:latin typeface="Calibri" panose="020F0502020204030204" pitchFamily="34" charset="0"/>
              </a:rPr>
              <a:t>quae</a:t>
            </a:r>
            <a:r>
              <a:rPr lang="nl-NL" sz="2000" dirty="0">
                <a:latin typeface="Calibri" panose="020F0502020204030204" pitchFamily="34" charset="0"/>
              </a:rPr>
              <a:t> </a:t>
            </a:r>
            <a:r>
              <a:rPr lang="nl-NL" sz="2000" dirty="0" err="1">
                <a:latin typeface="Calibri" panose="020F0502020204030204" pitchFamily="34" charset="0"/>
              </a:rPr>
              <a:t>causa</a:t>
            </a:r>
            <a:r>
              <a:rPr lang="nl-NL" sz="2000" dirty="0">
                <a:latin typeface="Calibri" panose="020F0502020204030204" pitchFamily="34" charset="0"/>
              </a:rPr>
              <a:t> </a:t>
            </a:r>
            <a:r>
              <a:rPr lang="nl-NL" sz="2000" dirty="0" err="1">
                <a:latin typeface="Calibri" panose="020F0502020204030204" pitchFamily="34" charset="0"/>
              </a:rPr>
              <a:t>odi</a:t>
            </a:r>
            <a:r>
              <a:rPr lang="nl-NL" sz="2000" dirty="0">
                <a:latin typeface="Calibri" panose="020F0502020204030204" pitchFamily="34" charset="0"/>
              </a:rPr>
              <a:t> </a:t>
            </a:r>
            <a:r>
              <a:rPr lang="nl-NL" sz="2000" dirty="0" err="1">
                <a:latin typeface="Calibri" panose="020F0502020204030204" pitchFamily="34" charset="0"/>
              </a:rPr>
              <a:t>fuerit</a:t>
            </a:r>
            <a:r>
              <a:rPr lang="nl-NL" sz="2000" dirty="0">
                <a:latin typeface="Calibri" panose="020F0502020204030204" pitchFamily="34" charset="0"/>
              </a:rPr>
              <a:t>; </a:t>
            </a:r>
            <a:r>
              <a:rPr lang="nl-NL" sz="2000" dirty="0" err="1">
                <a:latin typeface="Calibri" panose="020F0502020204030204" pitchFamily="34" charset="0"/>
              </a:rPr>
              <a:t>fuisse</a:t>
            </a:r>
            <a:r>
              <a:rPr lang="nl-NL" sz="2000" dirty="0">
                <a:latin typeface="Calibri" panose="020F0502020204030204" pitchFamily="34" charset="0"/>
              </a:rPr>
              <a:t> odium </a:t>
            </a:r>
            <a:r>
              <a:rPr lang="nl-NL" sz="2000" dirty="0" err="1">
                <a:latin typeface="Calibri" panose="020F0502020204030204" pitchFamily="34" charset="0"/>
              </a:rPr>
              <a:t>intellego</a:t>
            </a:r>
            <a:r>
              <a:rPr lang="nl-NL" sz="2000" dirty="0">
                <a:latin typeface="Calibri" panose="020F0502020204030204" pitchFamily="34" charset="0"/>
              </a:rPr>
              <a:t> </a:t>
            </a:r>
            <a:r>
              <a:rPr lang="nl-NL" sz="2000" dirty="0" err="1">
                <a:latin typeface="Calibri" panose="020F0502020204030204" pitchFamily="34" charset="0"/>
              </a:rPr>
              <a:t>quia</a:t>
            </a:r>
            <a:r>
              <a:rPr lang="nl-NL" sz="2000" dirty="0">
                <a:latin typeface="Calibri" panose="020F0502020204030204" pitchFamily="34" charset="0"/>
              </a:rPr>
              <a:t> </a:t>
            </a:r>
            <a:r>
              <a:rPr lang="nl-NL" sz="2000" dirty="0" err="1">
                <a:latin typeface="Calibri" panose="020F0502020204030204" pitchFamily="34" charset="0"/>
              </a:rPr>
              <a:t>antea</a:t>
            </a:r>
            <a:r>
              <a:rPr lang="nl-NL" sz="2000" dirty="0">
                <a:latin typeface="Calibri" panose="020F0502020204030204" pitchFamily="34" charset="0"/>
              </a:rPr>
              <a:t>, cum</a:t>
            </a:r>
          </a:p>
          <a:p>
            <a:pPr>
              <a:spcAft>
                <a:spcPts val="3600"/>
              </a:spcAft>
              <a:tabLst>
                <a:tab pos="539750" algn="l"/>
              </a:tabLst>
            </a:pPr>
            <a:r>
              <a:rPr lang="nl-NL" sz="2000" dirty="0">
                <a:latin typeface="Calibri" panose="020F0502020204030204" pitchFamily="34" charset="0"/>
              </a:rPr>
              <a:t>35	</a:t>
            </a:r>
            <a:r>
              <a:rPr lang="nl-NL" sz="2000" dirty="0" err="1">
                <a:latin typeface="Calibri" panose="020F0502020204030204" pitchFamily="34" charset="0"/>
              </a:rPr>
              <a:t>duos</a:t>
            </a:r>
            <a:r>
              <a:rPr lang="nl-NL" sz="2000" dirty="0">
                <a:latin typeface="Calibri" panose="020F0502020204030204" pitchFamily="34" charset="0"/>
              </a:rPr>
              <a:t> </a:t>
            </a:r>
            <a:r>
              <a:rPr lang="nl-NL" sz="2000" dirty="0" err="1">
                <a:latin typeface="Calibri" panose="020F0502020204030204" pitchFamily="34" charset="0"/>
              </a:rPr>
              <a:t>filios</a:t>
            </a:r>
            <a:r>
              <a:rPr lang="nl-NL" sz="2000" dirty="0">
                <a:latin typeface="Calibri" panose="020F0502020204030204" pitchFamily="34" charset="0"/>
              </a:rPr>
              <a:t> </a:t>
            </a:r>
            <a:r>
              <a:rPr lang="nl-NL" sz="2000" dirty="0" err="1">
                <a:latin typeface="Calibri" panose="020F0502020204030204" pitchFamily="34" charset="0"/>
              </a:rPr>
              <a:t>haberet</a:t>
            </a:r>
            <a:r>
              <a:rPr lang="nl-NL" sz="2000" dirty="0">
                <a:latin typeface="Calibri" panose="020F0502020204030204" pitchFamily="34" charset="0"/>
              </a:rPr>
              <a:t>, </a:t>
            </a:r>
            <a:r>
              <a:rPr lang="nl-NL" sz="2000" dirty="0" err="1">
                <a:latin typeface="Calibri" panose="020F0502020204030204" pitchFamily="34" charset="0"/>
              </a:rPr>
              <a:t>illum</a:t>
            </a:r>
            <a:r>
              <a:rPr lang="nl-NL" sz="2000" dirty="0">
                <a:latin typeface="Calibri" panose="020F0502020204030204" pitchFamily="34" charset="0"/>
              </a:rPr>
              <a:t> </a:t>
            </a:r>
            <a:r>
              <a:rPr lang="nl-NL" sz="2000" dirty="0" err="1">
                <a:latin typeface="Calibri" panose="020F0502020204030204" pitchFamily="34" charset="0"/>
              </a:rPr>
              <a:t>alterum</a:t>
            </a:r>
            <a:r>
              <a:rPr lang="nl-NL" sz="2000" dirty="0">
                <a:latin typeface="Calibri" panose="020F0502020204030204" pitchFamily="34" charset="0"/>
              </a:rPr>
              <a:t> </a:t>
            </a:r>
            <a:r>
              <a:rPr lang="nl-NL" sz="2000" dirty="0" err="1">
                <a:latin typeface="Calibri" panose="020F0502020204030204" pitchFamily="34" charset="0"/>
              </a:rPr>
              <a:t>qui</a:t>
            </a:r>
            <a:r>
              <a:rPr lang="nl-NL" sz="2000" dirty="0">
                <a:latin typeface="Calibri" panose="020F0502020204030204" pitchFamily="34" charset="0"/>
              </a:rPr>
              <a:t> </a:t>
            </a:r>
            <a:r>
              <a:rPr lang="nl-NL" sz="2000" dirty="0" err="1">
                <a:latin typeface="Calibri" panose="020F0502020204030204" pitchFamily="34" charset="0"/>
              </a:rPr>
              <a:t>mortuus</a:t>
            </a:r>
            <a:r>
              <a:rPr lang="nl-NL" sz="2000" dirty="0">
                <a:latin typeface="Calibri" panose="020F0502020204030204" pitchFamily="34" charset="0"/>
              </a:rPr>
              <a:t> </a:t>
            </a:r>
            <a:r>
              <a:rPr lang="nl-NL" sz="2000" dirty="0" err="1">
                <a:latin typeface="Calibri" panose="020F0502020204030204" pitchFamily="34" charset="0"/>
              </a:rPr>
              <a:t>est</a:t>
            </a:r>
            <a:r>
              <a:rPr lang="nl-NL" sz="2000" dirty="0">
                <a:latin typeface="Calibri" panose="020F0502020204030204" pitchFamily="34" charset="0"/>
              </a:rPr>
              <a:t> </a:t>
            </a:r>
            <a:r>
              <a:rPr lang="nl-NL" sz="2000" dirty="0" err="1">
                <a:latin typeface="Calibri" panose="020F0502020204030204" pitchFamily="34" charset="0"/>
              </a:rPr>
              <a:t>secum</a:t>
            </a:r>
            <a:r>
              <a:rPr lang="nl-NL" sz="2000" dirty="0">
                <a:latin typeface="Calibri" panose="020F0502020204030204" pitchFamily="34" charset="0"/>
              </a:rPr>
              <a:t> </a:t>
            </a:r>
            <a:r>
              <a:rPr lang="nl-NL" sz="2000" dirty="0" err="1">
                <a:latin typeface="Calibri" panose="020F0502020204030204" pitchFamily="34" charset="0"/>
              </a:rPr>
              <a:t>omni</a:t>
            </a:r>
            <a:r>
              <a:rPr lang="nl-NL" sz="2000" dirty="0">
                <a:latin typeface="Calibri" panose="020F0502020204030204" pitchFamily="34" charset="0"/>
              </a:rPr>
              <a:t> tempore</a:t>
            </a:r>
          </a:p>
          <a:p>
            <a:pPr>
              <a:spcAft>
                <a:spcPts val="3600"/>
              </a:spcAft>
              <a:tabLst>
                <a:tab pos="539750" algn="l"/>
              </a:tabLst>
            </a:pPr>
            <a:r>
              <a:rPr lang="nl-NL" sz="2000" dirty="0">
                <a:latin typeface="Calibri" panose="020F0502020204030204" pitchFamily="34" charset="0"/>
              </a:rPr>
              <a:t>36	</a:t>
            </a:r>
            <a:r>
              <a:rPr lang="nl-NL" sz="2000" dirty="0" err="1">
                <a:latin typeface="Calibri" panose="020F0502020204030204" pitchFamily="34" charset="0"/>
              </a:rPr>
              <a:t>volebat</a:t>
            </a:r>
            <a:r>
              <a:rPr lang="nl-NL" sz="2000" dirty="0">
                <a:latin typeface="Calibri" panose="020F0502020204030204" pitchFamily="34" charset="0"/>
              </a:rPr>
              <a:t> </a:t>
            </a:r>
            <a:r>
              <a:rPr lang="nl-NL" sz="2000" dirty="0" err="1">
                <a:latin typeface="Calibri" panose="020F0502020204030204" pitchFamily="34" charset="0"/>
              </a:rPr>
              <a:t>esse</a:t>
            </a:r>
            <a:r>
              <a:rPr lang="nl-NL" sz="2000" dirty="0">
                <a:latin typeface="Calibri" panose="020F0502020204030204" pitchFamily="34" charset="0"/>
              </a:rPr>
              <a:t>, </a:t>
            </a:r>
            <a:r>
              <a:rPr lang="nl-NL" sz="2000" dirty="0" err="1">
                <a:latin typeface="Calibri" panose="020F0502020204030204" pitchFamily="34" charset="0"/>
              </a:rPr>
              <a:t>hunc</a:t>
            </a:r>
            <a:r>
              <a:rPr lang="nl-NL" sz="2000" dirty="0">
                <a:latin typeface="Calibri" panose="020F0502020204030204" pitchFamily="34" charset="0"/>
              </a:rPr>
              <a:t> in </a:t>
            </a:r>
            <a:r>
              <a:rPr lang="nl-NL" sz="2000" dirty="0" err="1">
                <a:latin typeface="Calibri" panose="020F0502020204030204" pitchFamily="34" charset="0"/>
              </a:rPr>
              <a:t>praedia</a:t>
            </a:r>
            <a:r>
              <a:rPr lang="nl-NL" sz="2000" dirty="0">
                <a:latin typeface="Calibri" panose="020F0502020204030204" pitchFamily="34" charset="0"/>
              </a:rPr>
              <a:t> rustica </a:t>
            </a:r>
            <a:r>
              <a:rPr lang="nl-NL" sz="2000" dirty="0" err="1">
                <a:latin typeface="Calibri" panose="020F0502020204030204" pitchFamily="34" charset="0"/>
              </a:rPr>
              <a:t>relegavit</a:t>
            </a:r>
            <a:r>
              <a:rPr lang="nl-NL" sz="2000" dirty="0">
                <a:latin typeface="Calibri" panose="020F0502020204030204" pitchFamily="34" charset="0"/>
              </a:rPr>
              <a:t>.’ </a:t>
            </a:r>
            <a:r>
              <a:rPr lang="nl-NL" sz="2000" dirty="0" err="1">
                <a:latin typeface="Calibri" panose="020F0502020204030204" pitchFamily="34" charset="0"/>
              </a:rPr>
              <a:t>Quod</a:t>
            </a:r>
            <a:r>
              <a:rPr lang="nl-NL" sz="2000" dirty="0">
                <a:latin typeface="Calibri" panose="020F0502020204030204" pitchFamily="34" charset="0"/>
              </a:rPr>
              <a:t> </a:t>
            </a:r>
            <a:r>
              <a:rPr lang="nl-NL" sz="2000" dirty="0" err="1">
                <a:latin typeface="Calibri" panose="020F0502020204030204" pitchFamily="34" charset="0"/>
              </a:rPr>
              <a:t>Erucio</a:t>
            </a:r>
            <a:r>
              <a:rPr lang="nl-NL" sz="2000" dirty="0">
                <a:latin typeface="Calibri" panose="020F0502020204030204" pitchFamily="34" charset="0"/>
              </a:rPr>
              <a:t> </a:t>
            </a:r>
            <a:r>
              <a:rPr lang="nl-NL" sz="2000" dirty="0" err="1">
                <a:latin typeface="Calibri" panose="020F0502020204030204" pitchFamily="34" charset="0"/>
              </a:rPr>
              <a:t>accidebat</a:t>
            </a:r>
            <a:r>
              <a:rPr lang="nl-NL" sz="2000" dirty="0">
                <a:latin typeface="Calibri" panose="020F0502020204030204" pitchFamily="34" charset="0"/>
              </a:rPr>
              <a:t> in</a:t>
            </a:r>
          </a:p>
          <a:p>
            <a:pPr>
              <a:spcAft>
                <a:spcPts val="3600"/>
              </a:spcAft>
              <a:tabLst>
                <a:tab pos="539750" algn="l"/>
              </a:tabLst>
            </a:pPr>
            <a:r>
              <a:rPr lang="nl-NL" sz="2000" dirty="0">
                <a:latin typeface="Calibri" panose="020F0502020204030204" pitchFamily="34" charset="0"/>
              </a:rPr>
              <a:t>37	mala </a:t>
            </a:r>
            <a:r>
              <a:rPr lang="nl-NL" sz="2000" dirty="0" err="1">
                <a:latin typeface="Calibri" panose="020F0502020204030204" pitchFamily="34" charset="0"/>
              </a:rPr>
              <a:t>nugatoriaque</a:t>
            </a:r>
            <a:r>
              <a:rPr lang="nl-NL" sz="2000" dirty="0">
                <a:latin typeface="Calibri" panose="020F0502020204030204" pitchFamily="34" charset="0"/>
              </a:rPr>
              <a:t> </a:t>
            </a:r>
            <a:r>
              <a:rPr lang="nl-NL" sz="2000" dirty="0" err="1">
                <a:latin typeface="Calibri" panose="020F0502020204030204" pitchFamily="34" charset="0"/>
              </a:rPr>
              <a:t>accusatione</a:t>
            </a:r>
            <a:r>
              <a:rPr lang="nl-NL" sz="2000" dirty="0">
                <a:latin typeface="Calibri" panose="020F0502020204030204" pitchFamily="34" charset="0"/>
              </a:rPr>
              <a:t>, idem </a:t>
            </a:r>
            <a:r>
              <a:rPr lang="nl-NL" sz="2000" dirty="0" err="1">
                <a:latin typeface="Calibri" panose="020F0502020204030204" pitchFamily="34" charset="0"/>
              </a:rPr>
              <a:t>mihi</a:t>
            </a:r>
            <a:r>
              <a:rPr lang="nl-NL" sz="2000" dirty="0">
                <a:latin typeface="Calibri" panose="020F0502020204030204" pitchFamily="34" charset="0"/>
              </a:rPr>
              <a:t> </a:t>
            </a:r>
            <a:r>
              <a:rPr lang="nl-NL" sz="2000" dirty="0" err="1">
                <a:latin typeface="Calibri" panose="020F0502020204030204" pitchFamily="34" charset="0"/>
              </a:rPr>
              <a:t>usu</a:t>
            </a:r>
            <a:r>
              <a:rPr lang="nl-NL" sz="2000" dirty="0">
                <a:latin typeface="Calibri" panose="020F0502020204030204" pitchFamily="34" charset="0"/>
              </a:rPr>
              <a:t> </a:t>
            </a:r>
            <a:r>
              <a:rPr lang="nl-NL" sz="2000" dirty="0" err="1">
                <a:latin typeface="Calibri" panose="020F0502020204030204" pitchFamily="34" charset="0"/>
              </a:rPr>
              <a:t>venit</a:t>
            </a:r>
            <a:r>
              <a:rPr lang="nl-NL" sz="2000" dirty="0">
                <a:latin typeface="Calibri" panose="020F0502020204030204" pitchFamily="34" charset="0"/>
              </a:rPr>
              <a:t> in </a:t>
            </a:r>
            <a:r>
              <a:rPr lang="nl-NL" sz="2000" dirty="0" err="1">
                <a:latin typeface="Calibri" panose="020F0502020204030204" pitchFamily="34" charset="0"/>
              </a:rPr>
              <a:t>causa</a:t>
            </a:r>
            <a:r>
              <a:rPr lang="nl-NL" sz="2000" dirty="0">
                <a:latin typeface="Calibri" panose="020F0502020204030204" pitchFamily="34" charset="0"/>
              </a:rPr>
              <a:t> optima: </a:t>
            </a:r>
            <a:r>
              <a:rPr lang="nl-NL" sz="2000" dirty="0" err="1">
                <a:latin typeface="Calibri" panose="020F0502020204030204" pitchFamily="34" charset="0"/>
              </a:rPr>
              <a:t>ille</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38	quo </a:t>
            </a:r>
            <a:r>
              <a:rPr lang="nl-NL" sz="2000" dirty="0" err="1">
                <a:latin typeface="Calibri" panose="020F0502020204030204" pitchFamily="34" charset="0"/>
              </a:rPr>
              <a:t>modo</a:t>
            </a:r>
            <a:r>
              <a:rPr lang="nl-NL" sz="2000" dirty="0">
                <a:latin typeface="Calibri" panose="020F0502020204030204" pitchFamily="34" charset="0"/>
              </a:rPr>
              <a:t> crimen </a:t>
            </a:r>
            <a:r>
              <a:rPr lang="nl-NL" sz="2000" dirty="0" err="1">
                <a:latin typeface="Calibri" panose="020F0502020204030204" pitchFamily="34" charset="0"/>
              </a:rPr>
              <a:t>commenticium</a:t>
            </a:r>
            <a:r>
              <a:rPr lang="nl-NL" sz="2000" dirty="0">
                <a:latin typeface="Calibri" panose="020F0502020204030204" pitchFamily="34" charset="0"/>
              </a:rPr>
              <a:t> </a:t>
            </a:r>
            <a:r>
              <a:rPr lang="nl-NL" sz="2000" dirty="0" err="1">
                <a:latin typeface="Calibri" panose="020F0502020204030204" pitchFamily="34" charset="0"/>
              </a:rPr>
              <a:t>confirmaret</a:t>
            </a:r>
            <a:r>
              <a:rPr lang="nl-NL" sz="2000" dirty="0">
                <a:latin typeface="Calibri" panose="020F0502020204030204" pitchFamily="34" charset="0"/>
              </a:rPr>
              <a:t> non </a:t>
            </a:r>
            <a:r>
              <a:rPr lang="nl-NL" sz="2000" dirty="0" err="1">
                <a:latin typeface="Calibri" panose="020F0502020204030204" pitchFamily="34" charset="0"/>
              </a:rPr>
              <a:t>inveniebat</a:t>
            </a:r>
            <a:r>
              <a:rPr lang="nl-NL" sz="2000" dirty="0">
                <a:latin typeface="Calibri" panose="020F0502020204030204" pitchFamily="34" charset="0"/>
              </a:rPr>
              <a:t>, ego </a:t>
            </a:r>
            <a:r>
              <a:rPr lang="nl-NL" sz="2000" dirty="0" err="1">
                <a:latin typeface="Calibri" panose="020F0502020204030204" pitchFamily="34" charset="0"/>
              </a:rPr>
              <a:t>res</a:t>
            </a:r>
            <a:r>
              <a:rPr lang="nl-NL" sz="2000" dirty="0">
                <a:latin typeface="Calibri" panose="020F0502020204030204" pitchFamily="34" charset="0"/>
              </a:rPr>
              <a:t> tam</a:t>
            </a:r>
          </a:p>
          <a:p>
            <a:pPr>
              <a:spcAft>
                <a:spcPts val="3600"/>
              </a:spcAft>
              <a:tabLst>
                <a:tab pos="539750" algn="l"/>
              </a:tabLst>
            </a:pPr>
            <a:r>
              <a:rPr lang="nl-NL" sz="2000" dirty="0">
                <a:latin typeface="Calibri" panose="020F0502020204030204" pitchFamily="34" charset="0"/>
              </a:rPr>
              <a:t>39	</a:t>
            </a:r>
            <a:r>
              <a:rPr lang="nl-NL" sz="2000" dirty="0" err="1">
                <a:latin typeface="Calibri" panose="020F0502020204030204" pitchFamily="34" charset="0"/>
              </a:rPr>
              <a:t>leves</a:t>
            </a:r>
            <a:r>
              <a:rPr lang="nl-NL" sz="2000" dirty="0">
                <a:latin typeface="Calibri" panose="020F0502020204030204" pitchFamily="34" charset="0"/>
              </a:rPr>
              <a:t> qua </a:t>
            </a:r>
            <a:r>
              <a:rPr lang="nl-NL" sz="2000" dirty="0" err="1">
                <a:latin typeface="Calibri" panose="020F0502020204030204" pitchFamily="34" charset="0"/>
              </a:rPr>
              <a:t>ratione</a:t>
            </a:r>
            <a:r>
              <a:rPr lang="nl-NL" sz="2000" dirty="0">
                <a:latin typeface="Calibri" panose="020F0502020204030204" pitchFamily="34" charset="0"/>
              </a:rPr>
              <a:t> </a:t>
            </a:r>
            <a:r>
              <a:rPr lang="nl-NL" sz="2000" dirty="0" err="1">
                <a:latin typeface="Calibri" panose="020F0502020204030204" pitchFamily="34" charset="0"/>
              </a:rPr>
              <a:t>infirmem</a:t>
            </a:r>
            <a:r>
              <a:rPr lang="nl-NL" sz="2000" dirty="0">
                <a:latin typeface="Calibri" panose="020F0502020204030204" pitchFamily="34" charset="0"/>
              </a:rPr>
              <a:t> </a:t>
            </a:r>
            <a:r>
              <a:rPr lang="nl-NL" sz="2000" dirty="0" err="1">
                <a:latin typeface="Calibri" panose="020F0502020204030204" pitchFamily="34" charset="0"/>
              </a:rPr>
              <a:t>ac</a:t>
            </a:r>
            <a:r>
              <a:rPr lang="nl-NL" sz="2000" dirty="0">
                <a:latin typeface="Calibri" panose="020F0502020204030204" pitchFamily="34" charset="0"/>
              </a:rPr>
              <a:t> </a:t>
            </a:r>
            <a:r>
              <a:rPr lang="nl-NL" sz="2000" dirty="0" err="1">
                <a:latin typeface="Calibri" panose="020F0502020204030204" pitchFamily="34" charset="0"/>
              </a:rPr>
              <a:t>diluam</a:t>
            </a:r>
            <a:r>
              <a:rPr lang="nl-NL" sz="2000" dirty="0">
                <a:latin typeface="Calibri" panose="020F0502020204030204" pitchFamily="34" charset="0"/>
              </a:rPr>
              <a:t> </a:t>
            </a:r>
            <a:r>
              <a:rPr lang="nl-NL" sz="2000" dirty="0" err="1">
                <a:latin typeface="Calibri" panose="020F0502020204030204" pitchFamily="34" charset="0"/>
              </a:rPr>
              <a:t>reperire</a:t>
            </a:r>
            <a:r>
              <a:rPr lang="nl-NL" sz="2000" dirty="0">
                <a:latin typeface="Calibri" panose="020F0502020204030204" pitchFamily="34" charset="0"/>
              </a:rPr>
              <a:t> non </a:t>
            </a:r>
            <a:r>
              <a:rPr lang="nl-NL" sz="2000" dirty="0" err="1">
                <a:latin typeface="Calibri" panose="020F0502020204030204" pitchFamily="34" charset="0"/>
              </a:rPr>
              <a:t>possum</a:t>
            </a:r>
            <a:r>
              <a:rPr lang="nl-NL" sz="2000" dirty="0">
                <a:latin typeface="Calibri" panose="020F0502020204030204" pitchFamily="34" charset="0"/>
              </a:rPr>
              <a:t>. </a:t>
            </a:r>
            <a:r>
              <a:rPr lang="nl-NL" sz="2000" dirty="0" err="1">
                <a:latin typeface="Calibri" panose="020F0502020204030204" pitchFamily="34" charset="0"/>
              </a:rPr>
              <a:t>Quid</a:t>
            </a:r>
            <a:r>
              <a:rPr lang="nl-NL" sz="2000" dirty="0">
                <a:latin typeface="Calibri" panose="020F0502020204030204" pitchFamily="34" charset="0"/>
              </a:rPr>
              <a:t> ais, </a:t>
            </a:r>
            <a:r>
              <a:rPr lang="nl-NL" sz="2000" dirty="0" err="1">
                <a:latin typeface="Calibri" panose="020F0502020204030204" pitchFamily="34" charset="0"/>
              </a:rPr>
              <a:t>Eruci</a:t>
            </a:r>
            <a:r>
              <a:rPr lang="nl-NL" sz="2000" dirty="0">
                <a:latin typeface="Calibri" panose="020F0502020204030204" pitchFamily="34" charset="0"/>
              </a:rPr>
              <a:t>?</a:t>
            </a:r>
          </a:p>
        </p:txBody>
      </p:sp>
      <p:cxnSp>
        <p:nvCxnSpPr>
          <p:cNvPr id="9" name="Straight Connector 10">
            <a:extLst>
              <a:ext uri="{FF2B5EF4-FFF2-40B4-BE49-F238E27FC236}">
                <a16:creationId xmlns:a16="http://schemas.microsoft.com/office/drawing/2014/main" id="{AF1AE285-9B76-4E1E-BF56-84517BE3AC7A}"/>
              </a:ext>
            </a:extLst>
          </p:cNvPr>
          <p:cNvCxnSpPr/>
          <p:nvPr/>
        </p:nvCxnSpPr>
        <p:spPr bwMode="auto">
          <a:xfrm>
            <a:off x="4734000" y="1332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Freeform 24">
            <a:extLst>
              <a:ext uri="{FF2B5EF4-FFF2-40B4-BE49-F238E27FC236}">
                <a16:creationId xmlns:a16="http://schemas.microsoft.com/office/drawing/2014/main" id="{0624EED1-27AA-46E7-8ED9-0CCBB8BF96FF}"/>
              </a:ext>
            </a:extLst>
          </p:cNvPr>
          <p:cNvSpPr/>
          <p:nvPr/>
        </p:nvSpPr>
        <p:spPr bwMode="auto">
          <a:xfrm>
            <a:off x="881500" y="1422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1" name="Freeform 26">
            <a:extLst>
              <a:ext uri="{FF2B5EF4-FFF2-40B4-BE49-F238E27FC236}">
                <a16:creationId xmlns:a16="http://schemas.microsoft.com/office/drawing/2014/main" id="{1CCE076C-44FE-4D7A-9128-651CB5A5B6E8}"/>
              </a:ext>
            </a:extLst>
          </p:cNvPr>
          <p:cNvSpPr/>
          <p:nvPr/>
        </p:nvSpPr>
        <p:spPr bwMode="auto">
          <a:xfrm flipH="1">
            <a:off x="1565600" y="1422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2" name="Freeform 24">
            <a:extLst>
              <a:ext uri="{FF2B5EF4-FFF2-40B4-BE49-F238E27FC236}">
                <a16:creationId xmlns:a16="http://schemas.microsoft.com/office/drawing/2014/main" id="{B5F9598A-62E3-4A5F-AC13-E19F643578E7}"/>
              </a:ext>
            </a:extLst>
          </p:cNvPr>
          <p:cNvSpPr/>
          <p:nvPr/>
        </p:nvSpPr>
        <p:spPr bwMode="auto">
          <a:xfrm>
            <a:off x="2461709" y="1422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3" name="Freeform 26">
            <a:extLst>
              <a:ext uri="{FF2B5EF4-FFF2-40B4-BE49-F238E27FC236}">
                <a16:creationId xmlns:a16="http://schemas.microsoft.com/office/drawing/2014/main" id="{31EED65D-203D-45A0-AF52-3FEDB1FF0FDE}"/>
              </a:ext>
            </a:extLst>
          </p:cNvPr>
          <p:cNvSpPr/>
          <p:nvPr/>
        </p:nvSpPr>
        <p:spPr bwMode="auto">
          <a:xfrm flipH="1">
            <a:off x="4500000" y="1422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14" name="Rechte verbindingslijn 13">
            <a:extLst>
              <a:ext uri="{FF2B5EF4-FFF2-40B4-BE49-F238E27FC236}">
                <a16:creationId xmlns:a16="http://schemas.microsoft.com/office/drawing/2014/main" id="{AFA12594-A87D-4F46-8F03-756AAA3A2697}"/>
              </a:ext>
            </a:extLst>
          </p:cNvPr>
          <p:cNvCxnSpPr>
            <a:cxnSpLocks/>
          </p:cNvCxnSpPr>
          <p:nvPr/>
        </p:nvCxnSpPr>
        <p:spPr bwMode="auto">
          <a:xfrm>
            <a:off x="964320" y="1805544"/>
            <a:ext cx="72153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Rechte verbindingslijn 14">
            <a:extLst>
              <a:ext uri="{FF2B5EF4-FFF2-40B4-BE49-F238E27FC236}">
                <a16:creationId xmlns:a16="http://schemas.microsoft.com/office/drawing/2014/main" id="{4EEA51E6-5EB3-471D-A411-061BA857B324}"/>
              </a:ext>
            </a:extLst>
          </p:cNvPr>
          <p:cNvCxnSpPr>
            <a:cxnSpLocks/>
          </p:cNvCxnSpPr>
          <p:nvPr/>
        </p:nvCxnSpPr>
        <p:spPr bwMode="auto">
          <a:xfrm>
            <a:off x="1806112" y="1805544"/>
            <a:ext cx="60128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Rechte verbindingslijn 16">
            <a:extLst>
              <a:ext uri="{FF2B5EF4-FFF2-40B4-BE49-F238E27FC236}">
                <a16:creationId xmlns:a16="http://schemas.microsoft.com/office/drawing/2014/main" id="{99850D85-3118-47B4-8C92-3D1DDDA8C198}"/>
              </a:ext>
            </a:extLst>
          </p:cNvPr>
          <p:cNvCxnSpPr>
            <a:cxnSpLocks/>
          </p:cNvCxnSpPr>
          <p:nvPr/>
        </p:nvCxnSpPr>
        <p:spPr bwMode="auto">
          <a:xfrm>
            <a:off x="4090976" y="1805544"/>
            <a:ext cx="57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Rounded Rectangle 12">
            <a:extLst>
              <a:ext uri="{FF2B5EF4-FFF2-40B4-BE49-F238E27FC236}">
                <a16:creationId xmlns:a16="http://schemas.microsoft.com/office/drawing/2014/main" id="{3F7391EE-6C89-4D56-A0A2-9A494AC71C85}"/>
              </a:ext>
            </a:extLst>
          </p:cNvPr>
          <p:cNvSpPr/>
          <p:nvPr/>
        </p:nvSpPr>
        <p:spPr bwMode="auto">
          <a:xfrm>
            <a:off x="3204342" y="1224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1" name="Rounded Rectangle 12">
            <a:extLst>
              <a:ext uri="{FF2B5EF4-FFF2-40B4-BE49-F238E27FC236}">
                <a16:creationId xmlns:a16="http://schemas.microsoft.com/office/drawing/2014/main" id="{83FD55A9-5F53-4FB7-9A8E-94EC547509B4}"/>
              </a:ext>
            </a:extLst>
          </p:cNvPr>
          <p:cNvSpPr/>
          <p:nvPr/>
        </p:nvSpPr>
        <p:spPr bwMode="auto">
          <a:xfrm>
            <a:off x="2584591" y="1224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2" name="Straight Connector 10">
            <a:extLst>
              <a:ext uri="{FF2B5EF4-FFF2-40B4-BE49-F238E27FC236}">
                <a16:creationId xmlns:a16="http://schemas.microsoft.com/office/drawing/2014/main" id="{CD4A518A-7EEC-467B-A47B-610C80AADEA3}"/>
              </a:ext>
            </a:extLst>
          </p:cNvPr>
          <p:cNvCxnSpPr/>
          <p:nvPr/>
        </p:nvCxnSpPr>
        <p:spPr bwMode="auto">
          <a:xfrm>
            <a:off x="5688000" y="2880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Rechte verbindingslijn 22">
            <a:extLst>
              <a:ext uri="{FF2B5EF4-FFF2-40B4-BE49-F238E27FC236}">
                <a16:creationId xmlns:a16="http://schemas.microsoft.com/office/drawing/2014/main" id="{6D58190A-0448-4F73-9E29-E0DF2D186298}"/>
              </a:ext>
            </a:extLst>
          </p:cNvPr>
          <p:cNvCxnSpPr>
            <a:cxnSpLocks/>
          </p:cNvCxnSpPr>
          <p:nvPr/>
        </p:nvCxnSpPr>
        <p:spPr bwMode="auto">
          <a:xfrm>
            <a:off x="4812512" y="1805544"/>
            <a:ext cx="541152"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Rechte verbindingslijn 24">
            <a:extLst>
              <a:ext uri="{FF2B5EF4-FFF2-40B4-BE49-F238E27FC236}">
                <a16:creationId xmlns:a16="http://schemas.microsoft.com/office/drawing/2014/main" id="{93F7EA5A-3A72-4072-86D3-6F4E6A51092A}"/>
              </a:ext>
            </a:extLst>
          </p:cNvPr>
          <p:cNvCxnSpPr>
            <a:cxnSpLocks/>
          </p:cNvCxnSpPr>
          <p:nvPr/>
        </p:nvCxnSpPr>
        <p:spPr bwMode="auto">
          <a:xfrm>
            <a:off x="6195456" y="1805544"/>
            <a:ext cx="84179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Rechte verbindingslijn 26">
            <a:extLst>
              <a:ext uri="{FF2B5EF4-FFF2-40B4-BE49-F238E27FC236}">
                <a16:creationId xmlns:a16="http://schemas.microsoft.com/office/drawing/2014/main" id="{9002D10D-BE6E-41A2-A361-C8DFF936F981}"/>
              </a:ext>
            </a:extLst>
          </p:cNvPr>
          <p:cNvCxnSpPr>
            <a:cxnSpLocks/>
          </p:cNvCxnSpPr>
          <p:nvPr/>
        </p:nvCxnSpPr>
        <p:spPr bwMode="auto">
          <a:xfrm>
            <a:off x="2008591" y="2587208"/>
            <a:ext cx="819697"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Rechte verbindingslijn 28">
            <a:extLst>
              <a:ext uri="{FF2B5EF4-FFF2-40B4-BE49-F238E27FC236}">
                <a16:creationId xmlns:a16="http://schemas.microsoft.com/office/drawing/2014/main" id="{B347B08C-7F50-4FA5-A6B2-00D781F94F09}"/>
              </a:ext>
            </a:extLst>
          </p:cNvPr>
          <p:cNvCxnSpPr>
            <a:cxnSpLocks/>
          </p:cNvCxnSpPr>
          <p:nvPr/>
        </p:nvCxnSpPr>
        <p:spPr bwMode="auto">
          <a:xfrm>
            <a:off x="5688000" y="2587208"/>
            <a:ext cx="32707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Rechte verbindingslijn 33">
            <a:extLst>
              <a:ext uri="{FF2B5EF4-FFF2-40B4-BE49-F238E27FC236}">
                <a16:creationId xmlns:a16="http://schemas.microsoft.com/office/drawing/2014/main" id="{93D122BA-D926-4F92-9F8F-A5BFE700273B}"/>
              </a:ext>
            </a:extLst>
          </p:cNvPr>
          <p:cNvCxnSpPr>
            <a:cxnSpLocks/>
          </p:cNvCxnSpPr>
          <p:nvPr/>
        </p:nvCxnSpPr>
        <p:spPr bwMode="auto">
          <a:xfrm>
            <a:off x="881500" y="3368872"/>
            <a:ext cx="80435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Rechte verbindingslijn 34">
            <a:extLst>
              <a:ext uri="{FF2B5EF4-FFF2-40B4-BE49-F238E27FC236}">
                <a16:creationId xmlns:a16="http://schemas.microsoft.com/office/drawing/2014/main" id="{7B23D06B-D87B-43CA-8078-8D71051DDC4F}"/>
              </a:ext>
            </a:extLst>
          </p:cNvPr>
          <p:cNvCxnSpPr>
            <a:cxnSpLocks/>
          </p:cNvCxnSpPr>
          <p:nvPr/>
        </p:nvCxnSpPr>
        <p:spPr bwMode="auto">
          <a:xfrm>
            <a:off x="1745600" y="3368872"/>
            <a:ext cx="42128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Rechte verbindingslijn 36">
            <a:extLst>
              <a:ext uri="{FF2B5EF4-FFF2-40B4-BE49-F238E27FC236}">
                <a16:creationId xmlns:a16="http://schemas.microsoft.com/office/drawing/2014/main" id="{47CF4BA7-D29E-46F2-8429-9B1DC9D46257}"/>
              </a:ext>
            </a:extLst>
          </p:cNvPr>
          <p:cNvCxnSpPr>
            <a:cxnSpLocks/>
          </p:cNvCxnSpPr>
          <p:nvPr/>
        </p:nvCxnSpPr>
        <p:spPr bwMode="auto">
          <a:xfrm>
            <a:off x="4666976" y="3368872"/>
            <a:ext cx="9272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Freeform 24">
            <a:extLst>
              <a:ext uri="{FF2B5EF4-FFF2-40B4-BE49-F238E27FC236}">
                <a16:creationId xmlns:a16="http://schemas.microsoft.com/office/drawing/2014/main" id="{C2FAF914-6C56-49A9-9273-CFD590E11B65}"/>
              </a:ext>
            </a:extLst>
          </p:cNvPr>
          <p:cNvSpPr/>
          <p:nvPr/>
        </p:nvSpPr>
        <p:spPr bwMode="auto">
          <a:xfrm>
            <a:off x="7083243" y="1422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9" name="Plus 25">
            <a:extLst>
              <a:ext uri="{FF2B5EF4-FFF2-40B4-BE49-F238E27FC236}">
                <a16:creationId xmlns:a16="http://schemas.microsoft.com/office/drawing/2014/main" id="{81DE6FE1-73B5-42A9-A4AB-5F242B5ED6BB}"/>
              </a:ext>
            </a:extLst>
          </p:cNvPr>
          <p:cNvSpPr/>
          <p:nvPr/>
        </p:nvSpPr>
        <p:spPr bwMode="auto">
          <a:xfrm>
            <a:off x="7309238" y="1805544"/>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0" name="Freeform 26">
            <a:extLst>
              <a:ext uri="{FF2B5EF4-FFF2-40B4-BE49-F238E27FC236}">
                <a16:creationId xmlns:a16="http://schemas.microsoft.com/office/drawing/2014/main" id="{26C404E8-32DD-4F42-9F66-4631B92756B0}"/>
              </a:ext>
            </a:extLst>
          </p:cNvPr>
          <p:cNvSpPr/>
          <p:nvPr/>
        </p:nvSpPr>
        <p:spPr bwMode="auto">
          <a:xfrm flipH="1">
            <a:off x="5461088" y="2970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1" name="Freeform 24">
            <a:extLst>
              <a:ext uri="{FF2B5EF4-FFF2-40B4-BE49-F238E27FC236}">
                <a16:creationId xmlns:a16="http://schemas.microsoft.com/office/drawing/2014/main" id="{177A73ED-8582-4168-9F18-9F6B86B759BC}"/>
              </a:ext>
            </a:extLst>
          </p:cNvPr>
          <p:cNvSpPr/>
          <p:nvPr/>
        </p:nvSpPr>
        <p:spPr bwMode="auto">
          <a:xfrm>
            <a:off x="8277219" y="1422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2" name="Plus 25">
            <a:extLst>
              <a:ext uri="{FF2B5EF4-FFF2-40B4-BE49-F238E27FC236}">
                <a16:creationId xmlns:a16="http://schemas.microsoft.com/office/drawing/2014/main" id="{D4B2724B-CE6D-415D-9040-FFA8C0F0676A}"/>
              </a:ext>
            </a:extLst>
          </p:cNvPr>
          <p:cNvSpPr/>
          <p:nvPr/>
        </p:nvSpPr>
        <p:spPr bwMode="auto">
          <a:xfrm>
            <a:off x="8460530" y="1782000"/>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3" name="Freeform 26">
            <a:extLst>
              <a:ext uri="{FF2B5EF4-FFF2-40B4-BE49-F238E27FC236}">
                <a16:creationId xmlns:a16="http://schemas.microsoft.com/office/drawing/2014/main" id="{B7AC241A-76C1-4C9C-BFE3-A239DD59D4B8}"/>
              </a:ext>
            </a:extLst>
          </p:cNvPr>
          <p:cNvSpPr/>
          <p:nvPr/>
        </p:nvSpPr>
        <p:spPr bwMode="auto">
          <a:xfrm flipH="1">
            <a:off x="2708416" y="219503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4" name="Freeform 24">
            <a:extLst>
              <a:ext uri="{FF2B5EF4-FFF2-40B4-BE49-F238E27FC236}">
                <a16:creationId xmlns:a16="http://schemas.microsoft.com/office/drawing/2014/main" id="{E0648C45-AB9D-47C1-AC16-54A5C1DA5693}"/>
              </a:ext>
            </a:extLst>
          </p:cNvPr>
          <p:cNvSpPr/>
          <p:nvPr/>
        </p:nvSpPr>
        <p:spPr bwMode="auto">
          <a:xfrm>
            <a:off x="4348800" y="219906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5" name="Plus 25">
            <a:extLst>
              <a:ext uri="{FF2B5EF4-FFF2-40B4-BE49-F238E27FC236}">
                <a16:creationId xmlns:a16="http://schemas.microsoft.com/office/drawing/2014/main" id="{0432E310-32F9-4599-9FAF-7D327CF9D588}"/>
              </a:ext>
            </a:extLst>
          </p:cNvPr>
          <p:cNvSpPr/>
          <p:nvPr/>
        </p:nvSpPr>
        <p:spPr bwMode="auto">
          <a:xfrm>
            <a:off x="4492457" y="2560222"/>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6" name="Freeform 26">
            <a:extLst>
              <a:ext uri="{FF2B5EF4-FFF2-40B4-BE49-F238E27FC236}">
                <a16:creationId xmlns:a16="http://schemas.microsoft.com/office/drawing/2014/main" id="{CCBA0EC4-9776-40A5-BCA6-9FF8B9E1736D}"/>
              </a:ext>
            </a:extLst>
          </p:cNvPr>
          <p:cNvSpPr/>
          <p:nvPr/>
        </p:nvSpPr>
        <p:spPr bwMode="auto">
          <a:xfrm flipH="1">
            <a:off x="5864374" y="219906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9" name="Rounded Rectangle 12">
            <a:extLst>
              <a:ext uri="{FF2B5EF4-FFF2-40B4-BE49-F238E27FC236}">
                <a16:creationId xmlns:a16="http://schemas.microsoft.com/office/drawing/2014/main" id="{5482434B-60FA-4E0E-9FEC-A663B7687FC1}"/>
              </a:ext>
            </a:extLst>
          </p:cNvPr>
          <p:cNvSpPr/>
          <p:nvPr/>
        </p:nvSpPr>
        <p:spPr bwMode="auto">
          <a:xfrm>
            <a:off x="4900028" y="1224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0" name="Rounded Rectangle 12">
            <a:extLst>
              <a:ext uri="{FF2B5EF4-FFF2-40B4-BE49-F238E27FC236}">
                <a16:creationId xmlns:a16="http://schemas.microsoft.com/office/drawing/2014/main" id="{2822F90A-5F88-4B2E-916A-D6D18AADD336}"/>
              </a:ext>
            </a:extLst>
          </p:cNvPr>
          <p:cNvSpPr/>
          <p:nvPr/>
        </p:nvSpPr>
        <p:spPr bwMode="auto">
          <a:xfrm>
            <a:off x="5601962" y="1224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1" name="Rounded Rectangle 12">
            <a:extLst>
              <a:ext uri="{FF2B5EF4-FFF2-40B4-BE49-F238E27FC236}">
                <a16:creationId xmlns:a16="http://schemas.microsoft.com/office/drawing/2014/main" id="{64694E7A-9529-45AA-A054-83333308A6B7}"/>
              </a:ext>
            </a:extLst>
          </p:cNvPr>
          <p:cNvSpPr/>
          <p:nvPr/>
        </p:nvSpPr>
        <p:spPr bwMode="auto">
          <a:xfrm>
            <a:off x="1554629" y="196499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2" name="Rounded Rectangle 12">
            <a:extLst>
              <a:ext uri="{FF2B5EF4-FFF2-40B4-BE49-F238E27FC236}">
                <a16:creationId xmlns:a16="http://schemas.microsoft.com/office/drawing/2014/main" id="{67BA1558-2813-400E-A08C-04742C6FBE01}"/>
              </a:ext>
            </a:extLst>
          </p:cNvPr>
          <p:cNvSpPr/>
          <p:nvPr/>
        </p:nvSpPr>
        <p:spPr bwMode="auto">
          <a:xfrm>
            <a:off x="3765230" y="196499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0" name="Vrije vorm: vorm 29">
            <a:extLst>
              <a:ext uri="{FF2B5EF4-FFF2-40B4-BE49-F238E27FC236}">
                <a16:creationId xmlns:a16="http://schemas.microsoft.com/office/drawing/2014/main" id="{24634B02-6FE4-4660-8AAE-716C95BBBCB9}"/>
              </a:ext>
            </a:extLst>
          </p:cNvPr>
          <p:cNvSpPr/>
          <p:nvPr/>
        </p:nvSpPr>
        <p:spPr bwMode="auto">
          <a:xfrm>
            <a:off x="3905428" y="1982324"/>
            <a:ext cx="752030" cy="393407"/>
          </a:xfrm>
          <a:custGeom>
            <a:avLst/>
            <a:gdLst>
              <a:gd name="connsiteX0" fmla="*/ 752030 w 752030"/>
              <a:gd name="connsiteY0" fmla="*/ 342132 h 393407"/>
              <a:gd name="connsiteX1" fmla="*/ 478565 w 752030"/>
              <a:gd name="connsiteY1" fmla="*/ 300 h 393407"/>
              <a:gd name="connsiteX2" fmla="*/ 0 w 752030"/>
              <a:gd name="connsiteY2" fmla="*/ 393407 h 393407"/>
            </a:gdLst>
            <a:ahLst/>
            <a:cxnLst>
              <a:cxn ang="0">
                <a:pos x="connsiteX0" y="connsiteY0"/>
              </a:cxn>
              <a:cxn ang="0">
                <a:pos x="connsiteX1" y="connsiteY1"/>
              </a:cxn>
              <a:cxn ang="0">
                <a:pos x="connsiteX2" y="connsiteY2"/>
              </a:cxn>
            </a:cxnLst>
            <a:rect l="l" t="t" r="r" b="b"/>
            <a:pathLst>
              <a:path w="752030" h="393407">
                <a:moveTo>
                  <a:pt x="752030" y="342132"/>
                </a:moveTo>
                <a:cubicBezTo>
                  <a:pt x="677966" y="166943"/>
                  <a:pt x="603903" y="-8246"/>
                  <a:pt x="478565" y="300"/>
                </a:cubicBezTo>
                <a:cubicBezTo>
                  <a:pt x="353227" y="8846"/>
                  <a:pt x="176613" y="201126"/>
                  <a:pt x="0" y="39340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3" name="Rounded Rectangle 12">
            <a:extLst>
              <a:ext uri="{FF2B5EF4-FFF2-40B4-BE49-F238E27FC236}">
                <a16:creationId xmlns:a16="http://schemas.microsoft.com/office/drawing/2014/main" id="{5ABDBFFE-E7DE-4C73-A84E-26566E81FDDE}"/>
              </a:ext>
            </a:extLst>
          </p:cNvPr>
          <p:cNvSpPr/>
          <p:nvPr/>
        </p:nvSpPr>
        <p:spPr bwMode="auto">
          <a:xfrm>
            <a:off x="4368456" y="196336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4" name="Rounded Rectangle 12">
            <a:extLst>
              <a:ext uri="{FF2B5EF4-FFF2-40B4-BE49-F238E27FC236}">
                <a16:creationId xmlns:a16="http://schemas.microsoft.com/office/drawing/2014/main" id="{524E4D49-2C87-4BC5-AA67-C3ECC9113ED5}"/>
              </a:ext>
            </a:extLst>
          </p:cNvPr>
          <p:cNvSpPr/>
          <p:nvPr/>
        </p:nvSpPr>
        <p:spPr bwMode="auto">
          <a:xfrm>
            <a:off x="5022203" y="196336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5" name="Vrije vorm: vorm 54">
            <a:extLst>
              <a:ext uri="{FF2B5EF4-FFF2-40B4-BE49-F238E27FC236}">
                <a16:creationId xmlns:a16="http://schemas.microsoft.com/office/drawing/2014/main" id="{9C414883-555B-4830-BB4B-BA21EB1A2EE7}"/>
              </a:ext>
            </a:extLst>
          </p:cNvPr>
          <p:cNvSpPr/>
          <p:nvPr/>
        </p:nvSpPr>
        <p:spPr bwMode="auto">
          <a:xfrm>
            <a:off x="7058826" y="2136449"/>
            <a:ext cx="871671" cy="196553"/>
          </a:xfrm>
          <a:custGeom>
            <a:avLst/>
            <a:gdLst>
              <a:gd name="connsiteX0" fmla="*/ 0 w 871671"/>
              <a:gd name="connsiteY0" fmla="*/ 196553 h 196553"/>
              <a:gd name="connsiteX1" fmla="*/ 461473 w 871671"/>
              <a:gd name="connsiteY1" fmla="*/ 0 h 196553"/>
              <a:gd name="connsiteX2" fmla="*/ 871671 w 871671"/>
              <a:gd name="connsiteY2" fmla="*/ 196553 h 196553"/>
            </a:gdLst>
            <a:ahLst/>
            <a:cxnLst>
              <a:cxn ang="0">
                <a:pos x="connsiteX0" y="connsiteY0"/>
              </a:cxn>
              <a:cxn ang="0">
                <a:pos x="connsiteX1" y="connsiteY1"/>
              </a:cxn>
              <a:cxn ang="0">
                <a:pos x="connsiteX2" y="connsiteY2"/>
              </a:cxn>
            </a:cxnLst>
            <a:rect l="l" t="t" r="r" b="b"/>
            <a:pathLst>
              <a:path w="871671" h="196553">
                <a:moveTo>
                  <a:pt x="0" y="196553"/>
                </a:moveTo>
                <a:cubicBezTo>
                  <a:pt x="158097" y="98276"/>
                  <a:pt x="316195" y="0"/>
                  <a:pt x="461473" y="0"/>
                </a:cubicBezTo>
                <a:cubicBezTo>
                  <a:pt x="606751" y="0"/>
                  <a:pt x="739211" y="98276"/>
                  <a:pt x="871671" y="19655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6" name="Rounded Rectangle 12">
            <a:extLst>
              <a:ext uri="{FF2B5EF4-FFF2-40B4-BE49-F238E27FC236}">
                <a16:creationId xmlns:a16="http://schemas.microsoft.com/office/drawing/2014/main" id="{D3C8DED8-458C-443D-A564-8387810348A2}"/>
              </a:ext>
            </a:extLst>
          </p:cNvPr>
          <p:cNvSpPr/>
          <p:nvPr/>
        </p:nvSpPr>
        <p:spPr bwMode="auto">
          <a:xfrm>
            <a:off x="2403059" y="274548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57" name="Straight Connector 10">
            <a:extLst>
              <a:ext uri="{FF2B5EF4-FFF2-40B4-BE49-F238E27FC236}">
                <a16:creationId xmlns:a16="http://schemas.microsoft.com/office/drawing/2014/main" id="{85285322-E3A3-4F20-8D4E-07E57CDE76DB}"/>
              </a:ext>
            </a:extLst>
          </p:cNvPr>
          <p:cNvCxnSpPr/>
          <p:nvPr/>
        </p:nvCxnSpPr>
        <p:spPr bwMode="auto">
          <a:xfrm>
            <a:off x="8028000" y="361092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Rechte verbindingslijn 57">
            <a:extLst>
              <a:ext uri="{FF2B5EF4-FFF2-40B4-BE49-F238E27FC236}">
                <a16:creationId xmlns:a16="http://schemas.microsoft.com/office/drawing/2014/main" id="{08FB6D74-EDA8-497B-9B33-E025163544B2}"/>
              </a:ext>
            </a:extLst>
          </p:cNvPr>
          <p:cNvCxnSpPr>
            <a:cxnSpLocks/>
          </p:cNvCxnSpPr>
          <p:nvPr/>
        </p:nvCxnSpPr>
        <p:spPr bwMode="auto">
          <a:xfrm>
            <a:off x="7083243" y="3368872"/>
            <a:ext cx="976181"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Rechte verbindingslijn 59">
            <a:extLst>
              <a:ext uri="{FF2B5EF4-FFF2-40B4-BE49-F238E27FC236}">
                <a16:creationId xmlns:a16="http://schemas.microsoft.com/office/drawing/2014/main" id="{4CA01D49-5489-4191-99D4-D818E971C326}"/>
              </a:ext>
            </a:extLst>
          </p:cNvPr>
          <p:cNvCxnSpPr>
            <a:cxnSpLocks/>
          </p:cNvCxnSpPr>
          <p:nvPr/>
        </p:nvCxnSpPr>
        <p:spPr bwMode="auto">
          <a:xfrm>
            <a:off x="5774560" y="4090408"/>
            <a:ext cx="48102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Freeform 24">
            <a:extLst>
              <a:ext uri="{FF2B5EF4-FFF2-40B4-BE49-F238E27FC236}">
                <a16:creationId xmlns:a16="http://schemas.microsoft.com/office/drawing/2014/main" id="{70F48ED6-6555-46E2-93A0-2EE5D15C8D0B}"/>
              </a:ext>
            </a:extLst>
          </p:cNvPr>
          <p:cNvSpPr/>
          <p:nvPr/>
        </p:nvSpPr>
        <p:spPr bwMode="auto">
          <a:xfrm>
            <a:off x="5740442" y="297833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3" name="Plus 25">
            <a:extLst>
              <a:ext uri="{FF2B5EF4-FFF2-40B4-BE49-F238E27FC236}">
                <a16:creationId xmlns:a16="http://schemas.microsoft.com/office/drawing/2014/main" id="{9DFA235F-6D16-4393-99C2-DCB0742CD32B}"/>
              </a:ext>
            </a:extLst>
          </p:cNvPr>
          <p:cNvSpPr/>
          <p:nvPr/>
        </p:nvSpPr>
        <p:spPr bwMode="auto">
          <a:xfrm>
            <a:off x="5884099" y="3339492"/>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4" name="Freeform 26">
            <a:extLst>
              <a:ext uri="{FF2B5EF4-FFF2-40B4-BE49-F238E27FC236}">
                <a16:creationId xmlns:a16="http://schemas.microsoft.com/office/drawing/2014/main" id="{44195D1C-5AF2-4C36-B941-47AB873646EA}"/>
              </a:ext>
            </a:extLst>
          </p:cNvPr>
          <p:cNvSpPr/>
          <p:nvPr/>
        </p:nvSpPr>
        <p:spPr bwMode="auto">
          <a:xfrm flipH="1">
            <a:off x="4000976" y="370092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5" name="Rounded Rectangle 12">
            <a:extLst>
              <a:ext uri="{FF2B5EF4-FFF2-40B4-BE49-F238E27FC236}">
                <a16:creationId xmlns:a16="http://schemas.microsoft.com/office/drawing/2014/main" id="{60F89F6F-D53D-4CC8-849B-E613AAC602B7}"/>
              </a:ext>
            </a:extLst>
          </p:cNvPr>
          <p:cNvSpPr/>
          <p:nvPr/>
        </p:nvSpPr>
        <p:spPr bwMode="auto">
          <a:xfrm>
            <a:off x="5911565" y="274548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6" name="Rounded Rectangle 12">
            <a:extLst>
              <a:ext uri="{FF2B5EF4-FFF2-40B4-BE49-F238E27FC236}">
                <a16:creationId xmlns:a16="http://schemas.microsoft.com/office/drawing/2014/main" id="{9C59973D-513D-41F8-8ED3-DECE86BCF4E8}"/>
              </a:ext>
            </a:extLst>
          </p:cNvPr>
          <p:cNvSpPr/>
          <p:nvPr/>
        </p:nvSpPr>
        <p:spPr bwMode="auto">
          <a:xfrm>
            <a:off x="4356000" y="346184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0" name="Vrije vorm: vorm 69">
            <a:extLst>
              <a:ext uri="{FF2B5EF4-FFF2-40B4-BE49-F238E27FC236}">
                <a16:creationId xmlns:a16="http://schemas.microsoft.com/office/drawing/2014/main" id="{D608E7A7-E6F5-40C5-AD10-68862091024E}"/>
              </a:ext>
            </a:extLst>
          </p:cNvPr>
          <p:cNvSpPr/>
          <p:nvPr/>
        </p:nvSpPr>
        <p:spPr bwMode="auto">
          <a:xfrm>
            <a:off x="4529271" y="3349951"/>
            <a:ext cx="1666430" cy="521294"/>
          </a:xfrm>
          <a:custGeom>
            <a:avLst/>
            <a:gdLst>
              <a:gd name="connsiteX0" fmla="*/ 1666430 w 1666430"/>
              <a:gd name="connsiteY0" fmla="*/ 0 h 521294"/>
              <a:gd name="connsiteX1" fmla="*/ 1427148 w 1666430"/>
              <a:gd name="connsiteY1" fmla="*/ 367470 h 521294"/>
              <a:gd name="connsiteX2" fmla="*/ 606751 w 1666430"/>
              <a:gd name="connsiteY2" fmla="*/ 145279 h 521294"/>
              <a:gd name="connsiteX3" fmla="*/ 0 w 1666430"/>
              <a:gd name="connsiteY3" fmla="*/ 521294 h 521294"/>
            </a:gdLst>
            <a:ahLst/>
            <a:cxnLst>
              <a:cxn ang="0">
                <a:pos x="connsiteX0" y="connsiteY0"/>
              </a:cxn>
              <a:cxn ang="0">
                <a:pos x="connsiteX1" y="connsiteY1"/>
              </a:cxn>
              <a:cxn ang="0">
                <a:pos x="connsiteX2" y="connsiteY2"/>
              </a:cxn>
              <a:cxn ang="0">
                <a:pos x="connsiteX3" y="connsiteY3"/>
              </a:cxn>
            </a:cxnLst>
            <a:rect l="l" t="t" r="r" b="b"/>
            <a:pathLst>
              <a:path w="1666430" h="521294">
                <a:moveTo>
                  <a:pt x="1666430" y="0"/>
                </a:moveTo>
                <a:cubicBezTo>
                  <a:pt x="1635095" y="171628"/>
                  <a:pt x="1603761" y="343257"/>
                  <a:pt x="1427148" y="367470"/>
                </a:cubicBezTo>
                <a:cubicBezTo>
                  <a:pt x="1250535" y="391683"/>
                  <a:pt x="844609" y="119642"/>
                  <a:pt x="606751" y="145279"/>
                </a:cubicBezTo>
                <a:cubicBezTo>
                  <a:pt x="368893" y="170916"/>
                  <a:pt x="184446" y="346105"/>
                  <a:pt x="0" y="521294"/>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71" name="Straight Connector 10">
            <a:extLst>
              <a:ext uri="{FF2B5EF4-FFF2-40B4-BE49-F238E27FC236}">
                <a16:creationId xmlns:a16="http://schemas.microsoft.com/office/drawing/2014/main" id="{F0762EC3-A784-4BC6-A75B-5D54B838226F}"/>
              </a:ext>
            </a:extLst>
          </p:cNvPr>
          <p:cNvCxnSpPr/>
          <p:nvPr/>
        </p:nvCxnSpPr>
        <p:spPr bwMode="auto">
          <a:xfrm>
            <a:off x="7037247" y="517424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Rechte verbindingslijn 71">
            <a:extLst>
              <a:ext uri="{FF2B5EF4-FFF2-40B4-BE49-F238E27FC236}">
                <a16:creationId xmlns:a16="http://schemas.microsoft.com/office/drawing/2014/main" id="{D87E8BA6-FA15-45F2-85DA-252967A5844C}"/>
              </a:ext>
            </a:extLst>
          </p:cNvPr>
          <p:cNvCxnSpPr>
            <a:cxnSpLocks/>
          </p:cNvCxnSpPr>
          <p:nvPr/>
        </p:nvCxnSpPr>
        <p:spPr bwMode="auto">
          <a:xfrm>
            <a:off x="4416106" y="4872072"/>
            <a:ext cx="118585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Rechte verbindingslijn 74">
            <a:extLst>
              <a:ext uri="{FF2B5EF4-FFF2-40B4-BE49-F238E27FC236}">
                <a16:creationId xmlns:a16="http://schemas.microsoft.com/office/drawing/2014/main" id="{EE1ED4C2-13A9-46BB-84CB-E22CEEC414F5}"/>
              </a:ext>
            </a:extLst>
          </p:cNvPr>
          <p:cNvCxnSpPr>
            <a:cxnSpLocks/>
          </p:cNvCxnSpPr>
          <p:nvPr/>
        </p:nvCxnSpPr>
        <p:spPr bwMode="auto">
          <a:xfrm>
            <a:off x="6128261" y="4872072"/>
            <a:ext cx="1128581"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Freeform 24">
            <a:extLst>
              <a:ext uri="{FF2B5EF4-FFF2-40B4-BE49-F238E27FC236}">
                <a16:creationId xmlns:a16="http://schemas.microsoft.com/office/drawing/2014/main" id="{4164F2E5-2A97-4F23-BE7D-924E81147D65}"/>
              </a:ext>
            </a:extLst>
          </p:cNvPr>
          <p:cNvSpPr/>
          <p:nvPr/>
        </p:nvSpPr>
        <p:spPr bwMode="auto">
          <a:xfrm>
            <a:off x="858702" y="446687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7" name="Plus 25">
            <a:extLst>
              <a:ext uri="{FF2B5EF4-FFF2-40B4-BE49-F238E27FC236}">
                <a16:creationId xmlns:a16="http://schemas.microsoft.com/office/drawing/2014/main" id="{48338FB9-5421-4022-856E-AF5726C82AFA}"/>
              </a:ext>
            </a:extLst>
          </p:cNvPr>
          <p:cNvSpPr/>
          <p:nvPr/>
        </p:nvSpPr>
        <p:spPr bwMode="auto">
          <a:xfrm>
            <a:off x="1061500" y="4826872"/>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8" name="Freeform 26">
            <a:extLst>
              <a:ext uri="{FF2B5EF4-FFF2-40B4-BE49-F238E27FC236}">
                <a16:creationId xmlns:a16="http://schemas.microsoft.com/office/drawing/2014/main" id="{AB219070-92B1-4334-8C31-B69FCEAA30D8}"/>
              </a:ext>
            </a:extLst>
          </p:cNvPr>
          <p:cNvSpPr/>
          <p:nvPr/>
        </p:nvSpPr>
        <p:spPr bwMode="auto">
          <a:xfrm flipH="1">
            <a:off x="5458992" y="446687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79" name="Rechte verbindingslijn 78">
            <a:extLst>
              <a:ext uri="{FF2B5EF4-FFF2-40B4-BE49-F238E27FC236}">
                <a16:creationId xmlns:a16="http://schemas.microsoft.com/office/drawing/2014/main" id="{97FF5FE0-62B4-4B19-A025-CD1366A0B9B6}"/>
              </a:ext>
            </a:extLst>
          </p:cNvPr>
          <p:cNvCxnSpPr>
            <a:cxnSpLocks/>
          </p:cNvCxnSpPr>
          <p:nvPr/>
        </p:nvCxnSpPr>
        <p:spPr bwMode="auto">
          <a:xfrm>
            <a:off x="4812512" y="5653736"/>
            <a:ext cx="781664"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Rechte verbindingslijn 80">
            <a:extLst>
              <a:ext uri="{FF2B5EF4-FFF2-40B4-BE49-F238E27FC236}">
                <a16:creationId xmlns:a16="http://schemas.microsoft.com/office/drawing/2014/main" id="{04550365-08BF-4559-BF47-CB3FDE9EDF36}"/>
              </a:ext>
            </a:extLst>
          </p:cNvPr>
          <p:cNvCxnSpPr>
            <a:cxnSpLocks/>
          </p:cNvCxnSpPr>
          <p:nvPr/>
        </p:nvCxnSpPr>
        <p:spPr bwMode="auto">
          <a:xfrm>
            <a:off x="6128261" y="5653736"/>
            <a:ext cx="788731"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Rechte verbindingslijn 83">
            <a:extLst>
              <a:ext uri="{FF2B5EF4-FFF2-40B4-BE49-F238E27FC236}">
                <a16:creationId xmlns:a16="http://schemas.microsoft.com/office/drawing/2014/main" id="{71550402-E0DB-482D-B3D9-CA261988D7EC}"/>
              </a:ext>
            </a:extLst>
          </p:cNvPr>
          <p:cNvCxnSpPr>
            <a:cxnSpLocks/>
          </p:cNvCxnSpPr>
          <p:nvPr/>
        </p:nvCxnSpPr>
        <p:spPr bwMode="auto">
          <a:xfrm>
            <a:off x="2727059" y="5653736"/>
            <a:ext cx="943021"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Rechte verbindingslijn 85">
            <a:extLst>
              <a:ext uri="{FF2B5EF4-FFF2-40B4-BE49-F238E27FC236}">
                <a16:creationId xmlns:a16="http://schemas.microsoft.com/office/drawing/2014/main" id="{38B2AE23-F341-4E68-B7B9-C4A243C8036A}"/>
              </a:ext>
            </a:extLst>
          </p:cNvPr>
          <p:cNvCxnSpPr>
            <a:cxnSpLocks/>
          </p:cNvCxnSpPr>
          <p:nvPr/>
        </p:nvCxnSpPr>
        <p:spPr bwMode="auto">
          <a:xfrm>
            <a:off x="4044434" y="5653736"/>
            <a:ext cx="68956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10">
            <a:extLst>
              <a:ext uri="{FF2B5EF4-FFF2-40B4-BE49-F238E27FC236}">
                <a16:creationId xmlns:a16="http://schemas.microsoft.com/office/drawing/2014/main" id="{67AA7A19-1216-4BD4-A054-E0ABC76F7D5E}"/>
              </a:ext>
            </a:extLst>
          </p:cNvPr>
          <p:cNvCxnSpPr/>
          <p:nvPr/>
        </p:nvCxnSpPr>
        <p:spPr bwMode="auto">
          <a:xfrm>
            <a:off x="7309237" y="437687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Freeform 24">
            <a:extLst>
              <a:ext uri="{FF2B5EF4-FFF2-40B4-BE49-F238E27FC236}">
                <a16:creationId xmlns:a16="http://schemas.microsoft.com/office/drawing/2014/main" id="{ED888FDA-D291-4F97-AA60-E4B911C73E45}"/>
              </a:ext>
            </a:extLst>
          </p:cNvPr>
          <p:cNvSpPr/>
          <p:nvPr/>
        </p:nvSpPr>
        <p:spPr bwMode="auto">
          <a:xfrm>
            <a:off x="7750497" y="447648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91" name="Plus 25">
            <a:extLst>
              <a:ext uri="{FF2B5EF4-FFF2-40B4-BE49-F238E27FC236}">
                <a16:creationId xmlns:a16="http://schemas.microsoft.com/office/drawing/2014/main" id="{4900D87C-B23F-4141-8ED1-4D452CE1FEE8}"/>
              </a:ext>
            </a:extLst>
          </p:cNvPr>
          <p:cNvSpPr/>
          <p:nvPr/>
        </p:nvSpPr>
        <p:spPr bwMode="auto">
          <a:xfrm>
            <a:off x="1640317" y="5643547"/>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92" name="Freeform 26">
            <a:extLst>
              <a:ext uri="{FF2B5EF4-FFF2-40B4-BE49-F238E27FC236}">
                <a16:creationId xmlns:a16="http://schemas.microsoft.com/office/drawing/2014/main" id="{B76D70E8-0461-4515-81D7-5BF120C48BEC}"/>
              </a:ext>
            </a:extLst>
          </p:cNvPr>
          <p:cNvSpPr/>
          <p:nvPr/>
        </p:nvSpPr>
        <p:spPr bwMode="auto">
          <a:xfrm flipH="1">
            <a:off x="4576976" y="526424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93" name="Straight Connector 10">
            <a:extLst>
              <a:ext uri="{FF2B5EF4-FFF2-40B4-BE49-F238E27FC236}">
                <a16:creationId xmlns:a16="http://schemas.microsoft.com/office/drawing/2014/main" id="{3D7E17EB-F734-4F34-84AB-0E8B115DBB94}"/>
              </a:ext>
            </a:extLst>
          </p:cNvPr>
          <p:cNvCxnSpPr/>
          <p:nvPr/>
        </p:nvCxnSpPr>
        <p:spPr bwMode="auto">
          <a:xfrm>
            <a:off x="3714874" y="5288450"/>
            <a:ext cx="1" cy="54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4" name="Plus 25">
            <a:extLst>
              <a:ext uri="{FF2B5EF4-FFF2-40B4-BE49-F238E27FC236}">
                <a16:creationId xmlns:a16="http://schemas.microsoft.com/office/drawing/2014/main" id="{B66211D8-6F60-408D-87AF-166A96BA023B}"/>
              </a:ext>
            </a:extLst>
          </p:cNvPr>
          <p:cNvSpPr/>
          <p:nvPr/>
        </p:nvSpPr>
        <p:spPr bwMode="auto">
          <a:xfrm>
            <a:off x="3781863" y="5626547"/>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95" name="Rounded Rectangle 12">
            <a:extLst>
              <a:ext uri="{FF2B5EF4-FFF2-40B4-BE49-F238E27FC236}">
                <a16:creationId xmlns:a16="http://schemas.microsoft.com/office/drawing/2014/main" id="{6AB4DBE7-C096-4895-8512-E65E6F7F1457}"/>
              </a:ext>
            </a:extLst>
          </p:cNvPr>
          <p:cNvSpPr/>
          <p:nvPr/>
        </p:nvSpPr>
        <p:spPr bwMode="auto">
          <a:xfrm>
            <a:off x="8059424" y="345594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6" name="Vrije vorm: vorm 95">
            <a:extLst>
              <a:ext uri="{FF2B5EF4-FFF2-40B4-BE49-F238E27FC236}">
                <a16:creationId xmlns:a16="http://schemas.microsoft.com/office/drawing/2014/main" id="{52C62FF5-8DCA-4217-8F8C-9F8579160BBA}"/>
              </a:ext>
            </a:extLst>
          </p:cNvPr>
          <p:cNvSpPr/>
          <p:nvPr/>
        </p:nvSpPr>
        <p:spPr bwMode="auto">
          <a:xfrm>
            <a:off x="1128045" y="4460888"/>
            <a:ext cx="606751" cy="179478"/>
          </a:xfrm>
          <a:custGeom>
            <a:avLst/>
            <a:gdLst>
              <a:gd name="connsiteX0" fmla="*/ 0 w 606751"/>
              <a:gd name="connsiteY0" fmla="*/ 170933 h 179478"/>
              <a:gd name="connsiteX1" fmla="*/ 307648 w 606751"/>
              <a:gd name="connsiteY1" fmla="*/ 17 h 179478"/>
              <a:gd name="connsiteX2" fmla="*/ 606751 w 606751"/>
              <a:gd name="connsiteY2" fmla="*/ 179478 h 179478"/>
            </a:gdLst>
            <a:ahLst/>
            <a:cxnLst>
              <a:cxn ang="0">
                <a:pos x="connsiteX0" y="connsiteY0"/>
              </a:cxn>
              <a:cxn ang="0">
                <a:pos x="connsiteX1" y="connsiteY1"/>
              </a:cxn>
              <a:cxn ang="0">
                <a:pos x="connsiteX2" y="connsiteY2"/>
              </a:cxn>
            </a:cxnLst>
            <a:rect l="l" t="t" r="r" b="b"/>
            <a:pathLst>
              <a:path w="606751" h="179478">
                <a:moveTo>
                  <a:pt x="0" y="170933"/>
                </a:moveTo>
                <a:cubicBezTo>
                  <a:pt x="103261" y="84763"/>
                  <a:pt x="206523" y="-1407"/>
                  <a:pt x="307648" y="17"/>
                </a:cubicBezTo>
                <a:cubicBezTo>
                  <a:pt x="408773" y="1441"/>
                  <a:pt x="507762" y="90459"/>
                  <a:pt x="606751" y="17947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7" name="Rounded Rectangle 12">
            <a:extLst>
              <a:ext uri="{FF2B5EF4-FFF2-40B4-BE49-F238E27FC236}">
                <a16:creationId xmlns:a16="http://schemas.microsoft.com/office/drawing/2014/main" id="{FAC5309A-D55A-4AB2-9A0F-4DB31CD01754}"/>
              </a:ext>
            </a:extLst>
          </p:cNvPr>
          <p:cNvSpPr/>
          <p:nvPr/>
        </p:nvSpPr>
        <p:spPr bwMode="auto">
          <a:xfrm>
            <a:off x="2227709" y="423245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8" name="Rounded Rectangle 12">
            <a:extLst>
              <a:ext uri="{FF2B5EF4-FFF2-40B4-BE49-F238E27FC236}">
                <a16:creationId xmlns:a16="http://schemas.microsoft.com/office/drawing/2014/main" id="{C88820D4-F608-408F-A204-534095869479}"/>
              </a:ext>
            </a:extLst>
          </p:cNvPr>
          <p:cNvSpPr/>
          <p:nvPr/>
        </p:nvSpPr>
        <p:spPr bwMode="auto">
          <a:xfrm>
            <a:off x="7374656" y="423245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9" name="Vrije vorm: vorm 98">
            <a:extLst>
              <a:ext uri="{FF2B5EF4-FFF2-40B4-BE49-F238E27FC236}">
                <a16:creationId xmlns:a16="http://schemas.microsoft.com/office/drawing/2014/main" id="{A59BFB38-59F9-4698-AB54-D6FB81FA0C65}"/>
              </a:ext>
            </a:extLst>
          </p:cNvPr>
          <p:cNvSpPr/>
          <p:nvPr/>
        </p:nvSpPr>
        <p:spPr bwMode="auto">
          <a:xfrm>
            <a:off x="1700613" y="5178751"/>
            <a:ext cx="709301" cy="222191"/>
          </a:xfrm>
          <a:custGeom>
            <a:avLst/>
            <a:gdLst>
              <a:gd name="connsiteX0" fmla="*/ 0 w 709301"/>
              <a:gd name="connsiteY0" fmla="*/ 222191 h 222191"/>
              <a:gd name="connsiteX1" fmla="*/ 316194 w 709301"/>
              <a:gd name="connsiteY1" fmla="*/ 0 h 222191"/>
              <a:gd name="connsiteX2" fmla="*/ 709301 w 709301"/>
              <a:gd name="connsiteY2" fmla="*/ 222191 h 222191"/>
            </a:gdLst>
            <a:ahLst/>
            <a:cxnLst>
              <a:cxn ang="0">
                <a:pos x="connsiteX0" y="connsiteY0"/>
              </a:cxn>
              <a:cxn ang="0">
                <a:pos x="connsiteX1" y="connsiteY1"/>
              </a:cxn>
              <a:cxn ang="0">
                <a:pos x="connsiteX2" y="connsiteY2"/>
              </a:cxn>
            </a:cxnLst>
            <a:rect l="l" t="t" r="r" b="b"/>
            <a:pathLst>
              <a:path w="709301" h="222191">
                <a:moveTo>
                  <a:pt x="0" y="222191"/>
                </a:moveTo>
                <a:cubicBezTo>
                  <a:pt x="98988" y="111095"/>
                  <a:pt x="197977" y="0"/>
                  <a:pt x="316194" y="0"/>
                </a:cubicBezTo>
                <a:cubicBezTo>
                  <a:pt x="434411" y="0"/>
                  <a:pt x="571856" y="111095"/>
                  <a:pt x="709301" y="22219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00" name="Rounded Rectangle 12">
            <a:extLst>
              <a:ext uri="{FF2B5EF4-FFF2-40B4-BE49-F238E27FC236}">
                <a16:creationId xmlns:a16="http://schemas.microsoft.com/office/drawing/2014/main" id="{87311F7A-4A43-4504-B9D5-D5E1D9FE95B4}"/>
              </a:ext>
            </a:extLst>
          </p:cNvPr>
          <p:cNvSpPr/>
          <p:nvPr/>
        </p:nvSpPr>
        <p:spPr bwMode="auto">
          <a:xfrm>
            <a:off x="7764074" y="423094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01" name="Vrije vorm: vorm 100">
            <a:extLst>
              <a:ext uri="{FF2B5EF4-FFF2-40B4-BE49-F238E27FC236}">
                <a16:creationId xmlns:a16="http://schemas.microsoft.com/office/drawing/2014/main" id="{21440DD1-EF1B-4181-94EB-FCD1C67FC7AD}"/>
              </a:ext>
            </a:extLst>
          </p:cNvPr>
          <p:cNvSpPr/>
          <p:nvPr/>
        </p:nvSpPr>
        <p:spPr bwMode="auto">
          <a:xfrm>
            <a:off x="1136591" y="4836920"/>
            <a:ext cx="6959166" cy="512747"/>
          </a:xfrm>
          <a:custGeom>
            <a:avLst/>
            <a:gdLst>
              <a:gd name="connsiteX0" fmla="*/ 0 w 6959166"/>
              <a:gd name="connsiteY0" fmla="*/ 512747 h 512747"/>
              <a:gd name="connsiteX1" fmla="*/ 658026 w 6959166"/>
              <a:gd name="connsiteY1" fmla="*/ 128187 h 512747"/>
              <a:gd name="connsiteX2" fmla="*/ 2025353 w 6959166"/>
              <a:gd name="connsiteY2" fmla="*/ 410198 h 512747"/>
              <a:gd name="connsiteX3" fmla="*/ 2743200 w 6959166"/>
              <a:gd name="connsiteY3" fmla="*/ 213644 h 512747"/>
              <a:gd name="connsiteX4" fmla="*/ 3196127 w 6959166"/>
              <a:gd name="connsiteY4" fmla="*/ 316194 h 512747"/>
              <a:gd name="connsiteX5" fmla="*/ 3683237 w 6959166"/>
              <a:gd name="connsiteY5" fmla="*/ 179461 h 512747"/>
              <a:gd name="connsiteX6" fmla="*/ 4435267 w 6959166"/>
              <a:gd name="connsiteY6" fmla="*/ 401652 h 512747"/>
              <a:gd name="connsiteX7" fmla="*/ 5118930 w 6959166"/>
              <a:gd name="connsiteY7" fmla="*/ 170916 h 512747"/>
              <a:gd name="connsiteX8" fmla="*/ 5597495 w 6959166"/>
              <a:gd name="connsiteY8" fmla="*/ 299102 h 512747"/>
              <a:gd name="connsiteX9" fmla="*/ 5836777 w 6959166"/>
              <a:gd name="connsiteY9" fmla="*/ 170916 h 512747"/>
              <a:gd name="connsiteX10" fmla="*/ 6178609 w 6959166"/>
              <a:gd name="connsiteY10" fmla="*/ 410198 h 512747"/>
              <a:gd name="connsiteX11" fmla="*/ 6392254 w 6959166"/>
              <a:gd name="connsiteY11" fmla="*/ 205099 h 512747"/>
              <a:gd name="connsiteX12" fmla="*/ 6930639 w 6959166"/>
              <a:gd name="connsiteY12" fmla="*/ 376015 h 512747"/>
              <a:gd name="connsiteX13" fmla="*/ 6836635 w 6959166"/>
              <a:gd name="connsiteY13" fmla="*/ 0 h 512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59166" h="512747">
                <a:moveTo>
                  <a:pt x="0" y="512747"/>
                </a:moveTo>
                <a:cubicBezTo>
                  <a:pt x="160233" y="329012"/>
                  <a:pt x="320467" y="145278"/>
                  <a:pt x="658026" y="128187"/>
                </a:cubicBezTo>
                <a:cubicBezTo>
                  <a:pt x="995585" y="111095"/>
                  <a:pt x="1677824" y="395955"/>
                  <a:pt x="2025353" y="410198"/>
                </a:cubicBezTo>
                <a:cubicBezTo>
                  <a:pt x="2372882" y="424441"/>
                  <a:pt x="2548071" y="229311"/>
                  <a:pt x="2743200" y="213644"/>
                </a:cubicBezTo>
                <a:cubicBezTo>
                  <a:pt x="2938329" y="197977"/>
                  <a:pt x="3039454" y="321891"/>
                  <a:pt x="3196127" y="316194"/>
                </a:cubicBezTo>
                <a:cubicBezTo>
                  <a:pt x="3352800" y="310497"/>
                  <a:pt x="3476714" y="165218"/>
                  <a:pt x="3683237" y="179461"/>
                </a:cubicBezTo>
                <a:cubicBezTo>
                  <a:pt x="3889760" y="193704"/>
                  <a:pt x="4195985" y="403076"/>
                  <a:pt x="4435267" y="401652"/>
                </a:cubicBezTo>
                <a:cubicBezTo>
                  <a:pt x="4674549" y="400228"/>
                  <a:pt x="4925225" y="188008"/>
                  <a:pt x="5118930" y="170916"/>
                </a:cubicBezTo>
                <a:cubicBezTo>
                  <a:pt x="5312635" y="153824"/>
                  <a:pt x="5477854" y="299102"/>
                  <a:pt x="5597495" y="299102"/>
                </a:cubicBezTo>
                <a:cubicBezTo>
                  <a:pt x="5717136" y="299102"/>
                  <a:pt x="5739925" y="152400"/>
                  <a:pt x="5836777" y="170916"/>
                </a:cubicBezTo>
                <a:cubicBezTo>
                  <a:pt x="5933629" y="189432"/>
                  <a:pt x="6086029" y="404501"/>
                  <a:pt x="6178609" y="410198"/>
                </a:cubicBezTo>
                <a:cubicBezTo>
                  <a:pt x="6271189" y="415895"/>
                  <a:pt x="6266916" y="210796"/>
                  <a:pt x="6392254" y="205099"/>
                </a:cubicBezTo>
                <a:cubicBezTo>
                  <a:pt x="6517592" y="199402"/>
                  <a:pt x="6856575" y="410198"/>
                  <a:pt x="6930639" y="376015"/>
                </a:cubicBezTo>
                <a:cubicBezTo>
                  <a:pt x="7004703" y="341832"/>
                  <a:pt x="6920669" y="170916"/>
                  <a:pt x="6836635"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102" name="Straight Connector 10">
            <a:extLst>
              <a:ext uri="{FF2B5EF4-FFF2-40B4-BE49-F238E27FC236}">
                <a16:creationId xmlns:a16="http://schemas.microsoft.com/office/drawing/2014/main" id="{17A7D4B3-A0D4-43F4-82AC-9B0FE2BEA329}"/>
              </a:ext>
            </a:extLst>
          </p:cNvPr>
          <p:cNvCxnSpPr/>
          <p:nvPr/>
        </p:nvCxnSpPr>
        <p:spPr bwMode="auto">
          <a:xfrm>
            <a:off x="8669560" y="517424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Rechte verbindingslijn 102">
            <a:extLst>
              <a:ext uri="{FF2B5EF4-FFF2-40B4-BE49-F238E27FC236}">
                <a16:creationId xmlns:a16="http://schemas.microsoft.com/office/drawing/2014/main" id="{43A6E74B-17C5-4410-BEBF-D61FFA85DCBC}"/>
              </a:ext>
            </a:extLst>
          </p:cNvPr>
          <p:cNvCxnSpPr>
            <a:cxnSpLocks/>
          </p:cNvCxnSpPr>
          <p:nvPr/>
        </p:nvCxnSpPr>
        <p:spPr bwMode="auto">
          <a:xfrm>
            <a:off x="7603425" y="5653736"/>
            <a:ext cx="32707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Rounded Rectangle 12">
            <a:extLst>
              <a:ext uri="{FF2B5EF4-FFF2-40B4-BE49-F238E27FC236}">
                <a16:creationId xmlns:a16="http://schemas.microsoft.com/office/drawing/2014/main" id="{95398E16-CBDB-4385-844F-C306F633F30B}"/>
              </a:ext>
            </a:extLst>
          </p:cNvPr>
          <p:cNvSpPr/>
          <p:nvPr/>
        </p:nvSpPr>
        <p:spPr bwMode="auto">
          <a:xfrm>
            <a:off x="7165238" y="500687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105" name="Straight Connector 10">
            <a:extLst>
              <a:ext uri="{FF2B5EF4-FFF2-40B4-BE49-F238E27FC236}">
                <a16:creationId xmlns:a16="http://schemas.microsoft.com/office/drawing/2014/main" id="{E160DA57-DC02-40CA-A5AB-C6DFA502BBE5}"/>
              </a:ext>
            </a:extLst>
          </p:cNvPr>
          <p:cNvCxnSpPr/>
          <p:nvPr/>
        </p:nvCxnSpPr>
        <p:spPr bwMode="auto">
          <a:xfrm>
            <a:off x="2264903" y="2970000"/>
            <a:ext cx="1" cy="54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6" name="Rounded Rectangle 12">
            <a:extLst>
              <a:ext uri="{FF2B5EF4-FFF2-40B4-BE49-F238E27FC236}">
                <a16:creationId xmlns:a16="http://schemas.microsoft.com/office/drawing/2014/main" id="{4AAF8360-CB36-4231-8197-8A56F83ECC39}"/>
              </a:ext>
            </a:extLst>
          </p:cNvPr>
          <p:cNvSpPr/>
          <p:nvPr/>
        </p:nvSpPr>
        <p:spPr bwMode="auto">
          <a:xfrm>
            <a:off x="1794240" y="27450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183419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arn(outVertical)">
                                      <p:cBhvr>
                                        <p:cTn id="14" dur="5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arn(outVertical)">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barn(outVertical)">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left)">
                                      <p:cBhvr>
                                        <p:cTn id="29" dur="500"/>
                                        <p:tgtEl>
                                          <p:spTgt spid="10"/>
                                        </p:tgtEl>
                                      </p:cBhvr>
                                    </p:animEffect>
                                  </p:childTnLst>
                                </p:cTn>
                              </p:par>
                            </p:childTnLst>
                          </p:cTn>
                        </p:par>
                        <p:par>
                          <p:cTn id="30" fill="hold">
                            <p:stCondLst>
                              <p:cond delay="500"/>
                            </p:stCondLst>
                            <p:childTnLst>
                              <p:par>
                                <p:cTn id="31" presetID="22" presetClass="entr" presetSubtype="2"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right)">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left)">
                                      <p:cBhvr>
                                        <p:cTn id="38" dur="500"/>
                                        <p:tgtEl>
                                          <p:spTgt spid="12"/>
                                        </p:tgtEl>
                                      </p:cBhvr>
                                    </p:animEffect>
                                  </p:childTnLst>
                                </p:cTn>
                              </p:par>
                            </p:childTnLst>
                          </p:cTn>
                        </p:par>
                        <p:par>
                          <p:cTn id="39" fill="hold">
                            <p:stCondLst>
                              <p:cond delay="500"/>
                            </p:stCondLst>
                            <p:childTnLst>
                              <p:par>
                                <p:cTn id="40" presetID="22" presetClass="entr" presetSubtype="2"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right)">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750" fill="hold"/>
                                        <p:tgtEl>
                                          <p:spTgt spid="21"/>
                                        </p:tgtEl>
                                        <p:attrNameLst>
                                          <p:attrName>ppt_w</p:attrName>
                                        </p:attrNameLst>
                                      </p:cBhvr>
                                      <p:tavLst>
                                        <p:tav tm="0">
                                          <p:val>
                                            <p:fltVal val="0"/>
                                          </p:val>
                                        </p:tav>
                                        <p:tav tm="100000">
                                          <p:val>
                                            <p:strVal val="#ppt_w"/>
                                          </p:val>
                                        </p:tav>
                                      </p:tavLst>
                                    </p:anim>
                                    <p:anim calcmode="lin" valueType="num">
                                      <p:cBhvr>
                                        <p:cTn id="48" dur="750" fill="hold"/>
                                        <p:tgtEl>
                                          <p:spTgt spid="21"/>
                                        </p:tgtEl>
                                        <p:attrNameLst>
                                          <p:attrName>ppt_h</p:attrName>
                                        </p:attrNameLst>
                                      </p:cBhvr>
                                      <p:tavLst>
                                        <p:tav tm="0">
                                          <p:val>
                                            <p:fltVal val="0"/>
                                          </p:val>
                                        </p:tav>
                                        <p:tav tm="100000">
                                          <p:val>
                                            <p:strVal val="#ppt_h"/>
                                          </p:val>
                                        </p:tav>
                                      </p:tavLst>
                                    </p:anim>
                                    <p:anim calcmode="lin" valueType="num">
                                      <p:cBhvr>
                                        <p:cTn id="49" dur="750" fill="hold"/>
                                        <p:tgtEl>
                                          <p:spTgt spid="21"/>
                                        </p:tgtEl>
                                        <p:attrNameLst>
                                          <p:attrName>style.rotation</p:attrName>
                                        </p:attrNameLst>
                                      </p:cBhvr>
                                      <p:tavLst>
                                        <p:tav tm="0">
                                          <p:val>
                                            <p:fltVal val="90"/>
                                          </p:val>
                                        </p:tav>
                                        <p:tav tm="100000">
                                          <p:val>
                                            <p:fltVal val="0"/>
                                          </p:val>
                                        </p:tav>
                                      </p:tavLst>
                                    </p:anim>
                                    <p:animEffect transition="in" filter="fade">
                                      <p:cBhvr>
                                        <p:cTn id="50" dur="750"/>
                                        <p:tgtEl>
                                          <p:spTgt spid="21"/>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750" fill="hold"/>
                                        <p:tgtEl>
                                          <p:spTgt spid="19"/>
                                        </p:tgtEl>
                                        <p:attrNameLst>
                                          <p:attrName>ppt_w</p:attrName>
                                        </p:attrNameLst>
                                      </p:cBhvr>
                                      <p:tavLst>
                                        <p:tav tm="0">
                                          <p:val>
                                            <p:fltVal val="0"/>
                                          </p:val>
                                        </p:tav>
                                        <p:tav tm="100000">
                                          <p:val>
                                            <p:strVal val="#ppt_w"/>
                                          </p:val>
                                        </p:tav>
                                      </p:tavLst>
                                    </p:anim>
                                    <p:anim calcmode="lin" valueType="num">
                                      <p:cBhvr>
                                        <p:cTn id="56" dur="750" fill="hold"/>
                                        <p:tgtEl>
                                          <p:spTgt spid="19"/>
                                        </p:tgtEl>
                                        <p:attrNameLst>
                                          <p:attrName>ppt_h</p:attrName>
                                        </p:attrNameLst>
                                      </p:cBhvr>
                                      <p:tavLst>
                                        <p:tav tm="0">
                                          <p:val>
                                            <p:fltVal val="0"/>
                                          </p:val>
                                        </p:tav>
                                        <p:tav tm="100000">
                                          <p:val>
                                            <p:strVal val="#ppt_h"/>
                                          </p:val>
                                        </p:tav>
                                      </p:tavLst>
                                    </p:anim>
                                    <p:anim calcmode="lin" valueType="num">
                                      <p:cBhvr>
                                        <p:cTn id="57" dur="750" fill="hold"/>
                                        <p:tgtEl>
                                          <p:spTgt spid="19"/>
                                        </p:tgtEl>
                                        <p:attrNameLst>
                                          <p:attrName>style.rotation</p:attrName>
                                        </p:attrNameLst>
                                      </p:cBhvr>
                                      <p:tavLst>
                                        <p:tav tm="0">
                                          <p:val>
                                            <p:fltVal val="90"/>
                                          </p:val>
                                        </p:tav>
                                        <p:tav tm="100000">
                                          <p:val>
                                            <p:fltVal val="0"/>
                                          </p:val>
                                        </p:tav>
                                      </p:tavLst>
                                    </p:anim>
                                    <p:animEffect transition="in" filter="fade">
                                      <p:cBhvr>
                                        <p:cTn id="58" dur="75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nodeType="click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fade">
                                      <p:cBhvr>
                                        <p:cTn id="63" dur="1000"/>
                                        <p:tgtEl>
                                          <p:spTgt spid="22"/>
                                        </p:tgtEl>
                                      </p:cBhvr>
                                    </p:animEffect>
                                    <p:anim calcmode="lin" valueType="num">
                                      <p:cBhvr>
                                        <p:cTn id="64" dur="1000" fill="hold"/>
                                        <p:tgtEl>
                                          <p:spTgt spid="22"/>
                                        </p:tgtEl>
                                        <p:attrNameLst>
                                          <p:attrName>ppt_x</p:attrName>
                                        </p:attrNameLst>
                                      </p:cBhvr>
                                      <p:tavLst>
                                        <p:tav tm="0">
                                          <p:val>
                                            <p:strVal val="#ppt_x"/>
                                          </p:val>
                                        </p:tav>
                                        <p:tav tm="100000">
                                          <p:val>
                                            <p:strVal val="#ppt_x"/>
                                          </p:val>
                                        </p:tav>
                                      </p:tavLst>
                                    </p:anim>
                                    <p:anim calcmode="lin" valueType="num">
                                      <p:cBhvr>
                                        <p:cTn id="6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16" presetClass="entr" presetSubtype="37" fill="hold" nodeType="click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barn(outVertical)">
                                      <p:cBhvr>
                                        <p:cTn id="70" dur="500"/>
                                        <p:tgtEl>
                                          <p:spTgt spid="23"/>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37" fill="hold" nodeType="click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barn(outVertical)">
                                      <p:cBhvr>
                                        <p:cTn id="75" dur="500"/>
                                        <p:tgtEl>
                                          <p:spTgt spid="25"/>
                                        </p:tgtEl>
                                      </p:cBhvr>
                                    </p:animEffect>
                                  </p:childTnLst>
                                </p:cTn>
                              </p:par>
                            </p:childTnLst>
                          </p:cTn>
                        </p:par>
                      </p:childTnLst>
                    </p:cTn>
                  </p:par>
                  <p:par>
                    <p:cTn id="76" fill="hold">
                      <p:stCondLst>
                        <p:cond delay="indefinite"/>
                      </p:stCondLst>
                      <p:childTnLst>
                        <p:par>
                          <p:cTn id="77" fill="hold">
                            <p:stCondLst>
                              <p:cond delay="0"/>
                            </p:stCondLst>
                            <p:childTnLst>
                              <p:par>
                                <p:cTn id="78" presetID="16" presetClass="entr" presetSubtype="37" fill="hold" nodeType="clickEffect">
                                  <p:stCondLst>
                                    <p:cond delay="0"/>
                                  </p:stCondLst>
                                  <p:childTnLst>
                                    <p:set>
                                      <p:cBhvr>
                                        <p:cTn id="79" dur="1" fill="hold">
                                          <p:stCondLst>
                                            <p:cond delay="0"/>
                                          </p:stCondLst>
                                        </p:cTn>
                                        <p:tgtEl>
                                          <p:spTgt spid="27"/>
                                        </p:tgtEl>
                                        <p:attrNameLst>
                                          <p:attrName>style.visibility</p:attrName>
                                        </p:attrNameLst>
                                      </p:cBhvr>
                                      <p:to>
                                        <p:strVal val="visible"/>
                                      </p:to>
                                    </p:set>
                                    <p:animEffect transition="in" filter="barn(outVertical)">
                                      <p:cBhvr>
                                        <p:cTn id="80" dur="500"/>
                                        <p:tgtEl>
                                          <p:spTgt spid="27"/>
                                        </p:tgtEl>
                                      </p:cBhvr>
                                    </p:animEffect>
                                  </p:childTnLst>
                                </p:cTn>
                              </p:par>
                            </p:childTnLst>
                          </p:cTn>
                        </p:par>
                      </p:childTnLst>
                    </p:cTn>
                  </p:par>
                  <p:par>
                    <p:cTn id="81" fill="hold">
                      <p:stCondLst>
                        <p:cond delay="indefinite"/>
                      </p:stCondLst>
                      <p:childTnLst>
                        <p:par>
                          <p:cTn id="82" fill="hold">
                            <p:stCondLst>
                              <p:cond delay="0"/>
                            </p:stCondLst>
                            <p:childTnLst>
                              <p:par>
                                <p:cTn id="83" presetID="16" presetClass="entr" presetSubtype="37" fill="hold" nodeType="click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barn(outVertical)">
                                      <p:cBhvr>
                                        <p:cTn id="85" dur="500"/>
                                        <p:tgtEl>
                                          <p:spTgt spid="29"/>
                                        </p:tgtEl>
                                      </p:cBhvr>
                                    </p:animEffect>
                                  </p:childTnLst>
                                </p:cTn>
                              </p:par>
                            </p:childTnLst>
                          </p:cTn>
                        </p:par>
                      </p:childTnLst>
                    </p:cTn>
                  </p:par>
                  <p:par>
                    <p:cTn id="86" fill="hold">
                      <p:stCondLst>
                        <p:cond delay="indefinite"/>
                      </p:stCondLst>
                      <p:childTnLst>
                        <p:par>
                          <p:cTn id="87" fill="hold">
                            <p:stCondLst>
                              <p:cond delay="0"/>
                            </p:stCondLst>
                            <p:childTnLst>
                              <p:par>
                                <p:cTn id="88" presetID="16" presetClass="entr" presetSubtype="37" fill="hold" nodeType="clickEffect">
                                  <p:stCondLst>
                                    <p:cond delay="0"/>
                                  </p:stCondLst>
                                  <p:childTnLst>
                                    <p:set>
                                      <p:cBhvr>
                                        <p:cTn id="89" dur="1" fill="hold">
                                          <p:stCondLst>
                                            <p:cond delay="0"/>
                                          </p:stCondLst>
                                        </p:cTn>
                                        <p:tgtEl>
                                          <p:spTgt spid="34"/>
                                        </p:tgtEl>
                                        <p:attrNameLst>
                                          <p:attrName>style.visibility</p:attrName>
                                        </p:attrNameLst>
                                      </p:cBhvr>
                                      <p:to>
                                        <p:strVal val="visible"/>
                                      </p:to>
                                    </p:set>
                                    <p:animEffect transition="in" filter="barn(outVertical)">
                                      <p:cBhvr>
                                        <p:cTn id="90" dur="500"/>
                                        <p:tgtEl>
                                          <p:spTgt spid="34"/>
                                        </p:tgtEl>
                                      </p:cBhvr>
                                    </p:animEffect>
                                  </p:childTnLst>
                                </p:cTn>
                              </p:par>
                            </p:childTnLst>
                          </p:cTn>
                        </p:par>
                      </p:childTnLst>
                    </p:cTn>
                  </p:par>
                  <p:par>
                    <p:cTn id="91" fill="hold">
                      <p:stCondLst>
                        <p:cond delay="indefinite"/>
                      </p:stCondLst>
                      <p:childTnLst>
                        <p:par>
                          <p:cTn id="92" fill="hold">
                            <p:stCondLst>
                              <p:cond delay="0"/>
                            </p:stCondLst>
                            <p:childTnLst>
                              <p:par>
                                <p:cTn id="93" presetID="16" presetClass="entr" presetSubtype="37" fill="hold" nodeType="clickEffect">
                                  <p:stCondLst>
                                    <p:cond delay="0"/>
                                  </p:stCondLst>
                                  <p:childTnLst>
                                    <p:set>
                                      <p:cBhvr>
                                        <p:cTn id="94" dur="1" fill="hold">
                                          <p:stCondLst>
                                            <p:cond delay="0"/>
                                          </p:stCondLst>
                                        </p:cTn>
                                        <p:tgtEl>
                                          <p:spTgt spid="35"/>
                                        </p:tgtEl>
                                        <p:attrNameLst>
                                          <p:attrName>style.visibility</p:attrName>
                                        </p:attrNameLst>
                                      </p:cBhvr>
                                      <p:to>
                                        <p:strVal val="visible"/>
                                      </p:to>
                                    </p:set>
                                    <p:animEffect transition="in" filter="barn(outVertical)">
                                      <p:cBhvr>
                                        <p:cTn id="95" dur="500"/>
                                        <p:tgtEl>
                                          <p:spTgt spid="35"/>
                                        </p:tgtEl>
                                      </p:cBhvr>
                                    </p:animEffect>
                                  </p:childTnLst>
                                </p:cTn>
                              </p:par>
                            </p:childTnLst>
                          </p:cTn>
                        </p:par>
                      </p:childTnLst>
                    </p:cTn>
                  </p:par>
                  <p:par>
                    <p:cTn id="96" fill="hold">
                      <p:stCondLst>
                        <p:cond delay="indefinite"/>
                      </p:stCondLst>
                      <p:childTnLst>
                        <p:par>
                          <p:cTn id="97" fill="hold">
                            <p:stCondLst>
                              <p:cond delay="0"/>
                            </p:stCondLst>
                            <p:childTnLst>
                              <p:par>
                                <p:cTn id="98" presetID="16" presetClass="entr" presetSubtype="37" fill="hold" nodeType="clickEffect">
                                  <p:stCondLst>
                                    <p:cond delay="0"/>
                                  </p:stCondLst>
                                  <p:childTnLst>
                                    <p:set>
                                      <p:cBhvr>
                                        <p:cTn id="99" dur="1" fill="hold">
                                          <p:stCondLst>
                                            <p:cond delay="0"/>
                                          </p:stCondLst>
                                        </p:cTn>
                                        <p:tgtEl>
                                          <p:spTgt spid="37"/>
                                        </p:tgtEl>
                                        <p:attrNameLst>
                                          <p:attrName>style.visibility</p:attrName>
                                        </p:attrNameLst>
                                      </p:cBhvr>
                                      <p:to>
                                        <p:strVal val="visible"/>
                                      </p:to>
                                    </p:set>
                                    <p:animEffect transition="in" filter="barn(outVertical)">
                                      <p:cBhvr>
                                        <p:cTn id="100" dur="500"/>
                                        <p:tgtEl>
                                          <p:spTgt spid="37"/>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grpId="0" nodeType="clickEffect">
                                  <p:stCondLst>
                                    <p:cond delay="0"/>
                                  </p:stCondLst>
                                  <p:childTnLst>
                                    <p:set>
                                      <p:cBhvr>
                                        <p:cTn id="104" dur="1" fill="hold">
                                          <p:stCondLst>
                                            <p:cond delay="0"/>
                                          </p:stCondLst>
                                        </p:cTn>
                                        <p:tgtEl>
                                          <p:spTgt spid="38"/>
                                        </p:tgtEl>
                                        <p:attrNameLst>
                                          <p:attrName>style.visibility</p:attrName>
                                        </p:attrNameLst>
                                      </p:cBhvr>
                                      <p:to>
                                        <p:strVal val="visible"/>
                                      </p:to>
                                    </p:set>
                                    <p:animEffect transition="in" filter="wipe(left)">
                                      <p:cBhvr>
                                        <p:cTn id="105" dur="500"/>
                                        <p:tgtEl>
                                          <p:spTgt spid="38"/>
                                        </p:tgtEl>
                                      </p:cBhvr>
                                    </p:animEffect>
                                  </p:childTnLst>
                                </p:cTn>
                              </p:par>
                              <p:par>
                                <p:cTn id="106" presetID="35" presetClass="entr" presetSubtype="0" fill="hold" grpId="0" nodeType="withEffect">
                                  <p:stCondLst>
                                    <p:cond delay="0"/>
                                  </p:stCondLst>
                                  <p:childTnLst>
                                    <p:set>
                                      <p:cBhvr>
                                        <p:cTn id="107" dur="1" fill="hold">
                                          <p:stCondLst>
                                            <p:cond delay="0"/>
                                          </p:stCondLst>
                                        </p:cTn>
                                        <p:tgtEl>
                                          <p:spTgt spid="39"/>
                                        </p:tgtEl>
                                        <p:attrNameLst>
                                          <p:attrName>style.visibility</p:attrName>
                                        </p:attrNameLst>
                                      </p:cBhvr>
                                      <p:to>
                                        <p:strVal val="visible"/>
                                      </p:to>
                                    </p:set>
                                    <p:animEffect transition="in" filter="fade">
                                      <p:cBhvr>
                                        <p:cTn id="108" dur="1000"/>
                                        <p:tgtEl>
                                          <p:spTgt spid="39"/>
                                        </p:tgtEl>
                                      </p:cBhvr>
                                    </p:animEffect>
                                    <p:anim calcmode="lin" valueType="num">
                                      <p:cBhvr>
                                        <p:cTn id="109" dur="1000" fill="hold"/>
                                        <p:tgtEl>
                                          <p:spTgt spid="39"/>
                                        </p:tgtEl>
                                        <p:attrNameLst>
                                          <p:attrName>style.rotation</p:attrName>
                                        </p:attrNameLst>
                                      </p:cBhvr>
                                      <p:tavLst>
                                        <p:tav tm="0">
                                          <p:val>
                                            <p:fltVal val="720"/>
                                          </p:val>
                                        </p:tav>
                                        <p:tav tm="100000">
                                          <p:val>
                                            <p:fltVal val="0"/>
                                          </p:val>
                                        </p:tav>
                                      </p:tavLst>
                                    </p:anim>
                                    <p:anim calcmode="lin" valueType="num">
                                      <p:cBhvr>
                                        <p:cTn id="110" dur="1000" fill="hold"/>
                                        <p:tgtEl>
                                          <p:spTgt spid="39"/>
                                        </p:tgtEl>
                                        <p:attrNameLst>
                                          <p:attrName>ppt_h</p:attrName>
                                        </p:attrNameLst>
                                      </p:cBhvr>
                                      <p:tavLst>
                                        <p:tav tm="0">
                                          <p:val>
                                            <p:fltVal val="0"/>
                                          </p:val>
                                        </p:tav>
                                        <p:tav tm="100000">
                                          <p:val>
                                            <p:strVal val="#ppt_h"/>
                                          </p:val>
                                        </p:tav>
                                      </p:tavLst>
                                    </p:anim>
                                    <p:anim calcmode="lin" valueType="num">
                                      <p:cBhvr>
                                        <p:cTn id="111" dur="1000" fill="hold"/>
                                        <p:tgtEl>
                                          <p:spTgt spid="39"/>
                                        </p:tgtEl>
                                        <p:attrNameLst>
                                          <p:attrName>ppt_w</p:attrName>
                                        </p:attrNameLst>
                                      </p:cBhvr>
                                      <p:tavLst>
                                        <p:tav tm="0">
                                          <p:val>
                                            <p:fltVal val="0"/>
                                          </p:val>
                                        </p:tav>
                                        <p:tav tm="100000">
                                          <p:val>
                                            <p:strVal val="#ppt_w"/>
                                          </p:val>
                                        </p:tav>
                                      </p:tavLst>
                                    </p:anim>
                                  </p:childTnLst>
                                </p:cTn>
                              </p:par>
                            </p:childTnLst>
                          </p:cTn>
                        </p:par>
                        <p:par>
                          <p:cTn id="112" fill="hold">
                            <p:stCondLst>
                              <p:cond delay="1000"/>
                            </p:stCondLst>
                            <p:childTnLst>
                              <p:par>
                                <p:cTn id="113" presetID="22" presetClass="entr" presetSubtype="2" fill="hold" grpId="0" nodeType="after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wipe(right)">
                                      <p:cBhvr>
                                        <p:cTn id="115" dur="500"/>
                                        <p:tgtEl>
                                          <p:spTgt spid="40"/>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8" fill="hold" grpId="0" nodeType="clickEffect">
                                  <p:stCondLst>
                                    <p:cond delay="0"/>
                                  </p:stCondLst>
                                  <p:childTnLst>
                                    <p:set>
                                      <p:cBhvr>
                                        <p:cTn id="119" dur="1" fill="hold">
                                          <p:stCondLst>
                                            <p:cond delay="0"/>
                                          </p:stCondLst>
                                        </p:cTn>
                                        <p:tgtEl>
                                          <p:spTgt spid="41"/>
                                        </p:tgtEl>
                                        <p:attrNameLst>
                                          <p:attrName>style.visibility</p:attrName>
                                        </p:attrNameLst>
                                      </p:cBhvr>
                                      <p:to>
                                        <p:strVal val="visible"/>
                                      </p:to>
                                    </p:set>
                                    <p:animEffect transition="in" filter="wipe(left)">
                                      <p:cBhvr>
                                        <p:cTn id="120" dur="500"/>
                                        <p:tgtEl>
                                          <p:spTgt spid="41"/>
                                        </p:tgtEl>
                                      </p:cBhvr>
                                    </p:animEffect>
                                  </p:childTnLst>
                                </p:cTn>
                              </p:par>
                              <p:par>
                                <p:cTn id="121" presetID="35" presetClass="entr" presetSubtype="0" fill="hold" grpId="0" nodeType="withEffect">
                                  <p:stCondLst>
                                    <p:cond delay="0"/>
                                  </p:stCondLst>
                                  <p:childTnLst>
                                    <p:set>
                                      <p:cBhvr>
                                        <p:cTn id="122" dur="1" fill="hold">
                                          <p:stCondLst>
                                            <p:cond delay="0"/>
                                          </p:stCondLst>
                                        </p:cTn>
                                        <p:tgtEl>
                                          <p:spTgt spid="42"/>
                                        </p:tgtEl>
                                        <p:attrNameLst>
                                          <p:attrName>style.visibility</p:attrName>
                                        </p:attrNameLst>
                                      </p:cBhvr>
                                      <p:to>
                                        <p:strVal val="visible"/>
                                      </p:to>
                                    </p:set>
                                    <p:animEffect transition="in" filter="fade">
                                      <p:cBhvr>
                                        <p:cTn id="123" dur="1000"/>
                                        <p:tgtEl>
                                          <p:spTgt spid="42"/>
                                        </p:tgtEl>
                                      </p:cBhvr>
                                    </p:animEffect>
                                    <p:anim calcmode="lin" valueType="num">
                                      <p:cBhvr>
                                        <p:cTn id="124" dur="1000" fill="hold"/>
                                        <p:tgtEl>
                                          <p:spTgt spid="42"/>
                                        </p:tgtEl>
                                        <p:attrNameLst>
                                          <p:attrName>style.rotation</p:attrName>
                                        </p:attrNameLst>
                                      </p:cBhvr>
                                      <p:tavLst>
                                        <p:tav tm="0">
                                          <p:val>
                                            <p:fltVal val="720"/>
                                          </p:val>
                                        </p:tav>
                                        <p:tav tm="100000">
                                          <p:val>
                                            <p:fltVal val="0"/>
                                          </p:val>
                                        </p:tav>
                                      </p:tavLst>
                                    </p:anim>
                                    <p:anim calcmode="lin" valueType="num">
                                      <p:cBhvr>
                                        <p:cTn id="125" dur="1000" fill="hold"/>
                                        <p:tgtEl>
                                          <p:spTgt spid="42"/>
                                        </p:tgtEl>
                                        <p:attrNameLst>
                                          <p:attrName>ppt_h</p:attrName>
                                        </p:attrNameLst>
                                      </p:cBhvr>
                                      <p:tavLst>
                                        <p:tav tm="0">
                                          <p:val>
                                            <p:fltVal val="0"/>
                                          </p:val>
                                        </p:tav>
                                        <p:tav tm="100000">
                                          <p:val>
                                            <p:strVal val="#ppt_h"/>
                                          </p:val>
                                        </p:tav>
                                      </p:tavLst>
                                    </p:anim>
                                    <p:anim calcmode="lin" valueType="num">
                                      <p:cBhvr>
                                        <p:cTn id="126" dur="1000" fill="hold"/>
                                        <p:tgtEl>
                                          <p:spTgt spid="42"/>
                                        </p:tgtEl>
                                        <p:attrNameLst>
                                          <p:attrName>ppt_w</p:attrName>
                                        </p:attrNameLst>
                                      </p:cBhvr>
                                      <p:tavLst>
                                        <p:tav tm="0">
                                          <p:val>
                                            <p:fltVal val="0"/>
                                          </p:val>
                                        </p:tav>
                                        <p:tav tm="100000">
                                          <p:val>
                                            <p:strVal val="#ppt_w"/>
                                          </p:val>
                                        </p:tav>
                                      </p:tavLst>
                                    </p:anim>
                                  </p:childTnLst>
                                </p:cTn>
                              </p:par>
                            </p:childTnLst>
                          </p:cTn>
                        </p:par>
                        <p:par>
                          <p:cTn id="127" fill="hold">
                            <p:stCondLst>
                              <p:cond delay="1000"/>
                            </p:stCondLst>
                            <p:childTnLst>
                              <p:par>
                                <p:cTn id="128" presetID="22" presetClass="entr" presetSubtype="2" fill="hold" grpId="0" nodeType="afterEffect">
                                  <p:stCondLst>
                                    <p:cond delay="0"/>
                                  </p:stCondLst>
                                  <p:childTnLst>
                                    <p:set>
                                      <p:cBhvr>
                                        <p:cTn id="129" dur="1" fill="hold">
                                          <p:stCondLst>
                                            <p:cond delay="0"/>
                                          </p:stCondLst>
                                        </p:cTn>
                                        <p:tgtEl>
                                          <p:spTgt spid="43"/>
                                        </p:tgtEl>
                                        <p:attrNameLst>
                                          <p:attrName>style.visibility</p:attrName>
                                        </p:attrNameLst>
                                      </p:cBhvr>
                                      <p:to>
                                        <p:strVal val="visible"/>
                                      </p:to>
                                    </p:set>
                                    <p:animEffect transition="in" filter="wipe(right)">
                                      <p:cBhvr>
                                        <p:cTn id="130" dur="500"/>
                                        <p:tgtEl>
                                          <p:spTgt spid="43"/>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8" fill="hold" grpId="0" nodeType="clickEffect">
                                  <p:stCondLst>
                                    <p:cond delay="0"/>
                                  </p:stCondLst>
                                  <p:childTnLst>
                                    <p:set>
                                      <p:cBhvr>
                                        <p:cTn id="134" dur="1" fill="hold">
                                          <p:stCondLst>
                                            <p:cond delay="0"/>
                                          </p:stCondLst>
                                        </p:cTn>
                                        <p:tgtEl>
                                          <p:spTgt spid="44"/>
                                        </p:tgtEl>
                                        <p:attrNameLst>
                                          <p:attrName>style.visibility</p:attrName>
                                        </p:attrNameLst>
                                      </p:cBhvr>
                                      <p:to>
                                        <p:strVal val="visible"/>
                                      </p:to>
                                    </p:set>
                                    <p:animEffect transition="in" filter="wipe(left)">
                                      <p:cBhvr>
                                        <p:cTn id="135" dur="500"/>
                                        <p:tgtEl>
                                          <p:spTgt spid="44"/>
                                        </p:tgtEl>
                                      </p:cBhvr>
                                    </p:animEffect>
                                  </p:childTnLst>
                                </p:cTn>
                              </p:par>
                              <p:par>
                                <p:cTn id="136" presetID="35" presetClass="entr" presetSubtype="0" fill="hold" grpId="0" nodeType="withEffect">
                                  <p:stCondLst>
                                    <p:cond delay="0"/>
                                  </p:stCondLst>
                                  <p:childTnLst>
                                    <p:set>
                                      <p:cBhvr>
                                        <p:cTn id="137" dur="1" fill="hold">
                                          <p:stCondLst>
                                            <p:cond delay="0"/>
                                          </p:stCondLst>
                                        </p:cTn>
                                        <p:tgtEl>
                                          <p:spTgt spid="45"/>
                                        </p:tgtEl>
                                        <p:attrNameLst>
                                          <p:attrName>style.visibility</p:attrName>
                                        </p:attrNameLst>
                                      </p:cBhvr>
                                      <p:to>
                                        <p:strVal val="visible"/>
                                      </p:to>
                                    </p:set>
                                    <p:animEffect transition="in" filter="fade">
                                      <p:cBhvr>
                                        <p:cTn id="138" dur="1000"/>
                                        <p:tgtEl>
                                          <p:spTgt spid="45"/>
                                        </p:tgtEl>
                                      </p:cBhvr>
                                    </p:animEffect>
                                    <p:anim calcmode="lin" valueType="num">
                                      <p:cBhvr>
                                        <p:cTn id="139" dur="1000" fill="hold"/>
                                        <p:tgtEl>
                                          <p:spTgt spid="45"/>
                                        </p:tgtEl>
                                        <p:attrNameLst>
                                          <p:attrName>style.rotation</p:attrName>
                                        </p:attrNameLst>
                                      </p:cBhvr>
                                      <p:tavLst>
                                        <p:tav tm="0">
                                          <p:val>
                                            <p:fltVal val="720"/>
                                          </p:val>
                                        </p:tav>
                                        <p:tav tm="100000">
                                          <p:val>
                                            <p:fltVal val="0"/>
                                          </p:val>
                                        </p:tav>
                                      </p:tavLst>
                                    </p:anim>
                                    <p:anim calcmode="lin" valueType="num">
                                      <p:cBhvr>
                                        <p:cTn id="140" dur="1000" fill="hold"/>
                                        <p:tgtEl>
                                          <p:spTgt spid="45"/>
                                        </p:tgtEl>
                                        <p:attrNameLst>
                                          <p:attrName>ppt_h</p:attrName>
                                        </p:attrNameLst>
                                      </p:cBhvr>
                                      <p:tavLst>
                                        <p:tav tm="0">
                                          <p:val>
                                            <p:fltVal val="0"/>
                                          </p:val>
                                        </p:tav>
                                        <p:tav tm="100000">
                                          <p:val>
                                            <p:strVal val="#ppt_h"/>
                                          </p:val>
                                        </p:tav>
                                      </p:tavLst>
                                    </p:anim>
                                    <p:anim calcmode="lin" valueType="num">
                                      <p:cBhvr>
                                        <p:cTn id="141" dur="1000" fill="hold"/>
                                        <p:tgtEl>
                                          <p:spTgt spid="45"/>
                                        </p:tgtEl>
                                        <p:attrNameLst>
                                          <p:attrName>ppt_w</p:attrName>
                                        </p:attrNameLst>
                                      </p:cBhvr>
                                      <p:tavLst>
                                        <p:tav tm="0">
                                          <p:val>
                                            <p:fltVal val="0"/>
                                          </p:val>
                                        </p:tav>
                                        <p:tav tm="100000">
                                          <p:val>
                                            <p:strVal val="#ppt_w"/>
                                          </p:val>
                                        </p:tav>
                                      </p:tavLst>
                                    </p:anim>
                                  </p:childTnLst>
                                </p:cTn>
                              </p:par>
                            </p:childTnLst>
                          </p:cTn>
                        </p:par>
                        <p:par>
                          <p:cTn id="142" fill="hold">
                            <p:stCondLst>
                              <p:cond delay="1000"/>
                            </p:stCondLst>
                            <p:childTnLst>
                              <p:par>
                                <p:cTn id="143" presetID="22" presetClass="entr" presetSubtype="2" fill="hold" grpId="0" nodeType="afterEffect">
                                  <p:stCondLst>
                                    <p:cond delay="0"/>
                                  </p:stCondLst>
                                  <p:childTnLst>
                                    <p:set>
                                      <p:cBhvr>
                                        <p:cTn id="144" dur="1" fill="hold">
                                          <p:stCondLst>
                                            <p:cond delay="0"/>
                                          </p:stCondLst>
                                        </p:cTn>
                                        <p:tgtEl>
                                          <p:spTgt spid="46"/>
                                        </p:tgtEl>
                                        <p:attrNameLst>
                                          <p:attrName>style.visibility</p:attrName>
                                        </p:attrNameLst>
                                      </p:cBhvr>
                                      <p:to>
                                        <p:strVal val="visible"/>
                                      </p:to>
                                    </p:set>
                                    <p:animEffect transition="in" filter="wipe(right)">
                                      <p:cBhvr>
                                        <p:cTn id="145" dur="500"/>
                                        <p:tgtEl>
                                          <p:spTgt spid="46"/>
                                        </p:tgtEl>
                                      </p:cBhvr>
                                    </p:animEffect>
                                  </p:childTnLst>
                                </p:cTn>
                              </p:par>
                            </p:childTnLst>
                          </p:cTn>
                        </p:par>
                      </p:childTnLst>
                    </p:cTn>
                  </p:par>
                  <p:par>
                    <p:cTn id="146" fill="hold">
                      <p:stCondLst>
                        <p:cond delay="indefinite"/>
                      </p:stCondLst>
                      <p:childTnLst>
                        <p:par>
                          <p:cTn id="147" fill="hold">
                            <p:stCondLst>
                              <p:cond delay="0"/>
                            </p:stCondLst>
                            <p:childTnLst>
                              <p:par>
                                <p:cTn id="148" presetID="47" presetClass="entr" presetSubtype="0" fill="hold" nodeType="clickEffect">
                                  <p:stCondLst>
                                    <p:cond delay="0"/>
                                  </p:stCondLst>
                                  <p:childTnLst>
                                    <p:set>
                                      <p:cBhvr>
                                        <p:cTn id="149" dur="1" fill="hold">
                                          <p:stCondLst>
                                            <p:cond delay="0"/>
                                          </p:stCondLst>
                                        </p:cTn>
                                        <p:tgtEl>
                                          <p:spTgt spid="105"/>
                                        </p:tgtEl>
                                        <p:attrNameLst>
                                          <p:attrName>style.visibility</p:attrName>
                                        </p:attrNameLst>
                                      </p:cBhvr>
                                      <p:to>
                                        <p:strVal val="visible"/>
                                      </p:to>
                                    </p:set>
                                    <p:animEffect transition="in" filter="fade">
                                      <p:cBhvr>
                                        <p:cTn id="150" dur="1000"/>
                                        <p:tgtEl>
                                          <p:spTgt spid="105"/>
                                        </p:tgtEl>
                                      </p:cBhvr>
                                    </p:animEffect>
                                    <p:anim calcmode="lin" valueType="num">
                                      <p:cBhvr>
                                        <p:cTn id="151" dur="1000" fill="hold"/>
                                        <p:tgtEl>
                                          <p:spTgt spid="105"/>
                                        </p:tgtEl>
                                        <p:attrNameLst>
                                          <p:attrName>ppt_x</p:attrName>
                                        </p:attrNameLst>
                                      </p:cBhvr>
                                      <p:tavLst>
                                        <p:tav tm="0">
                                          <p:val>
                                            <p:strVal val="#ppt_x"/>
                                          </p:val>
                                        </p:tav>
                                        <p:tav tm="100000">
                                          <p:val>
                                            <p:strVal val="#ppt_x"/>
                                          </p:val>
                                        </p:tav>
                                      </p:tavLst>
                                    </p:anim>
                                    <p:anim calcmode="lin" valueType="num">
                                      <p:cBhvr>
                                        <p:cTn id="152"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31" presetClass="entr" presetSubtype="0" fill="hold" grpId="0" nodeType="clickEffect">
                                  <p:stCondLst>
                                    <p:cond delay="0"/>
                                  </p:stCondLst>
                                  <p:childTnLst>
                                    <p:set>
                                      <p:cBhvr>
                                        <p:cTn id="156" dur="1" fill="hold">
                                          <p:stCondLst>
                                            <p:cond delay="0"/>
                                          </p:stCondLst>
                                        </p:cTn>
                                        <p:tgtEl>
                                          <p:spTgt spid="49"/>
                                        </p:tgtEl>
                                        <p:attrNameLst>
                                          <p:attrName>style.visibility</p:attrName>
                                        </p:attrNameLst>
                                      </p:cBhvr>
                                      <p:to>
                                        <p:strVal val="visible"/>
                                      </p:to>
                                    </p:set>
                                    <p:anim calcmode="lin" valueType="num">
                                      <p:cBhvr>
                                        <p:cTn id="157" dur="750" fill="hold"/>
                                        <p:tgtEl>
                                          <p:spTgt spid="49"/>
                                        </p:tgtEl>
                                        <p:attrNameLst>
                                          <p:attrName>ppt_w</p:attrName>
                                        </p:attrNameLst>
                                      </p:cBhvr>
                                      <p:tavLst>
                                        <p:tav tm="0">
                                          <p:val>
                                            <p:fltVal val="0"/>
                                          </p:val>
                                        </p:tav>
                                        <p:tav tm="100000">
                                          <p:val>
                                            <p:strVal val="#ppt_w"/>
                                          </p:val>
                                        </p:tav>
                                      </p:tavLst>
                                    </p:anim>
                                    <p:anim calcmode="lin" valueType="num">
                                      <p:cBhvr>
                                        <p:cTn id="158" dur="750" fill="hold"/>
                                        <p:tgtEl>
                                          <p:spTgt spid="49"/>
                                        </p:tgtEl>
                                        <p:attrNameLst>
                                          <p:attrName>ppt_h</p:attrName>
                                        </p:attrNameLst>
                                      </p:cBhvr>
                                      <p:tavLst>
                                        <p:tav tm="0">
                                          <p:val>
                                            <p:fltVal val="0"/>
                                          </p:val>
                                        </p:tav>
                                        <p:tav tm="100000">
                                          <p:val>
                                            <p:strVal val="#ppt_h"/>
                                          </p:val>
                                        </p:tav>
                                      </p:tavLst>
                                    </p:anim>
                                    <p:anim calcmode="lin" valueType="num">
                                      <p:cBhvr>
                                        <p:cTn id="159" dur="750" fill="hold"/>
                                        <p:tgtEl>
                                          <p:spTgt spid="49"/>
                                        </p:tgtEl>
                                        <p:attrNameLst>
                                          <p:attrName>style.rotation</p:attrName>
                                        </p:attrNameLst>
                                      </p:cBhvr>
                                      <p:tavLst>
                                        <p:tav tm="0">
                                          <p:val>
                                            <p:fltVal val="90"/>
                                          </p:val>
                                        </p:tav>
                                        <p:tav tm="100000">
                                          <p:val>
                                            <p:fltVal val="0"/>
                                          </p:val>
                                        </p:tav>
                                      </p:tavLst>
                                    </p:anim>
                                    <p:animEffect transition="in" filter="fade">
                                      <p:cBhvr>
                                        <p:cTn id="160" dur="750"/>
                                        <p:tgtEl>
                                          <p:spTgt spid="49"/>
                                        </p:tgtEl>
                                      </p:cBhvr>
                                    </p:animEffect>
                                  </p:childTnLst>
                                </p:cTn>
                              </p:par>
                            </p:childTnLst>
                          </p:cTn>
                        </p:par>
                      </p:childTnLst>
                    </p:cTn>
                  </p:par>
                  <p:par>
                    <p:cTn id="161" fill="hold">
                      <p:stCondLst>
                        <p:cond delay="indefinite"/>
                      </p:stCondLst>
                      <p:childTnLst>
                        <p:par>
                          <p:cTn id="162" fill="hold">
                            <p:stCondLst>
                              <p:cond delay="0"/>
                            </p:stCondLst>
                            <p:childTnLst>
                              <p:par>
                                <p:cTn id="163" presetID="31" presetClass="entr" presetSubtype="0" fill="hold" grpId="0" nodeType="clickEffect">
                                  <p:stCondLst>
                                    <p:cond delay="0"/>
                                  </p:stCondLst>
                                  <p:childTnLst>
                                    <p:set>
                                      <p:cBhvr>
                                        <p:cTn id="164" dur="1" fill="hold">
                                          <p:stCondLst>
                                            <p:cond delay="0"/>
                                          </p:stCondLst>
                                        </p:cTn>
                                        <p:tgtEl>
                                          <p:spTgt spid="50"/>
                                        </p:tgtEl>
                                        <p:attrNameLst>
                                          <p:attrName>style.visibility</p:attrName>
                                        </p:attrNameLst>
                                      </p:cBhvr>
                                      <p:to>
                                        <p:strVal val="visible"/>
                                      </p:to>
                                    </p:set>
                                    <p:anim calcmode="lin" valueType="num">
                                      <p:cBhvr>
                                        <p:cTn id="165" dur="750" fill="hold"/>
                                        <p:tgtEl>
                                          <p:spTgt spid="50"/>
                                        </p:tgtEl>
                                        <p:attrNameLst>
                                          <p:attrName>ppt_w</p:attrName>
                                        </p:attrNameLst>
                                      </p:cBhvr>
                                      <p:tavLst>
                                        <p:tav tm="0">
                                          <p:val>
                                            <p:fltVal val="0"/>
                                          </p:val>
                                        </p:tav>
                                        <p:tav tm="100000">
                                          <p:val>
                                            <p:strVal val="#ppt_w"/>
                                          </p:val>
                                        </p:tav>
                                      </p:tavLst>
                                    </p:anim>
                                    <p:anim calcmode="lin" valueType="num">
                                      <p:cBhvr>
                                        <p:cTn id="166" dur="750" fill="hold"/>
                                        <p:tgtEl>
                                          <p:spTgt spid="50"/>
                                        </p:tgtEl>
                                        <p:attrNameLst>
                                          <p:attrName>ppt_h</p:attrName>
                                        </p:attrNameLst>
                                      </p:cBhvr>
                                      <p:tavLst>
                                        <p:tav tm="0">
                                          <p:val>
                                            <p:fltVal val="0"/>
                                          </p:val>
                                        </p:tav>
                                        <p:tav tm="100000">
                                          <p:val>
                                            <p:strVal val="#ppt_h"/>
                                          </p:val>
                                        </p:tav>
                                      </p:tavLst>
                                    </p:anim>
                                    <p:anim calcmode="lin" valueType="num">
                                      <p:cBhvr>
                                        <p:cTn id="167" dur="750" fill="hold"/>
                                        <p:tgtEl>
                                          <p:spTgt spid="50"/>
                                        </p:tgtEl>
                                        <p:attrNameLst>
                                          <p:attrName>style.rotation</p:attrName>
                                        </p:attrNameLst>
                                      </p:cBhvr>
                                      <p:tavLst>
                                        <p:tav tm="0">
                                          <p:val>
                                            <p:fltVal val="90"/>
                                          </p:val>
                                        </p:tav>
                                        <p:tav tm="100000">
                                          <p:val>
                                            <p:fltVal val="0"/>
                                          </p:val>
                                        </p:tav>
                                      </p:tavLst>
                                    </p:anim>
                                    <p:animEffect transition="in" filter="fade">
                                      <p:cBhvr>
                                        <p:cTn id="168" dur="750"/>
                                        <p:tgtEl>
                                          <p:spTgt spid="50"/>
                                        </p:tgtEl>
                                      </p:cBhvr>
                                    </p:animEffect>
                                  </p:childTnLst>
                                </p:cTn>
                              </p:par>
                            </p:childTnLst>
                          </p:cTn>
                        </p:par>
                      </p:childTnLst>
                    </p:cTn>
                  </p:par>
                  <p:par>
                    <p:cTn id="169" fill="hold">
                      <p:stCondLst>
                        <p:cond delay="indefinite"/>
                      </p:stCondLst>
                      <p:childTnLst>
                        <p:par>
                          <p:cTn id="170" fill="hold">
                            <p:stCondLst>
                              <p:cond delay="0"/>
                            </p:stCondLst>
                            <p:childTnLst>
                              <p:par>
                                <p:cTn id="171" presetID="31" presetClass="entr" presetSubtype="0" fill="hold" grpId="0" nodeType="clickEffect">
                                  <p:stCondLst>
                                    <p:cond delay="0"/>
                                  </p:stCondLst>
                                  <p:childTnLst>
                                    <p:set>
                                      <p:cBhvr>
                                        <p:cTn id="172" dur="1" fill="hold">
                                          <p:stCondLst>
                                            <p:cond delay="0"/>
                                          </p:stCondLst>
                                        </p:cTn>
                                        <p:tgtEl>
                                          <p:spTgt spid="51"/>
                                        </p:tgtEl>
                                        <p:attrNameLst>
                                          <p:attrName>style.visibility</p:attrName>
                                        </p:attrNameLst>
                                      </p:cBhvr>
                                      <p:to>
                                        <p:strVal val="visible"/>
                                      </p:to>
                                    </p:set>
                                    <p:anim calcmode="lin" valueType="num">
                                      <p:cBhvr>
                                        <p:cTn id="173" dur="750" fill="hold"/>
                                        <p:tgtEl>
                                          <p:spTgt spid="51"/>
                                        </p:tgtEl>
                                        <p:attrNameLst>
                                          <p:attrName>ppt_w</p:attrName>
                                        </p:attrNameLst>
                                      </p:cBhvr>
                                      <p:tavLst>
                                        <p:tav tm="0">
                                          <p:val>
                                            <p:fltVal val="0"/>
                                          </p:val>
                                        </p:tav>
                                        <p:tav tm="100000">
                                          <p:val>
                                            <p:strVal val="#ppt_w"/>
                                          </p:val>
                                        </p:tav>
                                      </p:tavLst>
                                    </p:anim>
                                    <p:anim calcmode="lin" valueType="num">
                                      <p:cBhvr>
                                        <p:cTn id="174" dur="750" fill="hold"/>
                                        <p:tgtEl>
                                          <p:spTgt spid="51"/>
                                        </p:tgtEl>
                                        <p:attrNameLst>
                                          <p:attrName>ppt_h</p:attrName>
                                        </p:attrNameLst>
                                      </p:cBhvr>
                                      <p:tavLst>
                                        <p:tav tm="0">
                                          <p:val>
                                            <p:fltVal val="0"/>
                                          </p:val>
                                        </p:tav>
                                        <p:tav tm="100000">
                                          <p:val>
                                            <p:strVal val="#ppt_h"/>
                                          </p:val>
                                        </p:tav>
                                      </p:tavLst>
                                    </p:anim>
                                    <p:anim calcmode="lin" valueType="num">
                                      <p:cBhvr>
                                        <p:cTn id="175" dur="750" fill="hold"/>
                                        <p:tgtEl>
                                          <p:spTgt spid="51"/>
                                        </p:tgtEl>
                                        <p:attrNameLst>
                                          <p:attrName>style.rotation</p:attrName>
                                        </p:attrNameLst>
                                      </p:cBhvr>
                                      <p:tavLst>
                                        <p:tav tm="0">
                                          <p:val>
                                            <p:fltVal val="90"/>
                                          </p:val>
                                        </p:tav>
                                        <p:tav tm="100000">
                                          <p:val>
                                            <p:fltVal val="0"/>
                                          </p:val>
                                        </p:tav>
                                      </p:tavLst>
                                    </p:anim>
                                    <p:animEffect transition="in" filter="fade">
                                      <p:cBhvr>
                                        <p:cTn id="176" dur="750"/>
                                        <p:tgtEl>
                                          <p:spTgt spid="51"/>
                                        </p:tgtEl>
                                      </p:cBhvr>
                                    </p:animEffect>
                                  </p:childTnLst>
                                </p:cTn>
                              </p:par>
                            </p:childTnLst>
                          </p:cTn>
                        </p:par>
                      </p:childTnLst>
                    </p:cTn>
                  </p:par>
                  <p:par>
                    <p:cTn id="177" fill="hold">
                      <p:stCondLst>
                        <p:cond delay="indefinite"/>
                      </p:stCondLst>
                      <p:childTnLst>
                        <p:par>
                          <p:cTn id="178" fill="hold">
                            <p:stCondLst>
                              <p:cond delay="0"/>
                            </p:stCondLst>
                            <p:childTnLst>
                              <p:par>
                                <p:cTn id="179" presetID="31" presetClass="entr" presetSubtype="0" fill="hold" grpId="0" nodeType="clickEffect">
                                  <p:stCondLst>
                                    <p:cond delay="0"/>
                                  </p:stCondLst>
                                  <p:childTnLst>
                                    <p:set>
                                      <p:cBhvr>
                                        <p:cTn id="180" dur="1" fill="hold">
                                          <p:stCondLst>
                                            <p:cond delay="0"/>
                                          </p:stCondLst>
                                        </p:cTn>
                                        <p:tgtEl>
                                          <p:spTgt spid="106"/>
                                        </p:tgtEl>
                                        <p:attrNameLst>
                                          <p:attrName>style.visibility</p:attrName>
                                        </p:attrNameLst>
                                      </p:cBhvr>
                                      <p:to>
                                        <p:strVal val="visible"/>
                                      </p:to>
                                    </p:set>
                                    <p:anim calcmode="lin" valueType="num">
                                      <p:cBhvr>
                                        <p:cTn id="181" dur="750" fill="hold"/>
                                        <p:tgtEl>
                                          <p:spTgt spid="106"/>
                                        </p:tgtEl>
                                        <p:attrNameLst>
                                          <p:attrName>ppt_w</p:attrName>
                                        </p:attrNameLst>
                                      </p:cBhvr>
                                      <p:tavLst>
                                        <p:tav tm="0">
                                          <p:val>
                                            <p:fltVal val="0"/>
                                          </p:val>
                                        </p:tav>
                                        <p:tav tm="100000">
                                          <p:val>
                                            <p:strVal val="#ppt_w"/>
                                          </p:val>
                                        </p:tav>
                                      </p:tavLst>
                                    </p:anim>
                                    <p:anim calcmode="lin" valueType="num">
                                      <p:cBhvr>
                                        <p:cTn id="182" dur="750" fill="hold"/>
                                        <p:tgtEl>
                                          <p:spTgt spid="106"/>
                                        </p:tgtEl>
                                        <p:attrNameLst>
                                          <p:attrName>ppt_h</p:attrName>
                                        </p:attrNameLst>
                                      </p:cBhvr>
                                      <p:tavLst>
                                        <p:tav tm="0">
                                          <p:val>
                                            <p:fltVal val="0"/>
                                          </p:val>
                                        </p:tav>
                                        <p:tav tm="100000">
                                          <p:val>
                                            <p:strVal val="#ppt_h"/>
                                          </p:val>
                                        </p:tav>
                                      </p:tavLst>
                                    </p:anim>
                                    <p:anim calcmode="lin" valueType="num">
                                      <p:cBhvr>
                                        <p:cTn id="183" dur="750" fill="hold"/>
                                        <p:tgtEl>
                                          <p:spTgt spid="106"/>
                                        </p:tgtEl>
                                        <p:attrNameLst>
                                          <p:attrName>style.rotation</p:attrName>
                                        </p:attrNameLst>
                                      </p:cBhvr>
                                      <p:tavLst>
                                        <p:tav tm="0">
                                          <p:val>
                                            <p:fltVal val="90"/>
                                          </p:val>
                                        </p:tav>
                                        <p:tav tm="100000">
                                          <p:val>
                                            <p:fltVal val="0"/>
                                          </p:val>
                                        </p:tav>
                                      </p:tavLst>
                                    </p:anim>
                                    <p:animEffect transition="in" filter="fade">
                                      <p:cBhvr>
                                        <p:cTn id="184" dur="750"/>
                                        <p:tgtEl>
                                          <p:spTgt spid="106"/>
                                        </p:tgtEl>
                                      </p:cBhvr>
                                    </p:animEffect>
                                  </p:childTnLst>
                                </p:cTn>
                              </p:par>
                            </p:childTnLst>
                          </p:cTn>
                        </p:par>
                      </p:childTnLst>
                    </p:cTn>
                  </p:par>
                  <p:par>
                    <p:cTn id="185" fill="hold">
                      <p:stCondLst>
                        <p:cond delay="indefinite"/>
                      </p:stCondLst>
                      <p:childTnLst>
                        <p:par>
                          <p:cTn id="186" fill="hold">
                            <p:stCondLst>
                              <p:cond delay="0"/>
                            </p:stCondLst>
                            <p:childTnLst>
                              <p:par>
                                <p:cTn id="187" presetID="31" presetClass="entr" presetSubtype="0" fill="hold" grpId="0" nodeType="clickEffect">
                                  <p:stCondLst>
                                    <p:cond delay="0"/>
                                  </p:stCondLst>
                                  <p:childTnLst>
                                    <p:set>
                                      <p:cBhvr>
                                        <p:cTn id="188" dur="1" fill="hold">
                                          <p:stCondLst>
                                            <p:cond delay="0"/>
                                          </p:stCondLst>
                                        </p:cTn>
                                        <p:tgtEl>
                                          <p:spTgt spid="52"/>
                                        </p:tgtEl>
                                        <p:attrNameLst>
                                          <p:attrName>style.visibility</p:attrName>
                                        </p:attrNameLst>
                                      </p:cBhvr>
                                      <p:to>
                                        <p:strVal val="visible"/>
                                      </p:to>
                                    </p:set>
                                    <p:anim calcmode="lin" valueType="num">
                                      <p:cBhvr>
                                        <p:cTn id="189" dur="750" fill="hold"/>
                                        <p:tgtEl>
                                          <p:spTgt spid="52"/>
                                        </p:tgtEl>
                                        <p:attrNameLst>
                                          <p:attrName>ppt_w</p:attrName>
                                        </p:attrNameLst>
                                      </p:cBhvr>
                                      <p:tavLst>
                                        <p:tav tm="0">
                                          <p:val>
                                            <p:fltVal val="0"/>
                                          </p:val>
                                        </p:tav>
                                        <p:tav tm="100000">
                                          <p:val>
                                            <p:strVal val="#ppt_w"/>
                                          </p:val>
                                        </p:tav>
                                      </p:tavLst>
                                    </p:anim>
                                    <p:anim calcmode="lin" valueType="num">
                                      <p:cBhvr>
                                        <p:cTn id="190" dur="750" fill="hold"/>
                                        <p:tgtEl>
                                          <p:spTgt spid="52"/>
                                        </p:tgtEl>
                                        <p:attrNameLst>
                                          <p:attrName>ppt_h</p:attrName>
                                        </p:attrNameLst>
                                      </p:cBhvr>
                                      <p:tavLst>
                                        <p:tav tm="0">
                                          <p:val>
                                            <p:fltVal val="0"/>
                                          </p:val>
                                        </p:tav>
                                        <p:tav tm="100000">
                                          <p:val>
                                            <p:strVal val="#ppt_h"/>
                                          </p:val>
                                        </p:tav>
                                      </p:tavLst>
                                    </p:anim>
                                    <p:anim calcmode="lin" valueType="num">
                                      <p:cBhvr>
                                        <p:cTn id="191" dur="750" fill="hold"/>
                                        <p:tgtEl>
                                          <p:spTgt spid="52"/>
                                        </p:tgtEl>
                                        <p:attrNameLst>
                                          <p:attrName>style.rotation</p:attrName>
                                        </p:attrNameLst>
                                      </p:cBhvr>
                                      <p:tavLst>
                                        <p:tav tm="0">
                                          <p:val>
                                            <p:fltVal val="90"/>
                                          </p:val>
                                        </p:tav>
                                        <p:tav tm="100000">
                                          <p:val>
                                            <p:fltVal val="0"/>
                                          </p:val>
                                        </p:tav>
                                      </p:tavLst>
                                    </p:anim>
                                    <p:animEffect transition="in" filter="fade">
                                      <p:cBhvr>
                                        <p:cTn id="192" dur="750"/>
                                        <p:tgtEl>
                                          <p:spTgt spid="52"/>
                                        </p:tgtEl>
                                      </p:cBhvr>
                                    </p:animEffect>
                                  </p:childTnLst>
                                </p:cTn>
                              </p:par>
                            </p:childTnLst>
                          </p:cTn>
                        </p:par>
                      </p:childTnLst>
                    </p:cTn>
                  </p:par>
                  <p:par>
                    <p:cTn id="193" fill="hold">
                      <p:stCondLst>
                        <p:cond delay="indefinite"/>
                      </p:stCondLst>
                      <p:childTnLst>
                        <p:par>
                          <p:cTn id="194" fill="hold">
                            <p:stCondLst>
                              <p:cond delay="0"/>
                            </p:stCondLst>
                            <p:childTnLst>
                              <p:par>
                                <p:cTn id="195" presetID="22" presetClass="entr" presetSubtype="2" fill="hold" grpId="0" nodeType="clickEffect">
                                  <p:stCondLst>
                                    <p:cond delay="0"/>
                                  </p:stCondLst>
                                  <p:childTnLst>
                                    <p:set>
                                      <p:cBhvr>
                                        <p:cTn id="196" dur="1" fill="hold">
                                          <p:stCondLst>
                                            <p:cond delay="0"/>
                                          </p:stCondLst>
                                        </p:cTn>
                                        <p:tgtEl>
                                          <p:spTgt spid="30"/>
                                        </p:tgtEl>
                                        <p:attrNameLst>
                                          <p:attrName>style.visibility</p:attrName>
                                        </p:attrNameLst>
                                      </p:cBhvr>
                                      <p:to>
                                        <p:strVal val="visible"/>
                                      </p:to>
                                    </p:set>
                                    <p:animEffect transition="in" filter="wipe(right)">
                                      <p:cBhvr>
                                        <p:cTn id="197" dur="500"/>
                                        <p:tgtEl>
                                          <p:spTgt spid="30"/>
                                        </p:tgtEl>
                                      </p:cBhvr>
                                    </p:animEffect>
                                  </p:childTnLst>
                                </p:cTn>
                              </p:par>
                            </p:childTnLst>
                          </p:cTn>
                        </p:par>
                      </p:childTnLst>
                    </p:cTn>
                  </p:par>
                  <p:par>
                    <p:cTn id="198" fill="hold">
                      <p:stCondLst>
                        <p:cond delay="indefinite"/>
                      </p:stCondLst>
                      <p:childTnLst>
                        <p:par>
                          <p:cTn id="199" fill="hold">
                            <p:stCondLst>
                              <p:cond delay="0"/>
                            </p:stCondLst>
                            <p:childTnLst>
                              <p:par>
                                <p:cTn id="200" presetID="31" presetClass="entr" presetSubtype="0" fill="hold" grpId="0" nodeType="clickEffect">
                                  <p:stCondLst>
                                    <p:cond delay="0"/>
                                  </p:stCondLst>
                                  <p:childTnLst>
                                    <p:set>
                                      <p:cBhvr>
                                        <p:cTn id="201" dur="1" fill="hold">
                                          <p:stCondLst>
                                            <p:cond delay="0"/>
                                          </p:stCondLst>
                                        </p:cTn>
                                        <p:tgtEl>
                                          <p:spTgt spid="53"/>
                                        </p:tgtEl>
                                        <p:attrNameLst>
                                          <p:attrName>style.visibility</p:attrName>
                                        </p:attrNameLst>
                                      </p:cBhvr>
                                      <p:to>
                                        <p:strVal val="visible"/>
                                      </p:to>
                                    </p:set>
                                    <p:anim calcmode="lin" valueType="num">
                                      <p:cBhvr>
                                        <p:cTn id="202" dur="750" fill="hold"/>
                                        <p:tgtEl>
                                          <p:spTgt spid="53"/>
                                        </p:tgtEl>
                                        <p:attrNameLst>
                                          <p:attrName>ppt_w</p:attrName>
                                        </p:attrNameLst>
                                      </p:cBhvr>
                                      <p:tavLst>
                                        <p:tav tm="0">
                                          <p:val>
                                            <p:fltVal val="0"/>
                                          </p:val>
                                        </p:tav>
                                        <p:tav tm="100000">
                                          <p:val>
                                            <p:strVal val="#ppt_w"/>
                                          </p:val>
                                        </p:tav>
                                      </p:tavLst>
                                    </p:anim>
                                    <p:anim calcmode="lin" valueType="num">
                                      <p:cBhvr>
                                        <p:cTn id="203" dur="750" fill="hold"/>
                                        <p:tgtEl>
                                          <p:spTgt spid="53"/>
                                        </p:tgtEl>
                                        <p:attrNameLst>
                                          <p:attrName>ppt_h</p:attrName>
                                        </p:attrNameLst>
                                      </p:cBhvr>
                                      <p:tavLst>
                                        <p:tav tm="0">
                                          <p:val>
                                            <p:fltVal val="0"/>
                                          </p:val>
                                        </p:tav>
                                        <p:tav tm="100000">
                                          <p:val>
                                            <p:strVal val="#ppt_h"/>
                                          </p:val>
                                        </p:tav>
                                      </p:tavLst>
                                    </p:anim>
                                    <p:anim calcmode="lin" valueType="num">
                                      <p:cBhvr>
                                        <p:cTn id="204" dur="750" fill="hold"/>
                                        <p:tgtEl>
                                          <p:spTgt spid="53"/>
                                        </p:tgtEl>
                                        <p:attrNameLst>
                                          <p:attrName>style.rotation</p:attrName>
                                        </p:attrNameLst>
                                      </p:cBhvr>
                                      <p:tavLst>
                                        <p:tav tm="0">
                                          <p:val>
                                            <p:fltVal val="90"/>
                                          </p:val>
                                        </p:tav>
                                        <p:tav tm="100000">
                                          <p:val>
                                            <p:fltVal val="0"/>
                                          </p:val>
                                        </p:tav>
                                      </p:tavLst>
                                    </p:anim>
                                    <p:animEffect transition="in" filter="fade">
                                      <p:cBhvr>
                                        <p:cTn id="205" dur="750"/>
                                        <p:tgtEl>
                                          <p:spTgt spid="53"/>
                                        </p:tgtEl>
                                      </p:cBhvr>
                                    </p:animEffect>
                                  </p:childTnLst>
                                </p:cTn>
                              </p:par>
                            </p:childTnLst>
                          </p:cTn>
                        </p:par>
                      </p:childTnLst>
                    </p:cTn>
                  </p:par>
                  <p:par>
                    <p:cTn id="206" fill="hold">
                      <p:stCondLst>
                        <p:cond delay="indefinite"/>
                      </p:stCondLst>
                      <p:childTnLst>
                        <p:par>
                          <p:cTn id="207" fill="hold">
                            <p:stCondLst>
                              <p:cond delay="0"/>
                            </p:stCondLst>
                            <p:childTnLst>
                              <p:par>
                                <p:cTn id="208" presetID="31" presetClass="entr" presetSubtype="0" fill="hold" grpId="0" nodeType="clickEffect">
                                  <p:stCondLst>
                                    <p:cond delay="0"/>
                                  </p:stCondLst>
                                  <p:childTnLst>
                                    <p:set>
                                      <p:cBhvr>
                                        <p:cTn id="209" dur="1" fill="hold">
                                          <p:stCondLst>
                                            <p:cond delay="0"/>
                                          </p:stCondLst>
                                        </p:cTn>
                                        <p:tgtEl>
                                          <p:spTgt spid="54"/>
                                        </p:tgtEl>
                                        <p:attrNameLst>
                                          <p:attrName>style.visibility</p:attrName>
                                        </p:attrNameLst>
                                      </p:cBhvr>
                                      <p:to>
                                        <p:strVal val="visible"/>
                                      </p:to>
                                    </p:set>
                                    <p:anim calcmode="lin" valueType="num">
                                      <p:cBhvr>
                                        <p:cTn id="210" dur="750" fill="hold"/>
                                        <p:tgtEl>
                                          <p:spTgt spid="54"/>
                                        </p:tgtEl>
                                        <p:attrNameLst>
                                          <p:attrName>ppt_w</p:attrName>
                                        </p:attrNameLst>
                                      </p:cBhvr>
                                      <p:tavLst>
                                        <p:tav tm="0">
                                          <p:val>
                                            <p:fltVal val="0"/>
                                          </p:val>
                                        </p:tav>
                                        <p:tav tm="100000">
                                          <p:val>
                                            <p:strVal val="#ppt_w"/>
                                          </p:val>
                                        </p:tav>
                                      </p:tavLst>
                                    </p:anim>
                                    <p:anim calcmode="lin" valueType="num">
                                      <p:cBhvr>
                                        <p:cTn id="211" dur="750" fill="hold"/>
                                        <p:tgtEl>
                                          <p:spTgt spid="54"/>
                                        </p:tgtEl>
                                        <p:attrNameLst>
                                          <p:attrName>ppt_h</p:attrName>
                                        </p:attrNameLst>
                                      </p:cBhvr>
                                      <p:tavLst>
                                        <p:tav tm="0">
                                          <p:val>
                                            <p:fltVal val="0"/>
                                          </p:val>
                                        </p:tav>
                                        <p:tav tm="100000">
                                          <p:val>
                                            <p:strVal val="#ppt_h"/>
                                          </p:val>
                                        </p:tav>
                                      </p:tavLst>
                                    </p:anim>
                                    <p:anim calcmode="lin" valueType="num">
                                      <p:cBhvr>
                                        <p:cTn id="212" dur="750" fill="hold"/>
                                        <p:tgtEl>
                                          <p:spTgt spid="54"/>
                                        </p:tgtEl>
                                        <p:attrNameLst>
                                          <p:attrName>style.rotation</p:attrName>
                                        </p:attrNameLst>
                                      </p:cBhvr>
                                      <p:tavLst>
                                        <p:tav tm="0">
                                          <p:val>
                                            <p:fltVal val="90"/>
                                          </p:val>
                                        </p:tav>
                                        <p:tav tm="100000">
                                          <p:val>
                                            <p:fltVal val="0"/>
                                          </p:val>
                                        </p:tav>
                                      </p:tavLst>
                                    </p:anim>
                                    <p:animEffect transition="in" filter="fade">
                                      <p:cBhvr>
                                        <p:cTn id="213" dur="750"/>
                                        <p:tgtEl>
                                          <p:spTgt spid="54"/>
                                        </p:tgtEl>
                                      </p:cBhvr>
                                    </p:animEffect>
                                  </p:childTnLst>
                                </p:cTn>
                              </p:par>
                            </p:childTnLst>
                          </p:cTn>
                        </p:par>
                      </p:childTnLst>
                    </p:cTn>
                  </p:par>
                  <p:par>
                    <p:cTn id="214" fill="hold">
                      <p:stCondLst>
                        <p:cond delay="indefinite"/>
                      </p:stCondLst>
                      <p:childTnLst>
                        <p:par>
                          <p:cTn id="215" fill="hold">
                            <p:stCondLst>
                              <p:cond delay="0"/>
                            </p:stCondLst>
                            <p:childTnLst>
                              <p:par>
                                <p:cTn id="216" presetID="22" presetClass="entr" presetSubtype="8" fill="hold" grpId="0" nodeType="clickEffect">
                                  <p:stCondLst>
                                    <p:cond delay="0"/>
                                  </p:stCondLst>
                                  <p:childTnLst>
                                    <p:set>
                                      <p:cBhvr>
                                        <p:cTn id="217" dur="1" fill="hold">
                                          <p:stCondLst>
                                            <p:cond delay="0"/>
                                          </p:stCondLst>
                                        </p:cTn>
                                        <p:tgtEl>
                                          <p:spTgt spid="55"/>
                                        </p:tgtEl>
                                        <p:attrNameLst>
                                          <p:attrName>style.visibility</p:attrName>
                                        </p:attrNameLst>
                                      </p:cBhvr>
                                      <p:to>
                                        <p:strVal val="visible"/>
                                      </p:to>
                                    </p:set>
                                    <p:animEffect transition="in" filter="wipe(left)">
                                      <p:cBhvr>
                                        <p:cTn id="218" dur="500"/>
                                        <p:tgtEl>
                                          <p:spTgt spid="55"/>
                                        </p:tgtEl>
                                      </p:cBhvr>
                                    </p:animEffect>
                                  </p:childTnLst>
                                </p:cTn>
                              </p:par>
                            </p:childTnLst>
                          </p:cTn>
                        </p:par>
                      </p:childTnLst>
                    </p:cTn>
                  </p:par>
                  <p:par>
                    <p:cTn id="219" fill="hold">
                      <p:stCondLst>
                        <p:cond delay="indefinite"/>
                      </p:stCondLst>
                      <p:childTnLst>
                        <p:par>
                          <p:cTn id="220" fill="hold">
                            <p:stCondLst>
                              <p:cond delay="0"/>
                            </p:stCondLst>
                            <p:childTnLst>
                              <p:par>
                                <p:cTn id="221" presetID="31" presetClass="entr" presetSubtype="0" fill="hold" grpId="0" nodeType="clickEffect">
                                  <p:stCondLst>
                                    <p:cond delay="0"/>
                                  </p:stCondLst>
                                  <p:childTnLst>
                                    <p:set>
                                      <p:cBhvr>
                                        <p:cTn id="222" dur="1" fill="hold">
                                          <p:stCondLst>
                                            <p:cond delay="0"/>
                                          </p:stCondLst>
                                        </p:cTn>
                                        <p:tgtEl>
                                          <p:spTgt spid="56"/>
                                        </p:tgtEl>
                                        <p:attrNameLst>
                                          <p:attrName>style.visibility</p:attrName>
                                        </p:attrNameLst>
                                      </p:cBhvr>
                                      <p:to>
                                        <p:strVal val="visible"/>
                                      </p:to>
                                    </p:set>
                                    <p:anim calcmode="lin" valueType="num">
                                      <p:cBhvr>
                                        <p:cTn id="223" dur="750" fill="hold"/>
                                        <p:tgtEl>
                                          <p:spTgt spid="56"/>
                                        </p:tgtEl>
                                        <p:attrNameLst>
                                          <p:attrName>ppt_w</p:attrName>
                                        </p:attrNameLst>
                                      </p:cBhvr>
                                      <p:tavLst>
                                        <p:tav tm="0">
                                          <p:val>
                                            <p:fltVal val="0"/>
                                          </p:val>
                                        </p:tav>
                                        <p:tav tm="100000">
                                          <p:val>
                                            <p:strVal val="#ppt_w"/>
                                          </p:val>
                                        </p:tav>
                                      </p:tavLst>
                                    </p:anim>
                                    <p:anim calcmode="lin" valueType="num">
                                      <p:cBhvr>
                                        <p:cTn id="224" dur="750" fill="hold"/>
                                        <p:tgtEl>
                                          <p:spTgt spid="56"/>
                                        </p:tgtEl>
                                        <p:attrNameLst>
                                          <p:attrName>ppt_h</p:attrName>
                                        </p:attrNameLst>
                                      </p:cBhvr>
                                      <p:tavLst>
                                        <p:tav tm="0">
                                          <p:val>
                                            <p:fltVal val="0"/>
                                          </p:val>
                                        </p:tav>
                                        <p:tav tm="100000">
                                          <p:val>
                                            <p:strVal val="#ppt_h"/>
                                          </p:val>
                                        </p:tav>
                                      </p:tavLst>
                                    </p:anim>
                                    <p:anim calcmode="lin" valueType="num">
                                      <p:cBhvr>
                                        <p:cTn id="225" dur="750" fill="hold"/>
                                        <p:tgtEl>
                                          <p:spTgt spid="56"/>
                                        </p:tgtEl>
                                        <p:attrNameLst>
                                          <p:attrName>style.rotation</p:attrName>
                                        </p:attrNameLst>
                                      </p:cBhvr>
                                      <p:tavLst>
                                        <p:tav tm="0">
                                          <p:val>
                                            <p:fltVal val="90"/>
                                          </p:val>
                                        </p:tav>
                                        <p:tav tm="100000">
                                          <p:val>
                                            <p:fltVal val="0"/>
                                          </p:val>
                                        </p:tav>
                                      </p:tavLst>
                                    </p:anim>
                                    <p:animEffect transition="in" filter="fade">
                                      <p:cBhvr>
                                        <p:cTn id="226" dur="750"/>
                                        <p:tgtEl>
                                          <p:spTgt spid="56"/>
                                        </p:tgtEl>
                                      </p:cBhvr>
                                    </p:animEffect>
                                  </p:childTnLst>
                                </p:cTn>
                              </p:par>
                            </p:childTnLst>
                          </p:cTn>
                        </p:par>
                      </p:childTnLst>
                    </p:cTn>
                  </p:par>
                  <p:par>
                    <p:cTn id="227" fill="hold">
                      <p:stCondLst>
                        <p:cond delay="indefinite"/>
                      </p:stCondLst>
                      <p:childTnLst>
                        <p:par>
                          <p:cTn id="228" fill="hold">
                            <p:stCondLst>
                              <p:cond delay="0"/>
                            </p:stCondLst>
                            <p:childTnLst>
                              <p:par>
                                <p:cTn id="229" presetID="47" presetClass="entr" presetSubtype="0" fill="hold" nodeType="clickEffect">
                                  <p:stCondLst>
                                    <p:cond delay="0"/>
                                  </p:stCondLst>
                                  <p:childTnLst>
                                    <p:set>
                                      <p:cBhvr>
                                        <p:cTn id="230" dur="1" fill="hold">
                                          <p:stCondLst>
                                            <p:cond delay="0"/>
                                          </p:stCondLst>
                                        </p:cTn>
                                        <p:tgtEl>
                                          <p:spTgt spid="57"/>
                                        </p:tgtEl>
                                        <p:attrNameLst>
                                          <p:attrName>style.visibility</p:attrName>
                                        </p:attrNameLst>
                                      </p:cBhvr>
                                      <p:to>
                                        <p:strVal val="visible"/>
                                      </p:to>
                                    </p:set>
                                    <p:animEffect transition="in" filter="fade">
                                      <p:cBhvr>
                                        <p:cTn id="231" dur="1000"/>
                                        <p:tgtEl>
                                          <p:spTgt spid="57"/>
                                        </p:tgtEl>
                                      </p:cBhvr>
                                    </p:animEffect>
                                    <p:anim calcmode="lin" valueType="num">
                                      <p:cBhvr>
                                        <p:cTn id="232" dur="1000" fill="hold"/>
                                        <p:tgtEl>
                                          <p:spTgt spid="57"/>
                                        </p:tgtEl>
                                        <p:attrNameLst>
                                          <p:attrName>ppt_x</p:attrName>
                                        </p:attrNameLst>
                                      </p:cBhvr>
                                      <p:tavLst>
                                        <p:tav tm="0">
                                          <p:val>
                                            <p:strVal val="#ppt_x"/>
                                          </p:val>
                                        </p:tav>
                                        <p:tav tm="100000">
                                          <p:val>
                                            <p:strVal val="#ppt_x"/>
                                          </p:val>
                                        </p:tav>
                                      </p:tavLst>
                                    </p:anim>
                                    <p:anim calcmode="lin" valueType="num">
                                      <p:cBhvr>
                                        <p:cTn id="233"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234" fill="hold">
                      <p:stCondLst>
                        <p:cond delay="indefinite"/>
                      </p:stCondLst>
                      <p:childTnLst>
                        <p:par>
                          <p:cTn id="235" fill="hold">
                            <p:stCondLst>
                              <p:cond delay="0"/>
                            </p:stCondLst>
                            <p:childTnLst>
                              <p:par>
                                <p:cTn id="236" presetID="16" presetClass="entr" presetSubtype="37" fill="hold" nodeType="clickEffect">
                                  <p:stCondLst>
                                    <p:cond delay="0"/>
                                  </p:stCondLst>
                                  <p:childTnLst>
                                    <p:set>
                                      <p:cBhvr>
                                        <p:cTn id="237" dur="1" fill="hold">
                                          <p:stCondLst>
                                            <p:cond delay="0"/>
                                          </p:stCondLst>
                                        </p:cTn>
                                        <p:tgtEl>
                                          <p:spTgt spid="58"/>
                                        </p:tgtEl>
                                        <p:attrNameLst>
                                          <p:attrName>style.visibility</p:attrName>
                                        </p:attrNameLst>
                                      </p:cBhvr>
                                      <p:to>
                                        <p:strVal val="visible"/>
                                      </p:to>
                                    </p:set>
                                    <p:animEffect transition="in" filter="barn(outVertical)">
                                      <p:cBhvr>
                                        <p:cTn id="238" dur="500"/>
                                        <p:tgtEl>
                                          <p:spTgt spid="58"/>
                                        </p:tgtEl>
                                      </p:cBhvr>
                                    </p:animEffect>
                                  </p:childTnLst>
                                </p:cTn>
                              </p:par>
                            </p:childTnLst>
                          </p:cTn>
                        </p:par>
                      </p:childTnLst>
                    </p:cTn>
                  </p:par>
                  <p:par>
                    <p:cTn id="239" fill="hold">
                      <p:stCondLst>
                        <p:cond delay="indefinite"/>
                      </p:stCondLst>
                      <p:childTnLst>
                        <p:par>
                          <p:cTn id="240" fill="hold">
                            <p:stCondLst>
                              <p:cond delay="0"/>
                            </p:stCondLst>
                            <p:childTnLst>
                              <p:par>
                                <p:cTn id="241" presetID="16" presetClass="entr" presetSubtype="37" fill="hold" nodeType="clickEffect">
                                  <p:stCondLst>
                                    <p:cond delay="0"/>
                                  </p:stCondLst>
                                  <p:childTnLst>
                                    <p:set>
                                      <p:cBhvr>
                                        <p:cTn id="242" dur="1" fill="hold">
                                          <p:stCondLst>
                                            <p:cond delay="0"/>
                                          </p:stCondLst>
                                        </p:cTn>
                                        <p:tgtEl>
                                          <p:spTgt spid="60"/>
                                        </p:tgtEl>
                                        <p:attrNameLst>
                                          <p:attrName>style.visibility</p:attrName>
                                        </p:attrNameLst>
                                      </p:cBhvr>
                                      <p:to>
                                        <p:strVal val="visible"/>
                                      </p:to>
                                    </p:set>
                                    <p:animEffect transition="in" filter="barn(outVertical)">
                                      <p:cBhvr>
                                        <p:cTn id="243" dur="500"/>
                                        <p:tgtEl>
                                          <p:spTgt spid="60"/>
                                        </p:tgtEl>
                                      </p:cBhvr>
                                    </p:animEffect>
                                  </p:childTnLst>
                                </p:cTn>
                              </p:par>
                            </p:childTnLst>
                          </p:cTn>
                        </p:par>
                      </p:childTnLst>
                    </p:cTn>
                  </p:par>
                  <p:par>
                    <p:cTn id="244" fill="hold">
                      <p:stCondLst>
                        <p:cond delay="indefinite"/>
                      </p:stCondLst>
                      <p:childTnLst>
                        <p:par>
                          <p:cTn id="245" fill="hold">
                            <p:stCondLst>
                              <p:cond delay="0"/>
                            </p:stCondLst>
                            <p:childTnLst>
                              <p:par>
                                <p:cTn id="246" presetID="22" presetClass="entr" presetSubtype="8" fill="hold" grpId="0" nodeType="clickEffect">
                                  <p:stCondLst>
                                    <p:cond delay="0"/>
                                  </p:stCondLst>
                                  <p:childTnLst>
                                    <p:set>
                                      <p:cBhvr>
                                        <p:cTn id="247" dur="1" fill="hold">
                                          <p:stCondLst>
                                            <p:cond delay="0"/>
                                          </p:stCondLst>
                                        </p:cTn>
                                        <p:tgtEl>
                                          <p:spTgt spid="62"/>
                                        </p:tgtEl>
                                        <p:attrNameLst>
                                          <p:attrName>style.visibility</p:attrName>
                                        </p:attrNameLst>
                                      </p:cBhvr>
                                      <p:to>
                                        <p:strVal val="visible"/>
                                      </p:to>
                                    </p:set>
                                    <p:animEffect transition="in" filter="wipe(left)">
                                      <p:cBhvr>
                                        <p:cTn id="248" dur="500"/>
                                        <p:tgtEl>
                                          <p:spTgt spid="62"/>
                                        </p:tgtEl>
                                      </p:cBhvr>
                                    </p:animEffect>
                                  </p:childTnLst>
                                </p:cTn>
                              </p:par>
                              <p:par>
                                <p:cTn id="249" presetID="35" presetClass="entr" presetSubtype="0" fill="hold" grpId="0" nodeType="withEffect">
                                  <p:stCondLst>
                                    <p:cond delay="0"/>
                                  </p:stCondLst>
                                  <p:childTnLst>
                                    <p:set>
                                      <p:cBhvr>
                                        <p:cTn id="250" dur="1" fill="hold">
                                          <p:stCondLst>
                                            <p:cond delay="0"/>
                                          </p:stCondLst>
                                        </p:cTn>
                                        <p:tgtEl>
                                          <p:spTgt spid="63"/>
                                        </p:tgtEl>
                                        <p:attrNameLst>
                                          <p:attrName>style.visibility</p:attrName>
                                        </p:attrNameLst>
                                      </p:cBhvr>
                                      <p:to>
                                        <p:strVal val="visible"/>
                                      </p:to>
                                    </p:set>
                                    <p:animEffect transition="in" filter="fade">
                                      <p:cBhvr>
                                        <p:cTn id="251" dur="1000"/>
                                        <p:tgtEl>
                                          <p:spTgt spid="63"/>
                                        </p:tgtEl>
                                      </p:cBhvr>
                                    </p:animEffect>
                                    <p:anim calcmode="lin" valueType="num">
                                      <p:cBhvr>
                                        <p:cTn id="252" dur="1000" fill="hold"/>
                                        <p:tgtEl>
                                          <p:spTgt spid="63"/>
                                        </p:tgtEl>
                                        <p:attrNameLst>
                                          <p:attrName>style.rotation</p:attrName>
                                        </p:attrNameLst>
                                      </p:cBhvr>
                                      <p:tavLst>
                                        <p:tav tm="0">
                                          <p:val>
                                            <p:fltVal val="720"/>
                                          </p:val>
                                        </p:tav>
                                        <p:tav tm="100000">
                                          <p:val>
                                            <p:fltVal val="0"/>
                                          </p:val>
                                        </p:tav>
                                      </p:tavLst>
                                    </p:anim>
                                    <p:anim calcmode="lin" valueType="num">
                                      <p:cBhvr>
                                        <p:cTn id="253" dur="1000" fill="hold"/>
                                        <p:tgtEl>
                                          <p:spTgt spid="63"/>
                                        </p:tgtEl>
                                        <p:attrNameLst>
                                          <p:attrName>ppt_h</p:attrName>
                                        </p:attrNameLst>
                                      </p:cBhvr>
                                      <p:tavLst>
                                        <p:tav tm="0">
                                          <p:val>
                                            <p:fltVal val="0"/>
                                          </p:val>
                                        </p:tav>
                                        <p:tav tm="100000">
                                          <p:val>
                                            <p:strVal val="#ppt_h"/>
                                          </p:val>
                                        </p:tav>
                                      </p:tavLst>
                                    </p:anim>
                                    <p:anim calcmode="lin" valueType="num">
                                      <p:cBhvr>
                                        <p:cTn id="254" dur="1000" fill="hold"/>
                                        <p:tgtEl>
                                          <p:spTgt spid="63"/>
                                        </p:tgtEl>
                                        <p:attrNameLst>
                                          <p:attrName>ppt_w</p:attrName>
                                        </p:attrNameLst>
                                      </p:cBhvr>
                                      <p:tavLst>
                                        <p:tav tm="0">
                                          <p:val>
                                            <p:fltVal val="0"/>
                                          </p:val>
                                        </p:tav>
                                        <p:tav tm="100000">
                                          <p:val>
                                            <p:strVal val="#ppt_w"/>
                                          </p:val>
                                        </p:tav>
                                      </p:tavLst>
                                    </p:anim>
                                  </p:childTnLst>
                                </p:cTn>
                              </p:par>
                            </p:childTnLst>
                          </p:cTn>
                        </p:par>
                        <p:par>
                          <p:cTn id="255" fill="hold">
                            <p:stCondLst>
                              <p:cond delay="1000"/>
                            </p:stCondLst>
                            <p:childTnLst>
                              <p:par>
                                <p:cTn id="256" presetID="22" presetClass="entr" presetSubtype="2" fill="hold" grpId="0" nodeType="afterEffect">
                                  <p:stCondLst>
                                    <p:cond delay="0"/>
                                  </p:stCondLst>
                                  <p:childTnLst>
                                    <p:set>
                                      <p:cBhvr>
                                        <p:cTn id="257" dur="1" fill="hold">
                                          <p:stCondLst>
                                            <p:cond delay="0"/>
                                          </p:stCondLst>
                                        </p:cTn>
                                        <p:tgtEl>
                                          <p:spTgt spid="64"/>
                                        </p:tgtEl>
                                        <p:attrNameLst>
                                          <p:attrName>style.visibility</p:attrName>
                                        </p:attrNameLst>
                                      </p:cBhvr>
                                      <p:to>
                                        <p:strVal val="visible"/>
                                      </p:to>
                                    </p:set>
                                    <p:animEffect transition="in" filter="wipe(right)">
                                      <p:cBhvr>
                                        <p:cTn id="258" dur="500"/>
                                        <p:tgtEl>
                                          <p:spTgt spid="64"/>
                                        </p:tgtEl>
                                      </p:cBhvr>
                                    </p:animEffect>
                                  </p:childTnLst>
                                </p:cTn>
                              </p:par>
                            </p:childTnLst>
                          </p:cTn>
                        </p:par>
                      </p:childTnLst>
                    </p:cTn>
                  </p:par>
                  <p:par>
                    <p:cTn id="259" fill="hold">
                      <p:stCondLst>
                        <p:cond delay="indefinite"/>
                      </p:stCondLst>
                      <p:childTnLst>
                        <p:par>
                          <p:cTn id="260" fill="hold">
                            <p:stCondLst>
                              <p:cond delay="0"/>
                            </p:stCondLst>
                            <p:childTnLst>
                              <p:par>
                                <p:cTn id="261" presetID="31" presetClass="entr" presetSubtype="0" fill="hold" grpId="0" nodeType="clickEffect">
                                  <p:stCondLst>
                                    <p:cond delay="0"/>
                                  </p:stCondLst>
                                  <p:childTnLst>
                                    <p:set>
                                      <p:cBhvr>
                                        <p:cTn id="262" dur="1" fill="hold">
                                          <p:stCondLst>
                                            <p:cond delay="0"/>
                                          </p:stCondLst>
                                        </p:cTn>
                                        <p:tgtEl>
                                          <p:spTgt spid="65"/>
                                        </p:tgtEl>
                                        <p:attrNameLst>
                                          <p:attrName>style.visibility</p:attrName>
                                        </p:attrNameLst>
                                      </p:cBhvr>
                                      <p:to>
                                        <p:strVal val="visible"/>
                                      </p:to>
                                    </p:set>
                                    <p:anim calcmode="lin" valueType="num">
                                      <p:cBhvr>
                                        <p:cTn id="263" dur="750" fill="hold"/>
                                        <p:tgtEl>
                                          <p:spTgt spid="65"/>
                                        </p:tgtEl>
                                        <p:attrNameLst>
                                          <p:attrName>ppt_w</p:attrName>
                                        </p:attrNameLst>
                                      </p:cBhvr>
                                      <p:tavLst>
                                        <p:tav tm="0">
                                          <p:val>
                                            <p:fltVal val="0"/>
                                          </p:val>
                                        </p:tav>
                                        <p:tav tm="100000">
                                          <p:val>
                                            <p:strVal val="#ppt_w"/>
                                          </p:val>
                                        </p:tav>
                                      </p:tavLst>
                                    </p:anim>
                                    <p:anim calcmode="lin" valueType="num">
                                      <p:cBhvr>
                                        <p:cTn id="264" dur="750" fill="hold"/>
                                        <p:tgtEl>
                                          <p:spTgt spid="65"/>
                                        </p:tgtEl>
                                        <p:attrNameLst>
                                          <p:attrName>ppt_h</p:attrName>
                                        </p:attrNameLst>
                                      </p:cBhvr>
                                      <p:tavLst>
                                        <p:tav tm="0">
                                          <p:val>
                                            <p:fltVal val="0"/>
                                          </p:val>
                                        </p:tav>
                                        <p:tav tm="100000">
                                          <p:val>
                                            <p:strVal val="#ppt_h"/>
                                          </p:val>
                                        </p:tav>
                                      </p:tavLst>
                                    </p:anim>
                                    <p:anim calcmode="lin" valueType="num">
                                      <p:cBhvr>
                                        <p:cTn id="265" dur="750" fill="hold"/>
                                        <p:tgtEl>
                                          <p:spTgt spid="65"/>
                                        </p:tgtEl>
                                        <p:attrNameLst>
                                          <p:attrName>style.rotation</p:attrName>
                                        </p:attrNameLst>
                                      </p:cBhvr>
                                      <p:tavLst>
                                        <p:tav tm="0">
                                          <p:val>
                                            <p:fltVal val="90"/>
                                          </p:val>
                                        </p:tav>
                                        <p:tav tm="100000">
                                          <p:val>
                                            <p:fltVal val="0"/>
                                          </p:val>
                                        </p:tav>
                                      </p:tavLst>
                                    </p:anim>
                                    <p:animEffect transition="in" filter="fade">
                                      <p:cBhvr>
                                        <p:cTn id="266" dur="750"/>
                                        <p:tgtEl>
                                          <p:spTgt spid="65"/>
                                        </p:tgtEl>
                                      </p:cBhvr>
                                    </p:animEffect>
                                  </p:childTnLst>
                                </p:cTn>
                              </p:par>
                            </p:childTnLst>
                          </p:cTn>
                        </p:par>
                      </p:childTnLst>
                    </p:cTn>
                  </p:par>
                  <p:par>
                    <p:cTn id="267" fill="hold">
                      <p:stCondLst>
                        <p:cond delay="indefinite"/>
                      </p:stCondLst>
                      <p:childTnLst>
                        <p:par>
                          <p:cTn id="268" fill="hold">
                            <p:stCondLst>
                              <p:cond delay="0"/>
                            </p:stCondLst>
                            <p:childTnLst>
                              <p:par>
                                <p:cTn id="269" presetID="22" presetClass="entr" presetSubtype="2" fill="hold" grpId="0" nodeType="clickEffect">
                                  <p:stCondLst>
                                    <p:cond delay="0"/>
                                  </p:stCondLst>
                                  <p:childTnLst>
                                    <p:set>
                                      <p:cBhvr>
                                        <p:cTn id="270" dur="1" fill="hold">
                                          <p:stCondLst>
                                            <p:cond delay="0"/>
                                          </p:stCondLst>
                                        </p:cTn>
                                        <p:tgtEl>
                                          <p:spTgt spid="70"/>
                                        </p:tgtEl>
                                        <p:attrNameLst>
                                          <p:attrName>style.visibility</p:attrName>
                                        </p:attrNameLst>
                                      </p:cBhvr>
                                      <p:to>
                                        <p:strVal val="visible"/>
                                      </p:to>
                                    </p:set>
                                    <p:animEffect transition="in" filter="wipe(right)">
                                      <p:cBhvr>
                                        <p:cTn id="271" dur="500"/>
                                        <p:tgtEl>
                                          <p:spTgt spid="70"/>
                                        </p:tgtEl>
                                      </p:cBhvr>
                                    </p:animEffect>
                                  </p:childTnLst>
                                </p:cTn>
                              </p:par>
                            </p:childTnLst>
                          </p:cTn>
                        </p:par>
                      </p:childTnLst>
                    </p:cTn>
                  </p:par>
                  <p:par>
                    <p:cTn id="272" fill="hold">
                      <p:stCondLst>
                        <p:cond delay="indefinite"/>
                      </p:stCondLst>
                      <p:childTnLst>
                        <p:par>
                          <p:cTn id="273" fill="hold">
                            <p:stCondLst>
                              <p:cond delay="0"/>
                            </p:stCondLst>
                            <p:childTnLst>
                              <p:par>
                                <p:cTn id="274" presetID="31" presetClass="entr" presetSubtype="0" fill="hold" grpId="0" nodeType="clickEffect">
                                  <p:stCondLst>
                                    <p:cond delay="0"/>
                                  </p:stCondLst>
                                  <p:childTnLst>
                                    <p:set>
                                      <p:cBhvr>
                                        <p:cTn id="275" dur="1" fill="hold">
                                          <p:stCondLst>
                                            <p:cond delay="0"/>
                                          </p:stCondLst>
                                        </p:cTn>
                                        <p:tgtEl>
                                          <p:spTgt spid="66"/>
                                        </p:tgtEl>
                                        <p:attrNameLst>
                                          <p:attrName>style.visibility</p:attrName>
                                        </p:attrNameLst>
                                      </p:cBhvr>
                                      <p:to>
                                        <p:strVal val="visible"/>
                                      </p:to>
                                    </p:set>
                                    <p:anim calcmode="lin" valueType="num">
                                      <p:cBhvr>
                                        <p:cTn id="276" dur="750" fill="hold"/>
                                        <p:tgtEl>
                                          <p:spTgt spid="66"/>
                                        </p:tgtEl>
                                        <p:attrNameLst>
                                          <p:attrName>ppt_w</p:attrName>
                                        </p:attrNameLst>
                                      </p:cBhvr>
                                      <p:tavLst>
                                        <p:tav tm="0">
                                          <p:val>
                                            <p:fltVal val="0"/>
                                          </p:val>
                                        </p:tav>
                                        <p:tav tm="100000">
                                          <p:val>
                                            <p:strVal val="#ppt_w"/>
                                          </p:val>
                                        </p:tav>
                                      </p:tavLst>
                                    </p:anim>
                                    <p:anim calcmode="lin" valueType="num">
                                      <p:cBhvr>
                                        <p:cTn id="277" dur="750" fill="hold"/>
                                        <p:tgtEl>
                                          <p:spTgt spid="66"/>
                                        </p:tgtEl>
                                        <p:attrNameLst>
                                          <p:attrName>ppt_h</p:attrName>
                                        </p:attrNameLst>
                                      </p:cBhvr>
                                      <p:tavLst>
                                        <p:tav tm="0">
                                          <p:val>
                                            <p:fltVal val="0"/>
                                          </p:val>
                                        </p:tav>
                                        <p:tav tm="100000">
                                          <p:val>
                                            <p:strVal val="#ppt_h"/>
                                          </p:val>
                                        </p:tav>
                                      </p:tavLst>
                                    </p:anim>
                                    <p:anim calcmode="lin" valueType="num">
                                      <p:cBhvr>
                                        <p:cTn id="278" dur="750" fill="hold"/>
                                        <p:tgtEl>
                                          <p:spTgt spid="66"/>
                                        </p:tgtEl>
                                        <p:attrNameLst>
                                          <p:attrName>style.rotation</p:attrName>
                                        </p:attrNameLst>
                                      </p:cBhvr>
                                      <p:tavLst>
                                        <p:tav tm="0">
                                          <p:val>
                                            <p:fltVal val="90"/>
                                          </p:val>
                                        </p:tav>
                                        <p:tav tm="100000">
                                          <p:val>
                                            <p:fltVal val="0"/>
                                          </p:val>
                                        </p:tav>
                                      </p:tavLst>
                                    </p:anim>
                                    <p:animEffect transition="in" filter="fade">
                                      <p:cBhvr>
                                        <p:cTn id="279" dur="750"/>
                                        <p:tgtEl>
                                          <p:spTgt spid="66"/>
                                        </p:tgtEl>
                                      </p:cBhvr>
                                    </p:animEffect>
                                  </p:childTnLst>
                                </p:cTn>
                              </p:par>
                            </p:childTnLst>
                          </p:cTn>
                        </p:par>
                      </p:childTnLst>
                    </p:cTn>
                  </p:par>
                  <p:par>
                    <p:cTn id="280" fill="hold">
                      <p:stCondLst>
                        <p:cond delay="indefinite"/>
                      </p:stCondLst>
                      <p:childTnLst>
                        <p:par>
                          <p:cTn id="281" fill="hold">
                            <p:stCondLst>
                              <p:cond delay="0"/>
                            </p:stCondLst>
                            <p:childTnLst>
                              <p:par>
                                <p:cTn id="282" presetID="47" presetClass="entr" presetSubtype="0" fill="hold" nodeType="clickEffect">
                                  <p:stCondLst>
                                    <p:cond delay="0"/>
                                  </p:stCondLst>
                                  <p:childTnLst>
                                    <p:set>
                                      <p:cBhvr>
                                        <p:cTn id="283" dur="1" fill="hold">
                                          <p:stCondLst>
                                            <p:cond delay="0"/>
                                          </p:stCondLst>
                                        </p:cTn>
                                        <p:tgtEl>
                                          <p:spTgt spid="71"/>
                                        </p:tgtEl>
                                        <p:attrNameLst>
                                          <p:attrName>style.visibility</p:attrName>
                                        </p:attrNameLst>
                                      </p:cBhvr>
                                      <p:to>
                                        <p:strVal val="visible"/>
                                      </p:to>
                                    </p:set>
                                    <p:animEffect transition="in" filter="fade">
                                      <p:cBhvr>
                                        <p:cTn id="284" dur="1000"/>
                                        <p:tgtEl>
                                          <p:spTgt spid="71"/>
                                        </p:tgtEl>
                                      </p:cBhvr>
                                    </p:animEffect>
                                    <p:anim calcmode="lin" valueType="num">
                                      <p:cBhvr>
                                        <p:cTn id="285" dur="1000" fill="hold"/>
                                        <p:tgtEl>
                                          <p:spTgt spid="71"/>
                                        </p:tgtEl>
                                        <p:attrNameLst>
                                          <p:attrName>ppt_x</p:attrName>
                                        </p:attrNameLst>
                                      </p:cBhvr>
                                      <p:tavLst>
                                        <p:tav tm="0">
                                          <p:val>
                                            <p:strVal val="#ppt_x"/>
                                          </p:val>
                                        </p:tav>
                                        <p:tav tm="100000">
                                          <p:val>
                                            <p:strVal val="#ppt_x"/>
                                          </p:val>
                                        </p:tav>
                                      </p:tavLst>
                                    </p:anim>
                                    <p:anim calcmode="lin" valueType="num">
                                      <p:cBhvr>
                                        <p:cTn id="286"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par>
                    <p:cTn id="287" fill="hold">
                      <p:stCondLst>
                        <p:cond delay="indefinite"/>
                      </p:stCondLst>
                      <p:childTnLst>
                        <p:par>
                          <p:cTn id="288" fill="hold">
                            <p:stCondLst>
                              <p:cond delay="0"/>
                            </p:stCondLst>
                            <p:childTnLst>
                              <p:par>
                                <p:cTn id="289" presetID="16" presetClass="entr" presetSubtype="37" fill="hold" nodeType="clickEffect">
                                  <p:stCondLst>
                                    <p:cond delay="0"/>
                                  </p:stCondLst>
                                  <p:childTnLst>
                                    <p:set>
                                      <p:cBhvr>
                                        <p:cTn id="290" dur="1" fill="hold">
                                          <p:stCondLst>
                                            <p:cond delay="0"/>
                                          </p:stCondLst>
                                        </p:cTn>
                                        <p:tgtEl>
                                          <p:spTgt spid="72"/>
                                        </p:tgtEl>
                                        <p:attrNameLst>
                                          <p:attrName>style.visibility</p:attrName>
                                        </p:attrNameLst>
                                      </p:cBhvr>
                                      <p:to>
                                        <p:strVal val="visible"/>
                                      </p:to>
                                    </p:set>
                                    <p:animEffect transition="in" filter="barn(outVertical)">
                                      <p:cBhvr>
                                        <p:cTn id="291" dur="500"/>
                                        <p:tgtEl>
                                          <p:spTgt spid="72"/>
                                        </p:tgtEl>
                                      </p:cBhvr>
                                    </p:animEffect>
                                  </p:childTnLst>
                                </p:cTn>
                              </p:par>
                            </p:childTnLst>
                          </p:cTn>
                        </p:par>
                      </p:childTnLst>
                    </p:cTn>
                  </p:par>
                  <p:par>
                    <p:cTn id="292" fill="hold">
                      <p:stCondLst>
                        <p:cond delay="indefinite"/>
                      </p:stCondLst>
                      <p:childTnLst>
                        <p:par>
                          <p:cTn id="293" fill="hold">
                            <p:stCondLst>
                              <p:cond delay="0"/>
                            </p:stCondLst>
                            <p:childTnLst>
                              <p:par>
                                <p:cTn id="294" presetID="16" presetClass="entr" presetSubtype="37" fill="hold" nodeType="clickEffect">
                                  <p:stCondLst>
                                    <p:cond delay="0"/>
                                  </p:stCondLst>
                                  <p:childTnLst>
                                    <p:set>
                                      <p:cBhvr>
                                        <p:cTn id="295" dur="1" fill="hold">
                                          <p:stCondLst>
                                            <p:cond delay="0"/>
                                          </p:stCondLst>
                                        </p:cTn>
                                        <p:tgtEl>
                                          <p:spTgt spid="75"/>
                                        </p:tgtEl>
                                        <p:attrNameLst>
                                          <p:attrName>style.visibility</p:attrName>
                                        </p:attrNameLst>
                                      </p:cBhvr>
                                      <p:to>
                                        <p:strVal val="visible"/>
                                      </p:to>
                                    </p:set>
                                    <p:animEffect transition="in" filter="barn(outVertical)">
                                      <p:cBhvr>
                                        <p:cTn id="296" dur="500"/>
                                        <p:tgtEl>
                                          <p:spTgt spid="75"/>
                                        </p:tgtEl>
                                      </p:cBhvr>
                                    </p:animEffect>
                                  </p:childTnLst>
                                </p:cTn>
                              </p:par>
                            </p:childTnLst>
                          </p:cTn>
                        </p:par>
                      </p:childTnLst>
                    </p:cTn>
                  </p:par>
                  <p:par>
                    <p:cTn id="297" fill="hold">
                      <p:stCondLst>
                        <p:cond delay="indefinite"/>
                      </p:stCondLst>
                      <p:childTnLst>
                        <p:par>
                          <p:cTn id="298" fill="hold">
                            <p:stCondLst>
                              <p:cond delay="0"/>
                            </p:stCondLst>
                            <p:childTnLst>
                              <p:par>
                                <p:cTn id="299" presetID="16" presetClass="entr" presetSubtype="37" fill="hold" nodeType="clickEffect">
                                  <p:stCondLst>
                                    <p:cond delay="0"/>
                                  </p:stCondLst>
                                  <p:childTnLst>
                                    <p:set>
                                      <p:cBhvr>
                                        <p:cTn id="300" dur="1" fill="hold">
                                          <p:stCondLst>
                                            <p:cond delay="0"/>
                                          </p:stCondLst>
                                        </p:cTn>
                                        <p:tgtEl>
                                          <p:spTgt spid="84"/>
                                        </p:tgtEl>
                                        <p:attrNameLst>
                                          <p:attrName>style.visibility</p:attrName>
                                        </p:attrNameLst>
                                      </p:cBhvr>
                                      <p:to>
                                        <p:strVal val="visible"/>
                                      </p:to>
                                    </p:set>
                                    <p:animEffect transition="in" filter="barn(outVertical)">
                                      <p:cBhvr>
                                        <p:cTn id="301" dur="500"/>
                                        <p:tgtEl>
                                          <p:spTgt spid="84"/>
                                        </p:tgtEl>
                                      </p:cBhvr>
                                    </p:animEffect>
                                  </p:childTnLst>
                                </p:cTn>
                              </p:par>
                            </p:childTnLst>
                          </p:cTn>
                        </p:par>
                      </p:childTnLst>
                    </p:cTn>
                  </p:par>
                  <p:par>
                    <p:cTn id="302" fill="hold">
                      <p:stCondLst>
                        <p:cond delay="indefinite"/>
                      </p:stCondLst>
                      <p:childTnLst>
                        <p:par>
                          <p:cTn id="303" fill="hold">
                            <p:stCondLst>
                              <p:cond delay="0"/>
                            </p:stCondLst>
                            <p:childTnLst>
                              <p:par>
                                <p:cTn id="304" presetID="16" presetClass="entr" presetSubtype="37" fill="hold" nodeType="clickEffect">
                                  <p:stCondLst>
                                    <p:cond delay="0"/>
                                  </p:stCondLst>
                                  <p:childTnLst>
                                    <p:set>
                                      <p:cBhvr>
                                        <p:cTn id="305" dur="1" fill="hold">
                                          <p:stCondLst>
                                            <p:cond delay="0"/>
                                          </p:stCondLst>
                                        </p:cTn>
                                        <p:tgtEl>
                                          <p:spTgt spid="86"/>
                                        </p:tgtEl>
                                        <p:attrNameLst>
                                          <p:attrName>style.visibility</p:attrName>
                                        </p:attrNameLst>
                                      </p:cBhvr>
                                      <p:to>
                                        <p:strVal val="visible"/>
                                      </p:to>
                                    </p:set>
                                    <p:animEffect transition="in" filter="barn(outVertical)">
                                      <p:cBhvr>
                                        <p:cTn id="306" dur="500"/>
                                        <p:tgtEl>
                                          <p:spTgt spid="86"/>
                                        </p:tgtEl>
                                      </p:cBhvr>
                                    </p:animEffect>
                                  </p:childTnLst>
                                </p:cTn>
                              </p:par>
                            </p:childTnLst>
                          </p:cTn>
                        </p:par>
                      </p:childTnLst>
                    </p:cTn>
                  </p:par>
                  <p:par>
                    <p:cTn id="307" fill="hold">
                      <p:stCondLst>
                        <p:cond delay="indefinite"/>
                      </p:stCondLst>
                      <p:childTnLst>
                        <p:par>
                          <p:cTn id="308" fill="hold">
                            <p:stCondLst>
                              <p:cond delay="0"/>
                            </p:stCondLst>
                            <p:childTnLst>
                              <p:par>
                                <p:cTn id="309" presetID="16" presetClass="entr" presetSubtype="37" fill="hold" nodeType="clickEffect">
                                  <p:stCondLst>
                                    <p:cond delay="0"/>
                                  </p:stCondLst>
                                  <p:childTnLst>
                                    <p:set>
                                      <p:cBhvr>
                                        <p:cTn id="310" dur="1" fill="hold">
                                          <p:stCondLst>
                                            <p:cond delay="0"/>
                                          </p:stCondLst>
                                        </p:cTn>
                                        <p:tgtEl>
                                          <p:spTgt spid="79"/>
                                        </p:tgtEl>
                                        <p:attrNameLst>
                                          <p:attrName>style.visibility</p:attrName>
                                        </p:attrNameLst>
                                      </p:cBhvr>
                                      <p:to>
                                        <p:strVal val="visible"/>
                                      </p:to>
                                    </p:set>
                                    <p:animEffect transition="in" filter="barn(outVertical)">
                                      <p:cBhvr>
                                        <p:cTn id="311" dur="500"/>
                                        <p:tgtEl>
                                          <p:spTgt spid="79"/>
                                        </p:tgtEl>
                                      </p:cBhvr>
                                    </p:animEffect>
                                  </p:childTnLst>
                                </p:cTn>
                              </p:par>
                            </p:childTnLst>
                          </p:cTn>
                        </p:par>
                      </p:childTnLst>
                    </p:cTn>
                  </p:par>
                  <p:par>
                    <p:cTn id="312" fill="hold">
                      <p:stCondLst>
                        <p:cond delay="indefinite"/>
                      </p:stCondLst>
                      <p:childTnLst>
                        <p:par>
                          <p:cTn id="313" fill="hold">
                            <p:stCondLst>
                              <p:cond delay="0"/>
                            </p:stCondLst>
                            <p:childTnLst>
                              <p:par>
                                <p:cTn id="314" presetID="16" presetClass="entr" presetSubtype="37" fill="hold" nodeType="clickEffect">
                                  <p:stCondLst>
                                    <p:cond delay="0"/>
                                  </p:stCondLst>
                                  <p:childTnLst>
                                    <p:set>
                                      <p:cBhvr>
                                        <p:cTn id="315" dur="1" fill="hold">
                                          <p:stCondLst>
                                            <p:cond delay="0"/>
                                          </p:stCondLst>
                                        </p:cTn>
                                        <p:tgtEl>
                                          <p:spTgt spid="81"/>
                                        </p:tgtEl>
                                        <p:attrNameLst>
                                          <p:attrName>style.visibility</p:attrName>
                                        </p:attrNameLst>
                                      </p:cBhvr>
                                      <p:to>
                                        <p:strVal val="visible"/>
                                      </p:to>
                                    </p:set>
                                    <p:animEffect transition="in" filter="barn(outVertical)">
                                      <p:cBhvr>
                                        <p:cTn id="316" dur="500"/>
                                        <p:tgtEl>
                                          <p:spTgt spid="81"/>
                                        </p:tgtEl>
                                      </p:cBhvr>
                                    </p:animEffect>
                                  </p:childTnLst>
                                </p:cTn>
                              </p:par>
                            </p:childTnLst>
                          </p:cTn>
                        </p:par>
                      </p:childTnLst>
                    </p:cTn>
                  </p:par>
                  <p:par>
                    <p:cTn id="317" fill="hold">
                      <p:stCondLst>
                        <p:cond delay="indefinite"/>
                      </p:stCondLst>
                      <p:childTnLst>
                        <p:par>
                          <p:cTn id="318" fill="hold">
                            <p:stCondLst>
                              <p:cond delay="0"/>
                            </p:stCondLst>
                            <p:childTnLst>
                              <p:par>
                                <p:cTn id="319" presetID="22" presetClass="entr" presetSubtype="8" fill="hold" grpId="0" nodeType="clickEffect">
                                  <p:stCondLst>
                                    <p:cond delay="0"/>
                                  </p:stCondLst>
                                  <p:childTnLst>
                                    <p:set>
                                      <p:cBhvr>
                                        <p:cTn id="320" dur="1" fill="hold">
                                          <p:stCondLst>
                                            <p:cond delay="0"/>
                                          </p:stCondLst>
                                        </p:cTn>
                                        <p:tgtEl>
                                          <p:spTgt spid="76"/>
                                        </p:tgtEl>
                                        <p:attrNameLst>
                                          <p:attrName>style.visibility</p:attrName>
                                        </p:attrNameLst>
                                      </p:cBhvr>
                                      <p:to>
                                        <p:strVal val="visible"/>
                                      </p:to>
                                    </p:set>
                                    <p:animEffect transition="in" filter="wipe(left)">
                                      <p:cBhvr>
                                        <p:cTn id="321" dur="500"/>
                                        <p:tgtEl>
                                          <p:spTgt spid="76"/>
                                        </p:tgtEl>
                                      </p:cBhvr>
                                    </p:animEffect>
                                  </p:childTnLst>
                                </p:cTn>
                              </p:par>
                              <p:par>
                                <p:cTn id="322" presetID="35" presetClass="entr" presetSubtype="0" fill="hold" grpId="0" nodeType="withEffect">
                                  <p:stCondLst>
                                    <p:cond delay="0"/>
                                  </p:stCondLst>
                                  <p:childTnLst>
                                    <p:set>
                                      <p:cBhvr>
                                        <p:cTn id="323" dur="1" fill="hold">
                                          <p:stCondLst>
                                            <p:cond delay="0"/>
                                          </p:stCondLst>
                                        </p:cTn>
                                        <p:tgtEl>
                                          <p:spTgt spid="77"/>
                                        </p:tgtEl>
                                        <p:attrNameLst>
                                          <p:attrName>style.visibility</p:attrName>
                                        </p:attrNameLst>
                                      </p:cBhvr>
                                      <p:to>
                                        <p:strVal val="visible"/>
                                      </p:to>
                                    </p:set>
                                    <p:animEffect transition="in" filter="fade">
                                      <p:cBhvr>
                                        <p:cTn id="324" dur="1000"/>
                                        <p:tgtEl>
                                          <p:spTgt spid="77"/>
                                        </p:tgtEl>
                                      </p:cBhvr>
                                    </p:animEffect>
                                    <p:anim calcmode="lin" valueType="num">
                                      <p:cBhvr>
                                        <p:cTn id="325" dur="1000" fill="hold"/>
                                        <p:tgtEl>
                                          <p:spTgt spid="77"/>
                                        </p:tgtEl>
                                        <p:attrNameLst>
                                          <p:attrName>style.rotation</p:attrName>
                                        </p:attrNameLst>
                                      </p:cBhvr>
                                      <p:tavLst>
                                        <p:tav tm="0">
                                          <p:val>
                                            <p:fltVal val="720"/>
                                          </p:val>
                                        </p:tav>
                                        <p:tav tm="100000">
                                          <p:val>
                                            <p:fltVal val="0"/>
                                          </p:val>
                                        </p:tav>
                                      </p:tavLst>
                                    </p:anim>
                                    <p:anim calcmode="lin" valueType="num">
                                      <p:cBhvr>
                                        <p:cTn id="326" dur="1000" fill="hold"/>
                                        <p:tgtEl>
                                          <p:spTgt spid="77"/>
                                        </p:tgtEl>
                                        <p:attrNameLst>
                                          <p:attrName>ppt_h</p:attrName>
                                        </p:attrNameLst>
                                      </p:cBhvr>
                                      <p:tavLst>
                                        <p:tav tm="0">
                                          <p:val>
                                            <p:fltVal val="0"/>
                                          </p:val>
                                        </p:tav>
                                        <p:tav tm="100000">
                                          <p:val>
                                            <p:strVal val="#ppt_h"/>
                                          </p:val>
                                        </p:tav>
                                      </p:tavLst>
                                    </p:anim>
                                    <p:anim calcmode="lin" valueType="num">
                                      <p:cBhvr>
                                        <p:cTn id="327" dur="1000" fill="hold"/>
                                        <p:tgtEl>
                                          <p:spTgt spid="77"/>
                                        </p:tgtEl>
                                        <p:attrNameLst>
                                          <p:attrName>ppt_w</p:attrName>
                                        </p:attrNameLst>
                                      </p:cBhvr>
                                      <p:tavLst>
                                        <p:tav tm="0">
                                          <p:val>
                                            <p:fltVal val="0"/>
                                          </p:val>
                                        </p:tav>
                                        <p:tav tm="100000">
                                          <p:val>
                                            <p:strVal val="#ppt_w"/>
                                          </p:val>
                                        </p:tav>
                                      </p:tavLst>
                                    </p:anim>
                                  </p:childTnLst>
                                </p:cTn>
                              </p:par>
                            </p:childTnLst>
                          </p:cTn>
                        </p:par>
                        <p:par>
                          <p:cTn id="328" fill="hold">
                            <p:stCondLst>
                              <p:cond delay="1000"/>
                            </p:stCondLst>
                            <p:childTnLst>
                              <p:par>
                                <p:cTn id="329" presetID="22" presetClass="entr" presetSubtype="2" fill="hold" grpId="0" nodeType="afterEffect">
                                  <p:stCondLst>
                                    <p:cond delay="0"/>
                                  </p:stCondLst>
                                  <p:childTnLst>
                                    <p:set>
                                      <p:cBhvr>
                                        <p:cTn id="330" dur="1" fill="hold">
                                          <p:stCondLst>
                                            <p:cond delay="0"/>
                                          </p:stCondLst>
                                        </p:cTn>
                                        <p:tgtEl>
                                          <p:spTgt spid="78"/>
                                        </p:tgtEl>
                                        <p:attrNameLst>
                                          <p:attrName>style.visibility</p:attrName>
                                        </p:attrNameLst>
                                      </p:cBhvr>
                                      <p:to>
                                        <p:strVal val="visible"/>
                                      </p:to>
                                    </p:set>
                                    <p:animEffect transition="in" filter="wipe(right)">
                                      <p:cBhvr>
                                        <p:cTn id="331" dur="500"/>
                                        <p:tgtEl>
                                          <p:spTgt spid="78"/>
                                        </p:tgtEl>
                                      </p:cBhvr>
                                    </p:animEffect>
                                  </p:childTnLst>
                                </p:cTn>
                              </p:par>
                            </p:childTnLst>
                          </p:cTn>
                        </p:par>
                      </p:childTnLst>
                    </p:cTn>
                  </p:par>
                  <p:par>
                    <p:cTn id="332" fill="hold">
                      <p:stCondLst>
                        <p:cond delay="indefinite"/>
                      </p:stCondLst>
                      <p:childTnLst>
                        <p:par>
                          <p:cTn id="333" fill="hold">
                            <p:stCondLst>
                              <p:cond delay="0"/>
                            </p:stCondLst>
                            <p:childTnLst>
                              <p:par>
                                <p:cTn id="334" presetID="47" presetClass="entr" presetSubtype="0" fill="hold" nodeType="clickEffect">
                                  <p:stCondLst>
                                    <p:cond delay="0"/>
                                  </p:stCondLst>
                                  <p:childTnLst>
                                    <p:set>
                                      <p:cBhvr>
                                        <p:cTn id="335" dur="1" fill="hold">
                                          <p:stCondLst>
                                            <p:cond delay="0"/>
                                          </p:stCondLst>
                                        </p:cTn>
                                        <p:tgtEl>
                                          <p:spTgt spid="89"/>
                                        </p:tgtEl>
                                        <p:attrNameLst>
                                          <p:attrName>style.visibility</p:attrName>
                                        </p:attrNameLst>
                                      </p:cBhvr>
                                      <p:to>
                                        <p:strVal val="visible"/>
                                      </p:to>
                                    </p:set>
                                    <p:animEffect transition="in" filter="fade">
                                      <p:cBhvr>
                                        <p:cTn id="336" dur="1000"/>
                                        <p:tgtEl>
                                          <p:spTgt spid="89"/>
                                        </p:tgtEl>
                                      </p:cBhvr>
                                    </p:animEffect>
                                    <p:anim calcmode="lin" valueType="num">
                                      <p:cBhvr>
                                        <p:cTn id="337" dur="1000" fill="hold"/>
                                        <p:tgtEl>
                                          <p:spTgt spid="89"/>
                                        </p:tgtEl>
                                        <p:attrNameLst>
                                          <p:attrName>ppt_x</p:attrName>
                                        </p:attrNameLst>
                                      </p:cBhvr>
                                      <p:tavLst>
                                        <p:tav tm="0">
                                          <p:val>
                                            <p:strVal val="#ppt_x"/>
                                          </p:val>
                                        </p:tav>
                                        <p:tav tm="100000">
                                          <p:val>
                                            <p:strVal val="#ppt_x"/>
                                          </p:val>
                                        </p:tav>
                                      </p:tavLst>
                                    </p:anim>
                                    <p:anim calcmode="lin" valueType="num">
                                      <p:cBhvr>
                                        <p:cTn id="338" dur="1000" fill="hold"/>
                                        <p:tgtEl>
                                          <p:spTgt spid="89"/>
                                        </p:tgtEl>
                                        <p:attrNameLst>
                                          <p:attrName>ppt_y</p:attrName>
                                        </p:attrNameLst>
                                      </p:cBhvr>
                                      <p:tavLst>
                                        <p:tav tm="0">
                                          <p:val>
                                            <p:strVal val="#ppt_y-.1"/>
                                          </p:val>
                                        </p:tav>
                                        <p:tav tm="100000">
                                          <p:val>
                                            <p:strVal val="#ppt_y"/>
                                          </p:val>
                                        </p:tav>
                                      </p:tavLst>
                                    </p:anim>
                                  </p:childTnLst>
                                </p:cTn>
                              </p:par>
                            </p:childTnLst>
                          </p:cTn>
                        </p:par>
                      </p:childTnLst>
                    </p:cTn>
                  </p:par>
                  <p:par>
                    <p:cTn id="339" fill="hold">
                      <p:stCondLst>
                        <p:cond delay="indefinite"/>
                      </p:stCondLst>
                      <p:childTnLst>
                        <p:par>
                          <p:cTn id="340" fill="hold">
                            <p:stCondLst>
                              <p:cond delay="0"/>
                            </p:stCondLst>
                            <p:childTnLst>
                              <p:par>
                                <p:cTn id="341" presetID="22" presetClass="entr" presetSubtype="8" fill="hold" grpId="0" nodeType="clickEffect">
                                  <p:stCondLst>
                                    <p:cond delay="0"/>
                                  </p:stCondLst>
                                  <p:childTnLst>
                                    <p:set>
                                      <p:cBhvr>
                                        <p:cTn id="342" dur="1" fill="hold">
                                          <p:stCondLst>
                                            <p:cond delay="0"/>
                                          </p:stCondLst>
                                        </p:cTn>
                                        <p:tgtEl>
                                          <p:spTgt spid="90"/>
                                        </p:tgtEl>
                                        <p:attrNameLst>
                                          <p:attrName>style.visibility</p:attrName>
                                        </p:attrNameLst>
                                      </p:cBhvr>
                                      <p:to>
                                        <p:strVal val="visible"/>
                                      </p:to>
                                    </p:set>
                                    <p:animEffect transition="in" filter="wipe(left)">
                                      <p:cBhvr>
                                        <p:cTn id="343" dur="500"/>
                                        <p:tgtEl>
                                          <p:spTgt spid="90"/>
                                        </p:tgtEl>
                                      </p:cBhvr>
                                    </p:animEffect>
                                  </p:childTnLst>
                                </p:cTn>
                              </p:par>
                              <p:par>
                                <p:cTn id="344" presetID="35" presetClass="entr" presetSubtype="0" fill="hold" grpId="0" nodeType="withEffect">
                                  <p:stCondLst>
                                    <p:cond delay="0"/>
                                  </p:stCondLst>
                                  <p:childTnLst>
                                    <p:set>
                                      <p:cBhvr>
                                        <p:cTn id="345" dur="1" fill="hold">
                                          <p:stCondLst>
                                            <p:cond delay="0"/>
                                          </p:stCondLst>
                                        </p:cTn>
                                        <p:tgtEl>
                                          <p:spTgt spid="91"/>
                                        </p:tgtEl>
                                        <p:attrNameLst>
                                          <p:attrName>style.visibility</p:attrName>
                                        </p:attrNameLst>
                                      </p:cBhvr>
                                      <p:to>
                                        <p:strVal val="visible"/>
                                      </p:to>
                                    </p:set>
                                    <p:animEffect transition="in" filter="fade">
                                      <p:cBhvr>
                                        <p:cTn id="346" dur="1000"/>
                                        <p:tgtEl>
                                          <p:spTgt spid="91"/>
                                        </p:tgtEl>
                                      </p:cBhvr>
                                    </p:animEffect>
                                    <p:anim calcmode="lin" valueType="num">
                                      <p:cBhvr>
                                        <p:cTn id="347" dur="1000" fill="hold"/>
                                        <p:tgtEl>
                                          <p:spTgt spid="91"/>
                                        </p:tgtEl>
                                        <p:attrNameLst>
                                          <p:attrName>style.rotation</p:attrName>
                                        </p:attrNameLst>
                                      </p:cBhvr>
                                      <p:tavLst>
                                        <p:tav tm="0">
                                          <p:val>
                                            <p:fltVal val="720"/>
                                          </p:val>
                                        </p:tav>
                                        <p:tav tm="100000">
                                          <p:val>
                                            <p:fltVal val="0"/>
                                          </p:val>
                                        </p:tav>
                                      </p:tavLst>
                                    </p:anim>
                                    <p:anim calcmode="lin" valueType="num">
                                      <p:cBhvr>
                                        <p:cTn id="348" dur="1000" fill="hold"/>
                                        <p:tgtEl>
                                          <p:spTgt spid="91"/>
                                        </p:tgtEl>
                                        <p:attrNameLst>
                                          <p:attrName>ppt_h</p:attrName>
                                        </p:attrNameLst>
                                      </p:cBhvr>
                                      <p:tavLst>
                                        <p:tav tm="0">
                                          <p:val>
                                            <p:fltVal val="0"/>
                                          </p:val>
                                        </p:tav>
                                        <p:tav tm="100000">
                                          <p:val>
                                            <p:strVal val="#ppt_h"/>
                                          </p:val>
                                        </p:tav>
                                      </p:tavLst>
                                    </p:anim>
                                    <p:anim calcmode="lin" valueType="num">
                                      <p:cBhvr>
                                        <p:cTn id="349" dur="1000" fill="hold"/>
                                        <p:tgtEl>
                                          <p:spTgt spid="91"/>
                                        </p:tgtEl>
                                        <p:attrNameLst>
                                          <p:attrName>ppt_w</p:attrName>
                                        </p:attrNameLst>
                                      </p:cBhvr>
                                      <p:tavLst>
                                        <p:tav tm="0">
                                          <p:val>
                                            <p:fltVal val="0"/>
                                          </p:val>
                                        </p:tav>
                                        <p:tav tm="100000">
                                          <p:val>
                                            <p:strVal val="#ppt_w"/>
                                          </p:val>
                                        </p:tav>
                                      </p:tavLst>
                                    </p:anim>
                                  </p:childTnLst>
                                </p:cTn>
                              </p:par>
                            </p:childTnLst>
                          </p:cTn>
                        </p:par>
                        <p:par>
                          <p:cTn id="350" fill="hold">
                            <p:stCondLst>
                              <p:cond delay="1000"/>
                            </p:stCondLst>
                            <p:childTnLst>
                              <p:par>
                                <p:cTn id="351" presetID="22" presetClass="entr" presetSubtype="2" fill="hold" grpId="0" nodeType="afterEffect">
                                  <p:stCondLst>
                                    <p:cond delay="0"/>
                                  </p:stCondLst>
                                  <p:childTnLst>
                                    <p:set>
                                      <p:cBhvr>
                                        <p:cTn id="352" dur="1" fill="hold">
                                          <p:stCondLst>
                                            <p:cond delay="0"/>
                                          </p:stCondLst>
                                        </p:cTn>
                                        <p:tgtEl>
                                          <p:spTgt spid="92"/>
                                        </p:tgtEl>
                                        <p:attrNameLst>
                                          <p:attrName>style.visibility</p:attrName>
                                        </p:attrNameLst>
                                      </p:cBhvr>
                                      <p:to>
                                        <p:strVal val="visible"/>
                                      </p:to>
                                    </p:set>
                                    <p:animEffect transition="in" filter="wipe(right)">
                                      <p:cBhvr>
                                        <p:cTn id="353" dur="500"/>
                                        <p:tgtEl>
                                          <p:spTgt spid="92"/>
                                        </p:tgtEl>
                                      </p:cBhvr>
                                    </p:animEffect>
                                  </p:childTnLst>
                                </p:cTn>
                              </p:par>
                            </p:childTnLst>
                          </p:cTn>
                        </p:par>
                      </p:childTnLst>
                    </p:cTn>
                  </p:par>
                  <p:par>
                    <p:cTn id="354" fill="hold">
                      <p:stCondLst>
                        <p:cond delay="indefinite"/>
                      </p:stCondLst>
                      <p:childTnLst>
                        <p:par>
                          <p:cTn id="355" fill="hold">
                            <p:stCondLst>
                              <p:cond delay="0"/>
                            </p:stCondLst>
                            <p:childTnLst>
                              <p:par>
                                <p:cTn id="356" presetID="47" presetClass="entr" presetSubtype="0" fill="hold" nodeType="clickEffect">
                                  <p:stCondLst>
                                    <p:cond delay="0"/>
                                  </p:stCondLst>
                                  <p:childTnLst>
                                    <p:set>
                                      <p:cBhvr>
                                        <p:cTn id="357" dur="1" fill="hold">
                                          <p:stCondLst>
                                            <p:cond delay="0"/>
                                          </p:stCondLst>
                                        </p:cTn>
                                        <p:tgtEl>
                                          <p:spTgt spid="93"/>
                                        </p:tgtEl>
                                        <p:attrNameLst>
                                          <p:attrName>style.visibility</p:attrName>
                                        </p:attrNameLst>
                                      </p:cBhvr>
                                      <p:to>
                                        <p:strVal val="visible"/>
                                      </p:to>
                                    </p:set>
                                    <p:animEffect transition="in" filter="fade">
                                      <p:cBhvr>
                                        <p:cTn id="358" dur="1000"/>
                                        <p:tgtEl>
                                          <p:spTgt spid="93"/>
                                        </p:tgtEl>
                                      </p:cBhvr>
                                    </p:animEffect>
                                    <p:anim calcmode="lin" valueType="num">
                                      <p:cBhvr>
                                        <p:cTn id="359" dur="1000" fill="hold"/>
                                        <p:tgtEl>
                                          <p:spTgt spid="93"/>
                                        </p:tgtEl>
                                        <p:attrNameLst>
                                          <p:attrName>ppt_x</p:attrName>
                                        </p:attrNameLst>
                                      </p:cBhvr>
                                      <p:tavLst>
                                        <p:tav tm="0">
                                          <p:val>
                                            <p:strVal val="#ppt_x"/>
                                          </p:val>
                                        </p:tav>
                                        <p:tav tm="100000">
                                          <p:val>
                                            <p:strVal val="#ppt_x"/>
                                          </p:val>
                                        </p:tav>
                                      </p:tavLst>
                                    </p:anim>
                                    <p:anim calcmode="lin" valueType="num">
                                      <p:cBhvr>
                                        <p:cTn id="360" dur="1000" fill="hold"/>
                                        <p:tgtEl>
                                          <p:spTgt spid="93"/>
                                        </p:tgtEl>
                                        <p:attrNameLst>
                                          <p:attrName>ppt_y</p:attrName>
                                        </p:attrNameLst>
                                      </p:cBhvr>
                                      <p:tavLst>
                                        <p:tav tm="0">
                                          <p:val>
                                            <p:strVal val="#ppt_y-.1"/>
                                          </p:val>
                                        </p:tav>
                                        <p:tav tm="100000">
                                          <p:val>
                                            <p:strVal val="#ppt_y"/>
                                          </p:val>
                                        </p:tav>
                                      </p:tavLst>
                                    </p:anim>
                                  </p:childTnLst>
                                </p:cTn>
                              </p:par>
                              <p:par>
                                <p:cTn id="361" presetID="35" presetClass="entr" presetSubtype="0" fill="hold" grpId="0" nodeType="withEffect">
                                  <p:stCondLst>
                                    <p:cond delay="0"/>
                                  </p:stCondLst>
                                  <p:childTnLst>
                                    <p:set>
                                      <p:cBhvr>
                                        <p:cTn id="362" dur="1" fill="hold">
                                          <p:stCondLst>
                                            <p:cond delay="0"/>
                                          </p:stCondLst>
                                        </p:cTn>
                                        <p:tgtEl>
                                          <p:spTgt spid="94"/>
                                        </p:tgtEl>
                                        <p:attrNameLst>
                                          <p:attrName>style.visibility</p:attrName>
                                        </p:attrNameLst>
                                      </p:cBhvr>
                                      <p:to>
                                        <p:strVal val="visible"/>
                                      </p:to>
                                    </p:set>
                                    <p:animEffect transition="in" filter="fade">
                                      <p:cBhvr>
                                        <p:cTn id="363" dur="1000"/>
                                        <p:tgtEl>
                                          <p:spTgt spid="94"/>
                                        </p:tgtEl>
                                      </p:cBhvr>
                                    </p:animEffect>
                                    <p:anim calcmode="lin" valueType="num">
                                      <p:cBhvr>
                                        <p:cTn id="364" dur="1000" fill="hold"/>
                                        <p:tgtEl>
                                          <p:spTgt spid="94"/>
                                        </p:tgtEl>
                                        <p:attrNameLst>
                                          <p:attrName>style.rotation</p:attrName>
                                        </p:attrNameLst>
                                      </p:cBhvr>
                                      <p:tavLst>
                                        <p:tav tm="0">
                                          <p:val>
                                            <p:fltVal val="720"/>
                                          </p:val>
                                        </p:tav>
                                        <p:tav tm="100000">
                                          <p:val>
                                            <p:fltVal val="0"/>
                                          </p:val>
                                        </p:tav>
                                      </p:tavLst>
                                    </p:anim>
                                    <p:anim calcmode="lin" valueType="num">
                                      <p:cBhvr>
                                        <p:cTn id="365" dur="1000" fill="hold"/>
                                        <p:tgtEl>
                                          <p:spTgt spid="94"/>
                                        </p:tgtEl>
                                        <p:attrNameLst>
                                          <p:attrName>ppt_h</p:attrName>
                                        </p:attrNameLst>
                                      </p:cBhvr>
                                      <p:tavLst>
                                        <p:tav tm="0">
                                          <p:val>
                                            <p:fltVal val="0"/>
                                          </p:val>
                                        </p:tav>
                                        <p:tav tm="100000">
                                          <p:val>
                                            <p:strVal val="#ppt_h"/>
                                          </p:val>
                                        </p:tav>
                                      </p:tavLst>
                                    </p:anim>
                                    <p:anim calcmode="lin" valueType="num">
                                      <p:cBhvr>
                                        <p:cTn id="366" dur="1000" fill="hold"/>
                                        <p:tgtEl>
                                          <p:spTgt spid="94"/>
                                        </p:tgtEl>
                                        <p:attrNameLst>
                                          <p:attrName>ppt_w</p:attrName>
                                        </p:attrNameLst>
                                      </p:cBhvr>
                                      <p:tavLst>
                                        <p:tav tm="0">
                                          <p:val>
                                            <p:fltVal val="0"/>
                                          </p:val>
                                        </p:tav>
                                        <p:tav tm="100000">
                                          <p:val>
                                            <p:strVal val="#ppt_w"/>
                                          </p:val>
                                        </p:tav>
                                      </p:tavLst>
                                    </p:anim>
                                  </p:childTnLst>
                                </p:cTn>
                              </p:par>
                            </p:childTnLst>
                          </p:cTn>
                        </p:par>
                      </p:childTnLst>
                    </p:cTn>
                  </p:par>
                  <p:par>
                    <p:cTn id="367" fill="hold">
                      <p:stCondLst>
                        <p:cond delay="indefinite"/>
                      </p:stCondLst>
                      <p:childTnLst>
                        <p:par>
                          <p:cTn id="368" fill="hold">
                            <p:stCondLst>
                              <p:cond delay="0"/>
                            </p:stCondLst>
                            <p:childTnLst>
                              <p:par>
                                <p:cTn id="369" presetID="31" presetClass="entr" presetSubtype="0" fill="hold" grpId="0" nodeType="clickEffect">
                                  <p:stCondLst>
                                    <p:cond delay="0"/>
                                  </p:stCondLst>
                                  <p:childTnLst>
                                    <p:set>
                                      <p:cBhvr>
                                        <p:cTn id="370" dur="1" fill="hold">
                                          <p:stCondLst>
                                            <p:cond delay="0"/>
                                          </p:stCondLst>
                                        </p:cTn>
                                        <p:tgtEl>
                                          <p:spTgt spid="95"/>
                                        </p:tgtEl>
                                        <p:attrNameLst>
                                          <p:attrName>style.visibility</p:attrName>
                                        </p:attrNameLst>
                                      </p:cBhvr>
                                      <p:to>
                                        <p:strVal val="visible"/>
                                      </p:to>
                                    </p:set>
                                    <p:anim calcmode="lin" valueType="num">
                                      <p:cBhvr>
                                        <p:cTn id="371" dur="750" fill="hold"/>
                                        <p:tgtEl>
                                          <p:spTgt spid="95"/>
                                        </p:tgtEl>
                                        <p:attrNameLst>
                                          <p:attrName>ppt_w</p:attrName>
                                        </p:attrNameLst>
                                      </p:cBhvr>
                                      <p:tavLst>
                                        <p:tav tm="0">
                                          <p:val>
                                            <p:fltVal val="0"/>
                                          </p:val>
                                        </p:tav>
                                        <p:tav tm="100000">
                                          <p:val>
                                            <p:strVal val="#ppt_w"/>
                                          </p:val>
                                        </p:tav>
                                      </p:tavLst>
                                    </p:anim>
                                    <p:anim calcmode="lin" valueType="num">
                                      <p:cBhvr>
                                        <p:cTn id="372" dur="750" fill="hold"/>
                                        <p:tgtEl>
                                          <p:spTgt spid="95"/>
                                        </p:tgtEl>
                                        <p:attrNameLst>
                                          <p:attrName>ppt_h</p:attrName>
                                        </p:attrNameLst>
                                      </p:cBhvr>
                                      <p:tavLst>
                                        <p:tav tm="0">
                                          <p:val>
                                            <p:fltVal val="0"/>
                                          </p:val>
                                        </p:tav>
                                        <p:tav tm="100000">
                                          <p:val>
                                            <p:strVal val="#ppt_h"/>
                                          </p:val>
                                        </p:tav>
                                      </p:tavLst>
                                    </p:anim>
                                    <p:anim calcmode="lin" valueType="num">
                                      <p:cBhvr>
                                        <p:cTn id="373" dur="750" fill="hold"/>
                                        <p:tgtEl>
                                          <p:spTgt spid="95"/>
                                        </p:tgtEl>
                                        <p:attrNameLst>
                                          <p:attrName>style.rotation</p:attrName>
                                        </p:attrNameLst>
                                      </p:cBhvr>
                                      <p:tavLst>
                                        <p:tav tm="0">
                                          <p:val>
                                            <p:fltVal val="90"/>
                                          </p:val>
                                        </p:tav>
                                        <p:tav tm="100000">
                                          <p:val>
                                            <p:fltVal val="0"/>
                                          </p:val>
                                        </p:tav>
                                      </p:tavLst>
                                    </p:anim>
                                    <p:animEffect transition="in" filter="fade">
                                      <p:cBhvr>
                                        <p:cTn id="374" dur="750"/>
                                        <p:tgtEl>
                                          <p:spTgt spid="95"/>
                                        </p:tgtEl>
                                      </p:cBhvr>
                                    </p:animEffect>
                                  </p:childTnLst>
                                </p:cTn>
                              </p:par>
                            </p:childTnLst>
                          </p:cTn>
                        </p:par>
                      </p:childTnLst>
                    </p:cTn>
                  </p:par>
                  <p:par>
                    <p:cTn id="375" fill="hold">
                      <p:stCondLst>
                        <p:cond delay="indefinite"/>
                      </p:stCondLst>
                      <p:childTnLst>
                        <p:par>
                          <p:cTn id="376" fill="hold">
                            <p:stCondLst>
                              <p:cond delay="0"/>
                            </p:stCondLst>
                            <p:childTnLst>
                              <p:par>
                                <p:cTn id="377" presetID="22" presetClass="entr" presetSubtype="8" fill="hold" grpId="0" nodeType="clickEffect">
                                  <p:stCondLst>
                                    <p:cond delay="0"/>
                                  </p:stCondLst>
                                  <p:childTnLst>
                                    <p:set>
                                      <p:cBhvr>
                                        <p:cTn id="378" dur="1" fill="hold">
                                          <p:stCondLst>
                                            <p:cond delay="0"/>
                                          </p:stCondLst>
                                        </p:cTn>
                                        <p:tgtEl>
                                          <p:spTgt spid="96"/>
                                        </p:tgtEl>
                                        <p:attrNameLst>
                                          <p:attrName>style.visibility</p:attrName>
                                        </p:attrNameLst>
                                      </p:cBhvr>
                                      <p:to>
                                        <p:strVal val="visible"/>
                                      </p:to>
                                    </p:set>
                                    <p:animEffect transition="in" filter="wipe(left)">
                                      <p:cBhvr>
                                        <p:cTn id="379" dur="500"/>
                                        <p:tgtEl>
                                          <p:spTgt spid="96"/>
                                        </p:tgtEl>
                                      </p:cBhvr>
                                    </p:animEffect>
                                  </p:childTnLst>
                                </p:cTn>
                              </p:par>
                            </p:childTnLst>
                          </p:cTn>
                        </p:par>
                      </p:childTnLst>
                    </p:cTn>
                  </p:par>
                  <p:par>
                    <p:cTn id="380" fill="hold">
                      <p:stCondLst>
                        <p:cond delay="indefinite"/>
                      </p:stCondLst>
                      <p:childTnLst>
                        <p:par>
                          <p:cTn id="381" fill="hold">
                            <p:stCondLst>
                              <p:cond delay="0"/>
                            </p:stCondLst>
                            <p:childTnLst>
                              <p:par>
                                <p:cTn id="382" presetID="31" presetClass="entr" presetSubtype="0" fill="hold" grpId="0" nodeType="clickEffect">
                                  <p:stCondLst>
                                    <p:cond delay="0"/>
                                  </p:stCondLst>
                                  <p:childTnLst>
                                    <p:set>
                                      <p:cBhvr>
                                        <p:cTn id="383" dur="1" fill="hold">
                                          <p:stCondLst>
                                            <p:cond delay="0"/>
                                          </p:stCondLst>
                                        </p:cTn>
                                        <p:tgtEl>
                                          <p:spTgt spid="97"/>
                                        </p:tgtEl>
                                        <p:attrNameLst>
                                          <p:attrName>style.visibility</p:attrName>
                                        </p:attrNameLst>
                                      </p:cBhvr>
                                      <p:to>
                                        <p:strVal val="visible"/>
                                      </p:to>
                                    </p:set>
                                    <p:anim calcmode="lin" valueType="num">
                                      <p:cBhvr>
                                        <p:cTn id="384" dur="750" fill="hold"/>
                                        <p:tgtEl>
                                          <p:spTgt spid="97"/>
                                        </p:tgtEl>
                                        <p:attrNameLst>
                                          <p:attrName>ppt_w</p:attrName>
                                        </p:attrNameLst>
                                      </p:cBhvr>
                                      <p:tavLst>
                                        <p:tav tm="0">
                                          <p:val>
                                            <p:fltVal val="0"/>
                                          </p:val>
                                        </p:tav>
                                        <p:tav tm="100000">
                                          <p:val>
                                            <p:strVal val="#ppt_w"/>
                                          </p:val>
                                        </p:tav>
                                      </p:tavLst>
                                    </p:anim>
                                    <p:anim calcmode="lin" valueType="num">
                                      <p:cBhvr>
                                        <p:cTn id="385" dur="750" fill="hold"/>
                                        <p:tgtEl>
                                          <p:spTgt spid="97"/>
                                        </p:tgtEl>
                                        <p:attrNameLst>
                                          <p:attrName>ppt_h</p:attrName>
                                        </p:attrNameLst>
                                      </p:cBhvr>
                                      <p:tavLst>
                                        <p:tav tm="0">
                                          <p:val>
                                            <p:fltVal val="0"/>
                                          </p:val>
                                        </p:tav>
                                        <p:tav tm="100000">
                                          <p:val>
                                            <p:strVal val="#ppt_h"/>
                                          </p:val>
                                        </p:tav>
                                      </p:tavLst>
                                    </p:anim>
                                    <p:anim calcmode="lin" valueType="num">
                                      <p:cBhvr>
                                        <p:cTn id="386" dur="750" fill="hold"/>
                                        <p:tgtEl>
                                          <p:spTgt spid="97"/>
                                        </p:tgtEl>
                                        <p:attrNameLst>
                                          <p:attrName>style.rotation</p:attrName>
                                        </p:attrNameLst>
                                      </p:cBhvr>
                                      <p:tavLst>
                                        <p:tav tm="0">
                                          <p:val>
                                            <p:fltVal val="90"/>
                                          </p:val>
                                        </p:tav>
                                        <p:tav tm="100000">
                                          <p:val>
                                            <p:fltVal val="0"/>
                                          </p:val>
                                        </p:tav>
                                      </p:tavLst>
                                    </p:anim>
                                    <p:animEffect transition="in" filter="fade">
                                      <p:cBhvr>
                                        <p:cTn id="387" dur="750"/>
                                        <p:tgtEl>
                                          <p:spTgt spid="97"/>
                                        </p:tgtEl>
                                      </p:cBhvr>
                                    </p:animEffect>
                                  </p:childTnLst>
                                </p:cTn>
                              </p:par>
                            </p:childTnLst>
                          </p:cTn>
                        </p:par>
                      </p:childTnLst>
                    </p:cTn>
                  </p:par>
                  <p:par>
                    <p:cTn id="388" fill="hold">
                      <p:stCondLst>
                        <p:cond delay="indefinite"/>
                      </p:stCondLst>
                      <p:childTnLst>
                        <p:par>
                          <p:cTn id="389" fill="hold">
                            <p:stCondLst>
                              <p:cond delay="0"/>
                            </p:stCondLst>
                            <p:childTnLst>
                              <p:par>
                                <p:cTn id="390" presetID="31" presetClass="entr" presetSubtype="0" fill="hold" grpId="0" nodeType="clickEffect">
                                  <p:stCondLst>
                                    <p:cond delay="0"/>
                                  </p:stCondLst>
                                  <p:childTnLst>
                                    <p:set>
                                      <p:cBhvr>
                                        <p:cTn id="391" dur="1" fill="hold">
                                          <p:stCondLst>
                                            <p:cond delay="0"/>
                                          </p:stCondLst>
                                        </p:cTn>
                                        <p:tgtEl>
                                          <p:spTgt spid="98"/>
                                        </p:tgtEl>
                                        <p:attrNameLst>
                                          <p:attrName>style.visibility</p:attrName>
                                        </p:attrNameLst>
                                      </p:cBhvr>
                                      <p:to>
                                        <p:strVal val="visible"/>
                                      </p:to>
                                    </p:set>
                                    <p:anim calcmode="lin" valueType="num">
                                      <p:cBhvr>
                                        <p:cTn id="392" dur="750" fill="hold"/>
                                        <p:tgtEl>
                                          <p:spTgt spid="98"/>
                                        </p:tgtEl>
                                        <p:attrNameLst>
                                          <p:attrName>ppt_w</p:attrName>
                                        </p:attrNameLst>
                                      </p:cBhvr>
                                      <p:tavLst>
                                        <p:tav tm="0">
                                          <p:val>
                                            <p:fltVal val="0"/>
                                          </p:val>
                                        </p:tav>
                                        <p:tav tm="100000">
                                          <p:val>
                                            <p:strVal val="#ppt_w"/>
                                          </p:val>
                                        </p:tav>
                                      </p:tavLst>
                                    </p:anim>
                                    <p:anim calcmode="lin" valueType="num">
                                      <p:cBhvr>
                                        <p:cTn id="393" dur="750" fill="hold"/>
                                        <p:tgtEl>
                                          <p:spTgt spid="98"/>
                                        </p:tgtEl>
                                        <p:attrNameLst>
                                          <p:attrName>ppt_h</p:attrName>
                                        </p:attrNameLst>
                                      </p:cBhvr>
                                      <p:tavLst>
                                        <p:tav tm="0">
                                          <p:val>
                                            <p:fltVal val="0"/>
                                          </p:val>
                                        </p:tav>
                                        <p:tav tm="100000">
                                          <p:val>
                                            <p:strVal val="#ppt_h"/>
                                          </p:val>
                                        </p:tav>
                                      </p:tavLst>
                                    </p:anim>
                                    <p:anim calcmode="lin" valueType="num">
                                      <p:cBhvr>
                                        <p:cTn id="394" dur="750" fill="hold"/>
                                        <p:tgtEl>
                                          <p:spTgt spid="98"/>
                                        </p:tgtEl>
                                        <p:attrNameLst>
                                          <p:attrName>style.rotation</p:attrName>
                                        </p:attrNameLst>
                                      </p:cBhvr>
                                      <p:tavLst>
                                        <p:tav tm="0">
                                          <p:val>
                                            <p:fltVal val="90"/>
                                          </p:val>
                                        </p:tav>
                                        <p:tav tm="100000">
                                          <p:val>
                                            <p:fltVal val="0"/>
                                          </p:val>
                                        </p:tav>
                                      </p:tavLst>
                                    </p:anim>
                                    <p:animEffect transition="in" filter="fade">
                                      <p:cBhvr>
                                        <p:cTn id="395" dur="750"/>
                                        <p:tgtEl>
                                          <p:spTgt spid="98"/>
                                        </p:tgtEl>
                                      </p:cBhvr>
                                    </p:animEffect>
                                  </p:childTnLst>
                                </p:cTn>
                              </p:par>
                            </p:childTnLst>
                          </p:cTn>
                        </p:par>
                      </p:childTnLst>
                    </p:cTn>
                  </p:par>
                  <p:par>
                    <p:cTn id="396" fill="hold">
                      <p:stCondLst>
                        <p:cond delay="indefinite"/>
                      </p:stCondLst>
                      <p:childTnLst>
                        <p:par>
                          <p:cTn id="397" fill="hold">
                            <p:stCondLst>
                              <p:cond delay="0"/>
                            </p:stCondLst>
                            <p:childTnLst>
                              <p:par>
                                <p:cTn id="398" presetID="22" presetClass="entr" presetSubtype="8" fill="hold" grpId="0" nodeType="clickEffect">
                                  <p:stCondLst>
                                    <p:cond delay="0"/>
                                  </p:stCondLst>
                                  <p:childTnLst>
                                    <p:set>
                                      <p:cBhvr>
                                        <p:cTn id="399" dur="1" fill="hold">
                                          <p:stCondLst>
                                            <p:cond delay="0"/>
                                          </p:stCondLst>
                                        </p:cTn>
                                        <p:tgtEl>
                                          <p:spTgt spid="99"/>
                                        </p:tgtEl>
                                        <p:attrNameLst>
                                          <p:attrName>style.visibility</p:attrName>
                                        </p:attrNameLst>
                                      </p:cBhvr>
                                      <p:to>
                                        <p:strVal val="visible"/>
                                      </p:to>
                                    </p:set>
                                    <p:animEffect transition="in" filter="wipe(left)">
                                      <p:cBhvr>
                                        <p:cTn id="400" dur="500"/>
                                        <p:tgtEl>
                                          <p:spTgt spid="99"/>
                                        </p:tgtEl>
                                      </p:cBhvr>
                                    </p:animEffect>
                                  </p:childTnLst>
                                </p:cTn>
                              </p:par>
                            </p:childTnLst>
                          </p:cTn>
                        </p:par>
                      </p:childTnLst>
                    </p:cTn>
                  </p:par>
                  <p:par>
                    <p:cTn id="401" fill="hold">
                      <p:stCondLst>
                        <p:cond delay="indefinite"/>
                      </p:stCondLst>
                      <p:childTnLst>
                        <p:par>
                          <p:cTn id="402" fill="hold">
                            <p:stCondLst>
                              <p:cond delay="0"/>
                            </p:stCondLst>
                            <p:childTnLst>
                              <p:par>
                                <p:cTn id="403" presetID="31" presetClass="entr" presetSubtype="0" fill="hold" grpId="0" nodeType="clickEffect">
                                  <p:stCondLst>
                                    <p:cond delay="0"/>
                                  </p:stCondLst>
                                  <p:childTnLst>
                                    <p:set>
                                      <p:cBhvr>
                                        <p:cTn id="404" dur="1" fill="hold">
                                          <p:stCondLst>
                                            <p:cond delay="0"/>
                                          </p:stCondLst>
                                        </p:cTn>
                                        <p:tgtEl>
                                          <p:spTgt spid="100"/>
                                        </p:tgtEl>
                                        <p:attrNameLst>
                                          <p:attrName>style.visibility</p:attrName>
                                        </p:attrNameLst>
                                      </p:cBhvr>
                                      <p:to>
                                        <p:strVal val="visible"/>
                                      </p:to>
                                    </p:set>
                                    <p:anim calcmode="lin" valueType="num">
                                      <p:cBhvr>
                                        <p:cTn id="405" dur="750" fill="hold"/>
                                        <p:tgtEl>
                                          <p:spTgt spid="100"/>
                                        </p:tgtEl>
                                        <p:attrNameLst>
                                          <p:attrName>ppt_w</p:attrName>
                                        </p:attrNameLst>
                                      </p:cBhvr>
                                      <p:tavLst>
                                        <p:tav tm="0">
                                          <p:val>
                                            <p:fltVal val="0"/>
                                          </p:val>
                                        </p:tav>
                                        <p:tav tm="100000">
                                          <p:val>
                                            <p:strVal val="#ppt_w"/>
                                          </p:val>
                                        </p:tav>
                                      </p:tavLst>
                                    </p:anim>
                                    <p:anim calcmode="lin" valueType="num">
                                      <p:cBhvr>
                                        <p:cTn id="406" dur="750" fill="hold"/>
                                        <p:tgtEl>
                                          <p:spTgt spid="100"/>
                                        </p:tgtEl>
                                        <p:attrNameLst>
                                          <p:attrName>ppt_h</p:attrName>
                                        </p:attrNameLst>
                                      </p:cBhvr>
                                      <p:tavLst>
                                        <p:tav tm="0">
                                          <p:val>
                                            <p:fltVal val="0"/>
                                          </p:val>
                                        </p:tav>
                                        <p:tav tm="100000">
                                          <p:val>
                                            <p:strVal val="#ppt_h"/>
                                          </p:val>
                                        </p:tav>
                                      </p:tavLst>
                                    </p:anim>
                                    <p:anim calcmode="lin" valueType="num">
                                      <p:cBhvr>
                                        <p:cTn id="407" dur="750" fill="hold"/>
                                        <p:tgtEl>
                                          <p:spTgt spid="100"/>
                                        </p:tgtEl>
                                        <p:attrNameLst>
                                          <p:attrName>style.rotation</p:attrName>
                                        </p:attrNameLst>
                                      </p:cBhvr>
                                      <p:tavLst>
                                        <p:tav tm="0">
                                          <p:val>
                                            <p:fltVal val="90"/>
                                          </p:val>
                                        </p:tav>
                                        <p:tav tm="100000">
                                          <p:val>
                                            <p:fltVal val="0"/>
                                          </p:val>
                                        </p:tav>
                                      </p:tavLst>
                                    </p:anim>
                                    <p:animEffect transition="in" filter="fade">
                                      <p:cBhvr>
                                        <p:cTn id="408" dur="750"/>
                                        <p:tgtEl>
                                          <p:spTgt spid="100"/>
                                        </p:tgtEl>
                                      </p:cBhvr>
                                    </p:animEffect>
                                  </p:childTnLst>
                                </p:cTn>
                              </p:par>
                            </p:childTnLst>
                          </p:cTn>
                        </p:par>
                      </p:childTnLst>
                    </p:cTn>
                  </p:par>
                  <p:par>
                    <p:cTn id="409" fill="hold">
                      <p:stCondLst>
                        <p:cond delay="indefinite"/>
                      </p:stCondLst>
                      <p:childTnLst>
                        <p:par>
                          <p:cTn id="410" fill="hold">
                            <p:stCondLst>
                              <p:cond delay="0"/>
                            </p:stCondLst>
                            <p:childTnLst>
                              <p:par>
                                <p:cTn id="411" presetID="22" presetClass="entr" presetSubtype="8" fill="hold" grpId="0" nodeType="clickEffect">
                                  <p:stCondLst>
                                    <p:cond delay="0"/>
                                  </p:stCondLst>
                                  <p:childTnLst>
                                    <p:set>
                                      <p:cBhvr>
                                        <p:cTn id="412" dur="1" fill="hold">
                                          <p:stCondLst>
                                            <p:cond delay="0"/>
                                          </p:stCondLst>
                                        </p:cTn>
                                        <p:tgtEl>
                                          <p:spTgt spid="101"/>
                                        </p:tgtEl>
                                        <p:attrNameLst>
                                          <p:attrName>style.visibility</p:attrName>
                                        </p:attrNameLst>
                                      </p:cBhvr>
                                      <p:to>
                                        <p:strVal val="visible"/>
                                      </p:to>
                                    </p:set>
                                    <p:animEffect transition="in" filter="wipe(left)">
                                      <p:cBhvr>
                                        <p:cTn id="413" dur="500"/>
                                        <p:tgtEl>
                                          <p:spTgt spid="101"/>
                                        </p:tgtEl>
                                      </p:cBhvr>
                                    </p:animEffect>
                                  </p:childTnLst>
                                </p:cTn>
                              </p:par>
                            </p:childTnLst>
                          </p:cTn>
                        </p:par>
                      </p:childTnLst>
                    </p:cTn>
                  </p:par>
                  <p:par>
                    <p:cTn id="414" fill="hold">
                      <p:stCondLst>
                        <p:cond delay="indefinite"/>
                      </p:stCondLst>
                      <p:childTnLst>
                        <p:par>
                          <p:cTn id="415" fill="hold">
                            <p:stCondLst>
                              <p:cond delay="0"/>
                            </p:stCondLst>
                            <p:childTnLst>
                              <p:par>
                                <p:cTn id="416" presetID="47" presetClass="entr" presetSubtype="0" fill="hold" nodeType="clickEffect">
                                  <p:stCondLst>
                                    <p:cond delay="0"/>
                                  </p:stCondLst>
                                  <p:childTnLst>
                                    <p:set>
                                      <p:cBhvr>
                                        <p:cTn id="417" dur="1" fill="hold">
                                          <p:stCondLst>
                                            <p:cond delay="0"/>
                                          </p:stCondLst>
                                        </p:cTn>
                                        <p:tgtEl>
                                          <p:spTgt spid="102"/>
                                        </p:tgtEl>
                                        <p:attrNameLst>
                                          <p:attrName>style.visibility</p:attrName>
                                        </p:attrNameLst>
                                      </p:cBhvr>
                                      <p:to>
                                        <p:strVal val="visible"/>
                                      </p:to>
                                    </p:set>
                                    <p:animEffect transition="in" filter="fade">
                                      <p:cBhvr>
                                        <p:cTn id="418" dur="1000"/>
                                        <p:tgtEl>
                                          <p:spTgt spid="102"/>
                                        </p:tgtEl>
                                      </p:cBhvr>
                                    </p:animEffect>
                                    <p:anim calcmode="lin" valueType="num">
                                      <p:cBhvr>
                                        <p:cTn id="419" dur="1000" fill="hold"/>
                                        <p:tgtEl>
                                          <p:spTgt spid="102"/>
                                        </p:tgtEl>
                                        <p:attrNameLst>
                                          <p:attrName>ppt_x</p:attrName>
                                        </p:attrNameLst>
                                      </p:cBhvr>
                                      <p:tavLst>
                                        <p:tav tm="0">
                                          <p:val>
                                            <p:strVal val="#ppt_x"/>
                                          </p:val>
                                        </p:tav>
                                        <p:tav tm="100000">
                                          <p:val>
                                            <p:strVal val="#ppt_x"/>
                                          </p:val>
                                        </p:tav>
                                      </p:tavLst>
                                    </p:anim>
                                    <p:anim calcmode="lin" valueType="num">
                                      <p:cBhvr>
                                        <p:cTn id="420" dur="1000" fill="hold"/>
                                        <p:tgtEl>
                                          <p:spTgt spid="102"/>
                                        </p:tgtEl>
                                        <p:attrNameLst>
                                          <p:attrName>ppt_y</p:attrName>
                                        </p:attrNameLst>
                                      </p:cBhvr>
                                      <p:tavLst>
                                        <p:tav tm="0">
                                          <p:val>
                                            <p:strVal val="#ppt_y-.1"/>
                                          </p:val>
                                        </p:tav>
                                        <p:tav tm="100000">
                                          <p:val>
                                            <p:strVal val="#ppt_y"/>
                                          </p:val>
                                        </p:tav>
                                      </p:tavLst>
                                    </p:anim>
                                  </p:childTnLst>
                                </p:cTn>
                              </p:par>
                            </p:childTnLst>
                          </p:cTn>
                        </p:par>
                      </p:childTnLst>
                    </p:cTn>
                  </p:par>
                  <p:par>
                    <p:cTn id="421" fill="hold">
                      <p:stCondLst>
                        <p:cond delay="indefinite"/>
                      </p:stCondLst>
                      <p:childTnLst>
                        <p:par>
                          <p:cTn id="422" fill="hold">
                            <p:stCondLst>
                              <p:cond delay="0"/>
                            </p:stCondLst>
                            <p:childTnLst>
                              <p:par>
                                <p:cTn id="423" presetID="16" presetClass="entr" presetSubtype="37" fill="hold" nodeType="clickEffect">
                                  <p:stCondLst>
                                    <p:cond delay="0"/>
                                  </p:stCondLst>
                                  <p:childTnLst>
                                    <p:set>
                                      <p:cBhvr>
                                        <p:cTn id="424" dur="1" fill="hold">
                                          <p:stCondLst>
                                            <p:cond delay="0"/>
                                          </p:stCondLst>
                                        </p:cTn>
                                        <p:tgtEl>
                                          <p:spTgt spid="103"/>
                                        </p:tgtEl>
                                        <p:attrNameLst>
                                          <p:attrName>style.visibility</p:attrName>
                                        </p:attrNameLst>
                                      </p:cBhvr>
                                      <p:to>
                                        <p:strVal val="visible"/>
                                      </p:to>
                                    </p:set>
                                    <p:animEffect transition="in" filter="barn(outVertical)">
                                      <p:cBhvr>
                                        <p:cTn id="425" dur="500"/>
                                        <p:tgtEl>
                                          <p:spTgt spid="103"/>
                                        </p:tgtEl>
                                      </p:cBhvr>
                                    </p:animEffect>
                                  </p:childTnLst>
                                </p:cTn>
                              </p:par>
                            </p:childTnLst>
                          </p:cTn>
                        </p:par>
                      </p:childTnLst>
                    </p:cTn>
                  </p:par>
                  <p:par>
                    <p:cTn id="426" fill="hold">
                      <p:stCondLst>
                        <p:cond delay="indefinite"/>
                      </p:stCondLst>
                      <p:childTnLst>
                        <p:par>
                          <p:cTn id="427" fill="hold">
                            <p:stCondLst>
                              <p:cond delay="0"/>
                            </p:stCondLst>
                            <p:childTnLst>
                              <p:par>
                                <p:cTn id="428" presetID="31" presetClass="entr" presetSubtype="0" fill="hold" grpId="0" nodeType="clickEffect">
                                  <p:stCondLst>
                                    <p:cond delay="0"/>
                                  </p:stCondLst>
                                  <p:childTnLst>
                                    <p:set>
                                      <p:cBhvr>
                                        <p:cTn id="429" dur="1" fill="hold">
                                          <p:stCondLst>
                                            <p:cond delay="0"/>
                                          </p:stCondLst>
                                        </p:cTn>
                                        <p:tgtEl>
                                          <p:spTgt spid="104"/>
                                        </p:tgtEl>
                                        <p:attrNameLst>
                                          <p:attrName>style.visibility</p:attrName>
                                        </p:attrNameLst>
                                      </p:cBhvr>
                                      <p:to>
                                        <p:strVal val="visible"/>
                                      </p:to>
                                    </p:set>
                                    <p:anim calcmode="lin" valueType="num">
                                      <p:cBhvr>
                                        <p:cTn id="430" dur="750" fill="hold"/>
                                        <p:tgtEl>
                                          <p:spTgt spid="104"/>
                                        </p:tgtEl>
                                        <p:attrNameLst>
                                          <p:attrName>ppt_w</p:attrName>
                                        </p:attrNameLst>
                                      </p:cBhvr>
                                      <p:tavLst>
                                        <p:tav tm="0">
                                          <p:val>
                                            <p:fltVal val="0"/>
                                          </p:val>
                                        </p:tav>
                                        <p:tav tm="100000">
                                          <p:val>
                                            <p:strVal val="#ppt_w"/>
                                          </p:val>
                                        </p:tav>
                                      </p:tavLst>
                                    </p:anim>
                                    <p:anim calcmode="lin" valueType="num">
                                      <p:cBhvr>
                                        <p:cTn id="431" dur="750" fill="hold"/>
                                        <p:tgtEl>
                                          <p:spTgt spid="104"/>
                                        </p:tgtEl>
                                        <p:attrNameLst>
                                          <p:attrName>ppt_h</p:attrName>
                                        </p:attrNameLst>
                                      </p:cBhvr>
                                      <p:tavLst>
                                        <p:tav tm="0">
                                          <p:val>
                                            <p:fltVal val="0"/>
                                          </p:val>
                                        </p:tav>
                                        <p:tav tm="100000">
                                          <p:val>
                                            <p:strVal val="#ppt_h"/>
                                          </p:val>
                                        </p:tav>
                                      </p:tavLst>
                                    </p:anim>
                                    <p:anim calcmode="lin" valueType="num">
                                      <p:cBhvr>
                                        <p:cTn id="432" dur="750" fill="hold"/>
                                        <p:tgtEl>
                                          <p:spTgt spid="104"/>
                                        </p:tgtEl>
                                        <p:attrNameLst>
                                          <p:attrName>style.rotation</p:attrName>
                                        </p:attrNameLst>
                                      </p:cBhvr>
                                      <p:tavLst>
                                        <p:tav tm="0">
                                          <p:val>
                                            <p:fltVal val="90"/>
                                          </p:val>
                                        </p:tav>
                                        <p:tav tm="100000">
                                          <p:val>
                                            <p:fltVal val="0"/>
                                          </p:val>
                                        </p:tav>
                                      </p:tavLst>
                                    </p:anim>
                                    <p:animEffect transition="in" filter="fade">
                                      <p:cBhvr>
                                        <p:cTn id="433" dur="75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9" grpId="0" animBg="1"/>
      <p:bldP spid="21" grpId="0" animBg="1"/>
      <p:bldP spid="38" grpId="0" animBg="1"/>
      <p:bldP spid="39" grpId="0" animBg="1"/>
      <p:bldP spid="40" grpId="0" animBg="1"/>
      <p:bldP spid="41" grpId="0" animBg="1"/>
      <p:bldP spid="42" grpId="0" animBg="1"/>
      <p:bldP spid="43" grpId="0" animBg="1"/>
      <p:bldP spid="44" grpId="0" animBg="1"/>
      <p:bldP spid="45" grpId="0" animBg="1"/>
      <p:bldP spid="46" grpId="0" animBg="1"/>
      <p:bldP spid="49" grpId="0" animBg="1"/>
      <p:bldP spid="50" grpId="0" animBg="1"/>
      <p:bldP spid="51" grpId="0" animBg="1"/>
      <p:bldP spid="52" grpId="0" animBg="1"/>
      <p:bldP spid="30" grpId="0" animBg="1"/>
      <p:bldP spid="53" grpId="0" animBg="1"/>
      <p:bldP spid="54" grpId="0" animBg="1"/>
      <p:bldP spid="55" grpId="0" animBg="1"/>
      <p:bldP spid="56" grpId="0" animBg="1"/>
      <p:bldP spid="62" grpId="0" animBg="1"/>
      <p:bldP spid="63" grpId="0" animBg="1"/>
      <p:bldP spid="64" grpId="0" animBg="1"/>
      <p:bldP spid="65" grpId="0" animBg="1"/>
      <p:bldP spid="66" grpId="0" animBg="1"/>
      <p:bldP spid="70" grpId="0" animBg="1"/>
      <p:bldP spid="76" grpId="0" animBg="1"/>
      <p:bldP spid="77" grpId="0" animBg="1"/>
      <p:bldP spid="78" grpId="0" animBg="1"/>
      <p:bldP spid="90" grpId="0" animBg="1"/>
      <p:bldP spid="91" grpId="0" animBg="1"/>
      <p:bldP spid="92" grpId="0" animBg="1"/>
      <p:bldP spid="94" grpId="0" animBg="1"/>
      <p:bldP spid="95" grpId="0" animBg="1"/>
      <p:bldP spid="96" grpId="0" animBg="1"/>
      <p:bldP spid="97" grpId="0" animBg="1"/>
      <p:bldP spid="98" grpId="0" animBg="1"/>
      <p:bldP spid="99" grpId="0" animBg="1"/>
      <p:bldP spid="100" grpId="0" animBg="1"/>
      <p:bldP spid="101" grpId="0" animBg="1"/>
      <p:bldP spid="104" grpId="0" animBg="1"/>
      <p:bldP spid="10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4.5.1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A1</a:t>
            </a:r>
          </a:p>
          <a:p>
            <a:pPr marL="609600" indent="-609600" fontAlgn="base">
              <a:spcAft>
                <a:spcPct val="0"/>
              </a:spcAft>
            </a:pP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Roscius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heeft niet het karakter en motief voor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kstvak 7">
            <a:extLst>
              <a:ext uri="{FF2B5EF4-FFF2-40B4-BE49-F238E27FC236}">
                <a16:creationId xmlns:a16="http://schemas.microsoft.com/office/drawing/2014/main" id="{03053204-A6C1-4911-B85D-479BAC93DB69}"/>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180000" bIns="360000" rtlCol="0">
            <a:noAutofit/>
          </a:bodyPr>
          <a:lstStyle/>
          <a:p>
            <a:pPr>
              <a:spcAft>
                <a:spcPts val="3600"/>
              </a:spcAft>
              <a:tabLst>
                <a:tab pos="539750" algn="l"/>
              </a:tabLst>
            </a:pPr>
            <a:r>
              <a:rPr lang="nl-NL" sz="2000" dirty="0">
                <a:latin typeface="Calibri" panose="020F0502020204030204" pitchFamily="34" charset="0"/>
              </a:rPr>
              <a:t>40	Tot </a:t>
            </a:r>
            <a:r>
              <a:rPr lang="nl-NL" sz="2000" dirty="0" err="1">
                <a:latin typeface="Calibri" panose="020F0502020204030204" pitchFamily="34" charset="0"/>
              </a:rPr>
              <a:t>praedia</a:t>
            </a:r>
            <a:r>
              <a:rPr lang="nl-NL" sz="2000" dirty="0">
                <a:latin typeface="Calibri" panose="020F0502020204030204" pitchFamily="34" charset="0"/>
              </a:rPr>
              <a:t> tam </a:t>
            </a:r>
            <a:r>
              <a:rPr lang="nl-NL" sz="2000" dirty="0" err="1">
                <a:latin typeface="Calibri" panose="020F0502020204030204" pitchFamily="34" charset="0"/>
              </a:rPr>
              <a:t>pulchra</a:t>
            </a:r>
            <a:r>
              <a:rPr lang="nl-NL" sz="2000" dirty="0">
                <a:latin typeface="Calibri" panose="020F0502020204030204" pitchFamily="34" charset="0"/>
              </a:rPr>
              <a:t>, tam </a:t>
            </a:r>
            <a:r>
              <a:rPr lang="nl-NL" sz="2000" dirty="0" err="1">
                <a:latin typeface="Calibri" panose="020F0502020204030204" pitchFamily="34" charset="0"/>
              </a:rPr>
              <a:t>fructuosa</a:t>
            </a:r>
            <a:r>
              <a:rPr lang="nl-NL" sz="2000" dirty="0">
                <a:latin typeface="Calibri" panose="020F0502020204030204" pitchFamily="34" charset="0"/>
              </a:rPr>
              <a:t> </a:t>
            </a:r>
            <a:r>
              <a:rPr lang="nl-NL" sz="2000" dirty="0" err="1">
                <a:latin typeface="Calibri" panose="020F0502020204030204" pitchFamily="34" charset="0"/>
              </a:rPr>
              <a:t>Sex</a:t>
            </a:r>
            <a:r>
              <a:rPr lang="nl-NL" sz="2000" dirty="0">
                <a:latin typeface="Calibri" panose="020F0502020204030204" pitchFamily="34" charset="0"/>
              </a:rPr>
              <a:t>. </a:t>
            </a:r>
            <a:r>
              <a:rPr lang="nl-NL" sz="2000" dirty="0" err="1">
                <a:latin typeface="Calibri" panose="020F0502020204030204" pitchFamily="34" charset="0"/>
              </a:rPr>
              <a:t>Roscius</a:t>
            </a:r>
            <a:r>
              <a:rPr lang="nl-NL" sz="2000" dirty="0">
                <a:latin typeface="Calibri" panose="020F0502020204030204" pitchFamily="34" charset="0"/>
              </a:rPr>
              <a:t> </a:t>
            </a:r>
            <a:r>
              <a:rPr lang="nl-NL" sz="2000" dirty="0" err="1">
                <a:latin typeface="Calibri" panose="020F0502020204030204" pitchFamily="34" charset="0"/>
              </a:rPr>
              <a:t>filio</a:t>
            </a:r>
            <a:r>
              <a:rPr lang="nl-NL" sz="2000" dirty="0">
                <a:latin typeface="Calibri" panose="020F0502020204030204" pitchFamily="34" charset="0"/>
              </a:rPr>
              <a:t> </a:t>
            </a:r>
            <a:r>
              <a:rPr lang="nl-NL" sz="2000" dirty="0" err="1">
                <a:latin typeface="Calibri" panose="020F0502020204030204" pitchFamily="34" charset="0"/>
              </a:rPr>
              <a:t>suo</a:t>
            </a:r>
            <a:r>
              <a:rPr lang="nl-NL" sz="2000" dirty="0">
                <a:latin typeface="Calibri" panose="020F0502020204030204" pitchFamily="34" charset="0"/>
              </a:rPr>
              <a:t> </a:t>
            </a:r>
            <a:r>
              <a:rPr lang="nl-NL" sz="2000" dirty="0" err="1">
                <a:latin typeface="Calibri" panose="020F0502020204030204" pitchFamily="34" charset="0"/>
              </a:rPr>
              <a:t>relegationis</a:t>
            </a:r>
            <a:r>
              <a:rPr lang="nl-NL" sz="2000" dirty="0">
                <a:latin typeface="Calibri" panose="020F0502020204030204" pitchFamily="34" charset="0"/>
              </a:rPr>
              <a:t> </a:t>
            </a:r>
            <a:r>
              <a:rPr lang="nl-NL" sz="2000" dirty="0" err="1">
                <a:latin typeface="Calibri" panose="020F0502020204030204" pitchFamily="34" charset="0"/>
              </a:rPr>
              <a:t>ac</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41	</a:t>
            </a:r>
            <a:r>
              <a:rPr lang="nl-NL" sz="2000" dirty="0" err="1">
                <a:latin typeface="Calibri" panose="020F0502020204030204" pitchFamily="34" charset="0"/>
              </a:rPr>
              <a:t>supplici</a:t>
            </a:r>
            <a:r>
              <a:rPr lang="nl-NL" sz="2000" dirty="0">
                <a:latin typeface="Calibri" panose="020F0502020204030204" pitchFamily="34" charset="0"/>
              </a:rPr>
              <a:t> </a:t>
            </a:r>
            <a:r>
              <a:rPr lang="nl-NL" sz="2000" dirty="0" err="1">
                <a:latin typeface="Calibri" panose="020F0502020204030204" pitchFamily="34" charset="0"/>
              </a:rPr>
              <a:t>gratia</a:t>
            </a:r>
            <a:r>
              <a:rPr lang="nl-NL" sz="2000" dirty="0">
                <a:latin typeface="Calibri" panose="020F0502020204030204" pitchFamily="34" charset="0"/>
              </a:rPr>
              <a:t> </a:t>
            </a:r>
            <a:r>
              <a:rPr lang="nl-NL" sz="2000" dirty="0" err="1">
                <a:latin typeface="Calibri" panose="020F0502020204030204" pitchFamily="34" charset="0"/>
              </a:rPr>
              <a:t>colenda</a:t>
            </a:r>
            <a:r>
              <a:rPr lang="nl-NL" sz="2000" dirty="0">
                <a:latin typeface="Calibri" panose="020F0502020204030204" pitchFamily="34" charset="0"/>
              </a:rPr>
              <a:t> </a:t>
            </a:r>
            <a:r>
              <a:rPr lang="nl-NL" sz="2000" dirty="0" err="1">
                <a:latin typeface="Calibri" panose="020F0502020204030204" pitchFamily="34" charset="0"/>
              </a:rPr>
              <a:t>ac</a:t>
            </a:r>
            <a:r>
              <a:rPr lang="nl-NL" sz="2000" dirty="0">
                <a:latin typeface="Calibri" panose="020F0502020204030204" pitchFamily="34" charset="0"/>
              </a:rPr>
              <a:t> </a:t>
            </a:r>
            <a:r>
              <a:rPr lang="nl-NL" sz="2000" dirty="0" err="1">
                <a:latin typeface="Calibri" panose="020F0502020204030204" pitchFamily="34" charset="0"/>
              </a:rPr>
              <a:t>tuenda</a:t>
            </a:r>
            <a:r>
              <a:rPr lang="nl-NL" sz="2000" dirty="0">
                <a:latin typeface="Calibri" panose="020F0502020204030204" pitchFamily="34" charset="0"/>
              </a:rPr>
              <a:t> </a:t>
            </a:r>
            <a:r>
              <a:rPr lang="nl-NL" sz="2000" dirty="0" err="1">
                <a:latin typeface="Calibri" panose="020F0502020204030204" pitchFamily="34" charset="0"/>
              </a:rPr>
              <a:t>tradiderat</a:t>
            </a:r>
            <a:r>
              <a:rPr lang="nl-NL" sz="2000" dirty="0">
                <a:latin typeface="Calibri" panose="020F0502020204030204" pitchFamily="34" charset="0"/>
              </a:rPr>
              <a:t>? </a:t>
            </a:r>
            <a:r>
              <a:rPr lang="nl-NL" sz="2000" dirty="0" err="1">
                <a:latin typeface="Calibri" panose="020F0502020204030204" pitchFamily="34" charset="0"/>
              </a:rPr>
              <a:t>Quid</a:t>
            </a:r>
            <a:r>
              <a:rPr lang="nl-NL" sz="2000" dirty="0">
                <a:latin typeface="Calibri" panose="020F0502020204030204" pitchFamily="34" charset="0"/>
              </a:rPr>
              <a:t>? Hoc </a:t>
            </a:r>
            <a:r>
              <a:rPr lang="nl-NL" sz="2000" dirty="0" err="1">
                <a:latin typeface="Calibri" panose="020F0502020204030204" pitchFamily="34" charset="0"/>
              </a:rPr>
              <a:t>patres</a:t>
            </a:r>
            <a:r>
              <a:rPr lang="nl-NL" sz="2000" dirty="0">
                <a:latin typeface="Calibri" panose="020F0502020204030204" pitchFamily="34" charset="0"/>
              </a:rPr>
              <a:t> </a:t>
            </a:r>
            <a:r>
              <a:rPr lang="nl-NL" sz="2000" dirty="0" err="1">
                <a:latin typeface="Calibri" panose="020F0502020204030204" pitchFamily="34" charset="0"/>
              </a:rPr>
              <a:t>familiae</a:t>
            </a:r>
            <a:r>
              <a:rPr lang="nl-NL" sz="2000" dirty="0">
                <a:latin typeface="Calibri" panose="020F0502020204030204" pitchFamily="34" charset="0"/>
              </a:rPr>
              <a:t> </a:t>
            </a:r>
            <a:r>
              <a:rPr lang="nl-NL" sz="2000" dirty="0" err="1">
                <a:latin typeface="Calibri" panose="020F0502020204030204" pitchFamily="34" charset="0"/>
              </a:rPr>
              <a:t>qui</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42	</a:t>
            </a:r>
            <a:r>
              <a:rPr lang="nl-NL" sz="2000" dirty="0" err="1">
                <a:latin typeface="Calibri" panose="020F0502020204030204" pitchFamily="34" charset="0"/>
              </a:rPr>
              <a:t>liberos</a:t>
            </a:r>
            <a:r>
              <a:rPr lang="nl-NL" sz="2000" dirty="0">
                <a:latin typeface="Calibri" panose="020F0502020204030204" pitchFamily="34" charset="0"/>
              </a:rPr>
              <a:t> </a:t>
            </a:r>
            <a:r>
              <a:rPr lang="nl-NL" sz="2000" dirty="0" err="1">
                <a:latin typeface="Calibri" panose="020F0502020204030204" pitchFamily="34" charset="0"/>
              </a:rPr>
              <a:t>habent</a:t>
            </a:r>
            <a:r>
              <a:rPr lang="nl-NL" sz="2000" dirty="0">
                <a:latin typeface="Calibri" panose="020F0502020204030204" pitchFamily="34" charset="0"/>
              </a:rPr>
              <a:t>, </a:t>
            </a:r>
            <a:r>
              <a:rPr lang="nl-NL" sz="2000" dirty="0" err="1">
                <a:latin typeface="Calibri" panose="020F0502020204030204" pitchFamily="34" charset="0"/>
              </a:rPr>
              <a:t>praesertim</a:t>
            </a:r>
            <a:r>
              <a:rPr lang="nl-NL" sz="2000" dirty="0">
                <a:latin typeface="Calibri" panose="020F0502020204030204" pitchFamily="34" charset="0"/>
              </a:rPr>
              <a:t> </a:t>
            </a:r>
            <a:r>
              <a:rPr lang="nl-NL" sz="2000" dirty="0" err="1">
                <a:latin typeface="Calibri" panose="020F0502020204030204" pitchFamily="34" charset="0"/>
              </a:rPr>
              <a:t>homines</a:t>
            </a:r>
            <a:r>
              <a:rPr lang="nl-NL" sz="2000" dirty="0">
                <a:latin typeface="Calibri" panose="020F0502020204030204" pitchFamily="34" charset="0"/>
              </a:rPr>
              <a:t> </a:t>
            </a:r>
            <a:r>
              <a:rPr lang="nl-NL" sz="2000" dirty="0" err="1">
                <a:latin typeface="Calibri" panose="020F0502020204030204" pitchFamily="34" charset="0"/>
              </a:rPr>
              <a:t>illius</a:t>
            </a:r>
            <a:r>
              <a:rPr lang="nl-NL" sz="2000" dirty="0">
                <a:latin typeface="Calibri" panose="020F0502020204030204" pitchFamily="34" charset="0"/>
              </a:rPr>
              <a:t> </a:t>
            </a:r>
            <a:r>
              <a:rPr lang="nl-NL" sz="2000" dirty="0" err="1">
                <a:latin typeface="Calibri" panose="020F0502020204030204" pitchFamily="34" charset="0"/>
              </a:rPr>
              <a:t>ordinis</a:t>
            </a:r>
            <a:r>
              <a:rPr lang="nl-NL" sz="2000" dirty="0">
                <a:latin typeface="Calibri" panose="020F0502020204030204" pitchFamily="34" charset="0"/>
              </a:rPr>
              <a:t> ex </a:t>
            </a:r>
            <a:r>
              <a:rPr lang="nl-NL" sz="2000" dirty="0" err="1">
                <a:latin typeface="Calibri" panose="020F0502020204030204" pitchFamily="34" charset="0"/>
              </a:rPr>
              <a:t>municipiis</a:t>
            </a:r>
            <a:r>
              <a:rPr lang="nl-NL" sz="2000" dirty="0">
                <a:latin typeface="Calibri" panose="020F0502020204030204" pitchFamily="34" charset="0"/>
              </a:rPr>
              <a:t> </a:t>
            </a:r>
            <a:r>
              <a:rPr lang="nl-NL" sz="2000" dirty="0" err="1">
                <a:latin typeface="Calibri" panose="020F0502020204030204" pitchFamily="34" charset="0"/>
              </a:rPr>
              <a:t>rusticanis</a:t>
            </a:r>
            <a:r>
              <a:rPr lang="nl-NL" sz="2000" dirty="0">
                <a:latin typeface="Calibri" panose="020F0502020204030204" pitchFamily="34" charset="0"/>
              </a:rPr>
              <a:t>,</a:t>
            </a:r>
          </a:p>
          <a:p>
            <a:pPr>
              <a:spcAft>
                <a:spcPts val="3600"/>
              </a:spcAft>
              <a:tabLst>
                <a:tab pos="539750" algn="l"/>
              </a:tabLst>
            </a:pPr>
            <a:r>
              <a:rPr lang="nl-NL" sz="2000" dirty="0">
                <a:latin typeface="Calibri" panose="020F0502020204030204" pitchFamily="34" charset="0"/>
              </a:rPr>
              <a:t>43	</a:t>
            </a:r>
            <a:r>
              <a:rPr lang="nl-NL" sz="2000" dirty="0" err="1">
                <a:latin typeface="Calibri" panose="020F0502020204030204" pitchFamily="34" charset="0"/>
              </a:rPr>
              <a:t>nonne</a:t>
            </a:r>
            <a:r>
              <a:rPr lang="nl-NL" sz="2000" dirty="0">
                <a:latin typeface="Calibri" panose="020F0502020204030204" pitchFamily="34" charset="0"/>
              </a:rPr>
              <a:t> </a:t>
            </a:r>
            <a:r>
              <a:rPr lang="nl-NL" sz="2000" dirty="0" err="1">
                <a:latin typeface="Calibri" panose="020F0502020204030204" pitchFamily="34" charset="0"/>
              </a:rPr>
              <a:t>optatissimum</a:t>
            </a:r>
            <a:r>
              <a:rPr lang="nl-NL" sz="2000" dirty="0">
                <a:latin typeface="Calibri" panose="020F0502020204030204" pitchFamily="34" charset="0"/>
              </a:rPr>
              <a:t> </a:t>
            </a:r>
            <a:r>
              <a:rPr lang="nl-NL" sz="2000" dirty="0" err="1">
                <a:latin typeface="Calibri" panose="020F0502020204030204" pitchFamily="34" charset="0"/>
              </a:rPr>
              <a:t>sibi</a:t>
            </a:r>
            <a:r>
              <a:rPr lang="nl-NL" sz="2000" dirty="0">
                <a:latin typeface="Calibri" panose="020F0502020204030204" pitchFamily="34" charset="0"/>
              </a:rPr>
              <a:t> </a:t>
            </a:r>
            <a:r>
              <a:rPr lang="nl-NL" sz="2000" dirty="0" err="1">
                <a:latin typeface="Calibri" panose="020F0502020204030204" pitchFamily="34" charset="0"/>
              </a:rPr>
              <a:t>putant</a:t>
            </a:r>
            <a:r>
              <a:rPr lang="nl-NL" sz="2000" dirty="0">
                <a:latin typeface="Calibri" panose="020F0502020204030204" pitchFamily="34" charset="0"/>
              </a:rPr>
              <a:t> </a:t>
            </a:r>
            <a:r>
              <a:rPr lang="nl-NL" sz="2000" dirty="0" err="1">
                <a:latin typeface="Calibri" panose="020F0502020204030204" pitchFamily="34" charset="0"/>
              </a:rPr>
              <a:t>esse</a:t>
            </a:r>
            <a:r>
              <a:rPr lang="nl-NL" sz="2000" dirty="0">
                <a:latin typeface="Calibri" panose="020F0502020204030204" pitchFamily="34" charset="0"/>
              </a:rPr>
              <a:t> </a:t>
            </a:r>
            <a:r>
              <a:rPr lang="nl-NL" sz="2000" dirty="0" err="1">
                <a:latin typeface="Calibri" panose="020F0502020204030204" pitchFamily="34" charset="0"/>
              </a:rPr>
              <a:t>filios</a:t>
            </a:r>
            <a:r>
              <a:rPr lang="nl-NL" sz="2000" dirty="0">
                <a:latin typeface="Calibri" panose="020F0502020204030204" pitchFamily="34" charset="0"/>
              </a:rPr>
              <a:t> </a:t>
            </a:r>
            <a:r>
              <a:rPr lang="nl-NL" sz="2000" dirty="0" err="1">
                <a:latin typeface="Calibri" panose="020F0502020204030204" pitchFamily="34" charset="0"/>
              </a:rPr>
              <a:t>suos</a:t>
            </a:r>
            <a:r>
              <a:rPr lang="nl-NL" sz="2000" dirty="0">
                <a:latin typeface="Calibri" panose="020F0502020204030204" pitchFamily="34" charset="0"/>
              </a:rPr>
              <a:t> rei </a:t>
            </a:r>
            <a:r>
              <a:rPr lang="nl-NL" sz="2000" dirty="0" err="1">
                <a:latin typeface="Calibri" panose="020F0502020204030204" pitchFamily="34" charset="0"/>
              </a:rPr>
              <a:t>familiari</a:t>
            </a:r>
            <a:r>
              <a:rPr lang="nl-NL" sz="2000" dirty="0">
                <a:latin typeface="Calibri" panose="020F0502020204030204" pitchFamily="34" charset="0"/>
              </a:rPr>
              <a:t> maxime </a:t>
            </a:r>
            <a:r>
              <a:rPr lang="nl-NL" sz="2000" dirty="0" err="1">
                <a:latin typeface="Calibri" panose="020F0502020204030204" pitchFamily="34" charset="0"/>
              </a:rPr>
              <a:t>servire</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44	et in </a:t>
            </a:r>
            <a:r>
              <a:rPr lang="nl-NL" sz="2000" dirty="0" err="1">
                <a:latin typeface="Calibri" panose="020F0502020204030204" pitchFamily="34" charset="0"/>
              </a:rPr>
              <a:t>praediis</a:t>
            </a:r>
            <a:r>
              <a:rPr lang="nl-NL" sz="2000" dirty="0">
                <a:latin typeface="Calibri" panose="020F0502020204030204" pitchFamily="34" charset="0"/>
              </a:rPr>
              <a:t> </a:t>
            </a:r>
            <a:r>
              <a:rPr lang="nl-NL" sz="2000" dirty="0" err="1">
                <a:latin typeface="Calibri" panose="020F0502020204030204" pitchFamily="34" charset="0"/>
              </a:rPr>
              <a:t>colendis</a:t>
            </a:r>
            <a:r>
              <a:rPr lang="nl-NL" sz="2000" dirty="0">
                <a:latin typeface="Calibri" panose="020F0502020204030204" pitchFamily="34" charset="0"/>
              </a:rPr>
              <a:t> </a:t>
            </a:r>
            <a:r>
              <a:rPr lang="nl-NL" sz="2000" dirty="0" err="1">
                <a:latin typeface="Calibri" panose="020F0502020204030204" pitchFamily="34" charset="0"/>
              </a:rPr>
              <a:t>operae</a:t>
            </a:r>
            <a:r>
              <a:rPr lang="nl-NL" sz="2000" dirty="0">
                <a:latin typeface="Calibri" panose="020F0502020204030204" pitchFamily="34" charset="0"/>
              </a:rPr>
              <a:t> </a:t>
            </a:r>
            <a:r>
              <a:rPr lang="nl-NL" sz="2000" dirty="0" err="1">
                <a:latin typeface="Calibri" panose="020F0502020204030204" pitchFamily="34" charset="0"/>
              </a:rPr>
              <a:t>plurimum</a:t>
            </a:r>
            <a:r>
              <a:rPr lang="nl-NL" sz="2000" dirty="0">
                <a:latin typeface="Calibri" panose="020F0502020204030204" pitchFamily="34" charset="0"/>
              </a:rPr>
              <a:t> </a:t>
            </a:r>
            <a:r>
              <a:rPr lang="nl-NL" sz="2000" dirty="0" err="1">
                <a:latin typeface="Calibri" panose="020F0502020204030204" pitchFamily="34" charset="0"/>
              </a:rPr>
              <a:t>studique</a:t>
            </a:r>
            <a:r>
              <a:rPr lang="nl-NL" sz="2000" dirty="0">
                <a:latin typeface="Calibri" panose="020F0502020204030204" pitchFamily="34" charset="0"/>
              </a:rPr>
              <a:t> </a:t>
            </a:r>
            <a:r>
              <a:rPr lang="nl-NL" sz="2000" dirty="0" err="1">
                <a:latin typeface="Calibri" panose="020F0502020204030204" pitchFamily="34" charset="0"/>
              </a:rPr>
              <a:t>consumere</a:t>
            </a:r>
            <a:r>
              <a:rPr lang="nl-NL" sz="2000" dirty="0">
                <a:latin typeface="Calibri" panose="020F0502020204030204" pitchFamily="34" charset="0"/>
              </a:rPr>
              <a:t>? An amandarat</a:t>
            </a:r>
          </a:p>
          <a:p>
            <a:pPr>
              <a:spcAft>
                <a:spcPts val="3600"/>
              </a:spcAft>
              <a:tabLst>
                <a:tab pos="539750" algn="l"/>
              </a:tabLst>
            </a:pPr>
            <a:r>
              <a:rPr lang="nl-NL" sz="2000" dirty="0">
                <a:latin typeface="Calibri" panose="020F0502020204030204" pitchFamily="34" charset="0"/>
              </a:rPr>
              <a:t>45	</a:t>
            </a:r>
            <a:r>
              <a:rPr lang="nl-NL" sz="2000" dirty="0" err="1">
                <a:latin typeface="Calibri" panose="020F0502020204030204" pitchFamily="34" charset="0"/>
              </a:rPr>
              <a:t>hunc</a:t>
            </a:r>
            <a:r>
              <a:rPr lang="nl-NL" sz="2000" dirty="0">
                <a:latin typeface="Calibri" panose="020F0502020204030204" pitchFamily="34" charset="0"/>
              </a:rPr>
              <a:t> sic ut </a:t>
            </a:r>
            <a:r>
              <a:rPr lang="nl-NL" sz="2000" dirty="0" err="1">
                <a:latin typeface="Calibri" panose="020F0502020204030204" pitchFamily="34" charset="0"/>
              </a:rPr>
              <a:t>esset</a:t>
            </a:r>
            <a:r>
              <a:rPr lang="nl-NL" sz="2000" dirty="0">
                <a:latin typeface="Calibri" panose="020F0502020204030204" pitchFamily="34" charset="0"/>
              </a:rPr>
              <a:t> in agro </a:t>
            </a:r>
            <a:r>
              <a:rPr lang="nl-NL" sz="2000" dirty="0" err="1">
                <a:latin typeface="Calibri" panose="020F0502020204030204" pitchFamily="34" charset="0"/>
              </a:rPr>
              <a:t>ac</a:t>
            </a:r>
            <a:r>
              <a:rPr lang="nl-NL" sz="2000" dirty="0">
                <a:latin typeface="Calibri" panose="020F0502020204030204" pitchFamily="34" charset="0"/>
              </a:rPr>
              <a:t> </a:t>
            </a:r>
            <a:r>
              <a:rPr lang="nl-NL" sz="2000" dirty="0" err="1">
                <a:latin typeface="Calibri" panose="020F0502020204030204" pitchFamily="34" charset="0"/>
              </a:rPr>
              <a:t>tantummodo</a:t>
            </a:r>
            <a:r>
              <a:rPr lang="nl-NL" sz="2000" dirty="0">
                <a:latin typeface="Calibri" panose="020F0502020204030204" pitchFamily="34" charset="0"/>
              </a:rPr>
              <a:t> </a:t>
            </a:r>
            <a:r>
              <a:rPr lang="nl-NL" sz="2000" dirty="0" err="1">
                <a:latin typeface="Calibri" panose="020F0502020204030204" pitchFamily="34" charset="0"/>
              </a:rPr>
              <a:t>aleretur</a:t>
            </a:r>
            <a:r>
              <a:rPr lang="nl-NL" sz="2000" dirty="0">
                <a:latin typeface="Calibri" panose="020F0502020204030204" pitchFamily="34" charset="0"/>
              </a:rPr>
              <a:t> ad </a:t>
            </a:r>
            <a:r>
              <a:rPr lang="nl-NL" sz="2000" dirty="0" err="1">
                <a:latin typeface="Calibri" panose="020F0502020204030204" pitchFamily="34" charset="0"/>
              </a:rPr>
              <a:t>villam</a:t>
            </a:r>
            <a:r>
              <a:rPr lang="nl-NL" sz="2000" dirty="0">
                <a:latin typeface="Calibri" panose="020F0502020204030204" pitchFamily="34" charset="0"/>
              </a:rPr>
              <a:t>, ut </a:t>
            </a:r>
            <a:r>
              <a:rPr lang="nl-NL" sz="2000" dirty="0" err="1">
                <a:latin typeface="Calibri" panose="020F0502020204030204" pitchFamily="34" charset="0"/>
              </a:rPr>
              <a:t>commodis</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46	omnibus </a:t>
            </a:r>
            <a:r>
              <a:rPr lang="nl-NL" sz="2000" dirty="0" err="1">
                <a:latin typeface="Calibri" panose="020F0502020204030204" pitchFamily="34" charset="0"/>
              </a:rPr>
              <a:t>careret</a:t>
            </a:r>
            <a:r>
              <a:rPr lang="nl-NL" sz="2000" dirty="0">
                <a:latin typeface="Calibri" panose="020F0502020204030204" pitchFamily="34" charset="0"/>
              </a:rPr>
              <a:t>?</a:t>
            </a:r>
          </a:p>
        </p:txBody>
      </p:sp>
      <p:cxnSp>
        <p:nvCxnSpPr>
          <p:cNvPr id="9" name="Straight Connector 10">
            <a:extLst>
              <a:ext uri="{FF2B5EF4-FFF2-40B4-BE49-F238E27FC236}">
                <a16:creationId xmlns:a16="http://schemas.microsoft.com/office/drawing/2014/main" id="{2CFFA450-8FA3-4046-910B-E7F18B424FAB}"/>
              </a:ext>
            </a:extLst>
          </p:cNvPr>
          <p:cNvCxnSpPr/>
          <p:nvPr/>
        </p:nvCxnSpPr>
        <p:spPr bwMode="auto">
          <a:xfrm>
            <a:off x="5473920" y="210618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Rechte verbindingslijn 9">
            <a:extLst>
              <a:ext uri="{FF2B5EF4-FFF2-40B4-BE49-F238E27FC236}">
                <a16:creationId xmlns:a16="http://schemas.microsoft.com/office/drawing/2014/main" id="{A5C8AE73-9162-4B92-875A-7A514F8F1EAD}"/>
              </a:ext>
            </a:extLst>
          </p:cNvPr>
          <p:cNvCxnSpPr>
            <a:cxnSpLocks/>
          </p:cNvCxnSpPr>
          <p:nvPr/>
        </p:nvCxnSpPr>
        <p:spPr bwMode="auto">
          <a:xfrm>
            <a:off x="2407392" y="2587208"/>
            <a:ext cx="781664"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echte verbindingslijn 10">
            <a:extLst>
              <a:ext uri="{FF2B5EF4-FFF2-40B4-BE49-F238E27FC236}">
                <a16:creationId xmlns:a16="http://schemas.microsoft.com/office/drawing/2014/main" id="{E81B827C-1604-4025-887C-E245B44692E9}"/>
              </a:ext>
            </a:extLst>
          </p:cNvPr>
          <p:cNvCxnSpPr>
            <a:cxnSpLocks/>
          </p:cNvCxnSpPr>
          <p:nvPr/>
        </p:nvCxnSpPr>
        <p:spPr bwMode="auto">
          <a:xfrm>
            <a:off x="3580792" y="2587208"/>
            <a:ext cx="690568"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Rechte verbindingslijn 12">
            <a:extLst>
              <a:ext uri="{FF2B5EF4-FFF2-40B4-BE49-F238E27FC236}">
                <a16:creationId xmlns:a16="http://schemas.microsoft.com/office/drawing/2014/main" id="{0B155468-9238-4199-9AF4-E1B2A2F1C73D}"/>
              </a:ext>
            </a:extLst>
          </p:cNvPr>
          <p:cNvCxnSpPr>
            <a:cxnSpLocks/>
          </p:cNvCxnSpPr>
          <p:nvPr/>
        </p:nvCxnSpPr>
        <p:spPr bwMode="auto">
          <a:xfrm>
            <a:off x="4391616" y="2587208"/>
            <a:ext cx="96204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Rounded Rectangle 12">
            <a:extLst>
              <a:ext uri="{FF2B5EF4-FFF2-40B4-BE49-F238E27FC236}">
                <a16:creationId xmlns:a16="http://schemas.microsoft.com/office/drawing/2014/main" id="{0934B1FB-050B-4121-9244-6E4A0F00975E}"/>
              </a:ext>
            </a:extLst>
          </p:cNvPr>
          <p:cNvSpPr/>
          <p:nvPr/>
        </p:nvSpPr>
        <p:spPr bwMode="auto">
          <a:xfrm>
            <a:off x="5714432" y="124085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6" name="Rounded Rectangle 12">
            <a:extLst>
              <a:ext uri="{FF2B5EF4-FFF2-40B4-BE49-F238E27FC236}">
                <a16:creationId xmlns:a16="http://schemas.microsoft.com/office/drawing/2014/main" id="{2ECB1E27-6B94-47F7-B2AA-F7315A9166BA}"/>
              </a:ext>
            </a:extLst>
          </p:cNvPr>
          <p:cNvSpPr/>
          <p:nvPr/>
        </p:nvSpPr>
        <p:spPr bwMode="auto">
          <a:xfrm>
            <a:off x="1565600" y="1224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vorm 4">
            <a:extLst>
              <a:ext uri="{FF2B5EF4-FFF2-40B4-BE49-F238E27FC236}">
                <a16:creationId xmlns:a16="http://schemas.microsoft.com/office/drawing/2014/main" id="{2A79781B-8B49-48FA-99E8-7109E25FB4E0}"/>
              </a:ext>
            </a:extLst>
          </p:cNvPr>
          <p:cNvSpPr/>
          <p:nvPr/>
        </p:nvSpPr>
        <p:spPr bwMode="auto">
          <a:xfrm>
            <a:off x="1719743" y="1392432"/>
            <a:ext cx="1300294" cy="201476"/>
          </a:xfrm>
          <a:custGeom>
            <a:avLst/>
            <a:gdLst>
              <a:gd name="connsiteX0" fmla="*/ 1300294 w 1300294"/>
              <a:gd name="connsiteY0" fmla="*/ 176309 h 201476"/>
              <a:gd name="connsiteX1" fmla="*/ 788565 w 1300294"/>
              <a:gd name="connsiteY1" fmla="*/ 140 h 201476"/>
              <a:gd name="connsiteX2" fmla="*/ 0 w 1300294"/>
              <a:gd name="connsiteY2" fmla="*/ 201476 h 201476"/>
            </a:gdLst>
            <a:ahLst/>
            <a:cxnLst>
              <a:cxn ang="0">
                <a:pos x="connsiteX0" y="connsiteY0"/>
              </a:cxn>
              <a:cxn ang="0">
                <a:pos x="connsiteX1" y="connsiteY1"/>
              </a:cxn>
              <a:cxn ang="0">
                <a:pos x="connsiteX2" y="connsiteY2"/>
              </a:cxn>
            </a:cxnLst>
            <a:rect l="l" t="t" r="r" b="b"/>
            <a:pathLst>
              <a:path w="1300294" h="201476">
                <a:moveTo>
                  <a:pt x="1300294" y="176309"/>
                </a:moveTo>
                <a:cubicBezTo>
                  <a:pt x="1152787" y="86127"/>
                  <a:pt x="1005281" y="-4054"/>
                  <a:pt x="788565" y="140"/>
                </a:cubicBezTo>
                <a:cubicBezTo>
                  <a:pt x="571849" y="4334"/>
                  <a:pt x="285924" y="102905"/>
                  <a:pt x="0" y="20147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 name="Vrije vorm: vorm 5">
            <a:extLst>
              <a:ext uri="{FF2B5EF4-FFF2-40B4-BE49-F238E27FC236}">
                <a16:creationId xmlns:a16="http://schemas.microsoft.com/office/drawing/2014/main" id="{6F690445-9AED-4E90-BA55-F4AB327C6D88}"/>
              </a:ext>
            </a:extLst>
          </p:cNvPr>
          <p:cNvSpPr/>
          <p:nvPr/>
        </p:nvSpPr>
        <p:spPr bwMode="auto">
          <a:xfrm>
            <a:off x="1719743" y="1240856"/>
            <a:ext cx="2827090" cy="361441"/>
          </a:xfrm>
          <a:custGeom>
            <a:avLst/>
            <a:gdLst>
              <a:gd name="connsiteX0" fmla="*/ 2827090 w 2827090"/>
              <a:gd name="connsiteY0" fmla="*/ 361441 h 361441"/>
              <a:gd name="connsiteX1" fmla="*/ 2273417 w 2827090"/>
              <a:gd name="connsiteY1" fmla="*/ 76216 h 361441"/>
              <a:gd name="connsiteX2" fmla="*/ 1518407 w 2827090"/>
              <a:gd name="connsiteY2" fmla="*/ 235606 h 361441"/>
              <a:gd name="connsiteX3" fmla="*/ 889233 w 2827090"/>
              <a:gd name="connsiteY3" fmla="*/ 715 h 361441"/>
              <a:gd name="connsiteX4" fmla="*/ 0 w 2827090"/>
              <a:gd name="connsiteY4" fmla="*/ 327885 h 361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7090" h="361441">
                <a:moveTo>
                  <a:pt x="2827090" y="361441"/>
                </a:moveTo>
                <a:cubicBezTo>
                  <a:pt x="2659310" y="229315"/>
                  <a:pt x="2491531" y="97189"/>
                  <a:pt x="2273417" y="76216"/>
                </a:cubicBezTo>
                <a:cubicBezTo>
                  <a:pt x="2055303" y="55243"/>
                  <a:pt x="1749104" y="248189"/>
                  <a:pt x="1518407" y="235606"/>
                </a:cubicBezTo>
                <a:cubicBezTo>
                  <a:pt x="1287710" y="223023"/>
                  <a:pt x="1142301" y="-14665"/>
                  <a:pt x="889233" y="715"/>
                </a:cubicBezTo>
                <a:cubicBezTo>
                  <a:pt x="636165" y="16095"/>
                  <a:pt x="318082" y="171990"/>
                  <a:pt x="0" y="32788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2" name="Vrije vorm: vorm 11">
            <a:extLst>
              <a:ext uri="{FF2B5EF4-FFF2-40B4-BE49-F238E27FC236}">
                <a16:creationId xmlns:a16="http://schemas.microsoft.com/office/drawing/2014/main" id="{08462201-BE54-46F2-8DAB-6F40981CEF21}"/>
              </a:ext>
            </a:extLst>
          </p:cNvPr>
          <p:cNvSpPr/>
          <p:nvPr/>
        </p:nvSpPr>
        <p:spPr bwMode="auto">
          <a:xfrm>
            <a:off x="2004969" y="1820411"/>
            <a:ext cx="5838737" cy="528506"/>
          </a:xfrm>
          <a:custGeom>
            <a:avLst/>
            <a:gdLst>
              <a:gd name="connsiteX0" fmla="*/ 5838737 w 5838737"/>
              <a:gd name="connsiteY0" fmla="*/ 0 h 528506"/>
              <a:gd name="connsiteX1" fmla="*/ 5167618 w 5838737"/>
              <a:gd name="connsiteY1" fmla="*/ 192947 h 528506"/>
              <a:gd name="connsiteX2" fmla="*/ 4420998 w 5838737"/>
              <a:gd name="connsiteY2" fmla="*/ 58723 h 528506"/>
              <a:gd name="connsiteX3" fmla="*/ 3766657 w 5838737"/>
              <a:gd name="connsiteY3" fmla="*/ 251670 h 528506"/>
              <a:gd name="connsiteX4" fmla="*/ 3212983 w 5838737"/>
              <a:gd name="connsiteY4" fmla="*/ 67112 h 528506"/>
              <a:gd name="connsiteX5" fmla="*/ 2541864 w 5838737"/>
              <a:gd name="connsiteY5" fmla="*/ 268448 h 528506"/>
              <a:gd name="connsiteX6" fmla="*/ 1694576 w 5838737"/>
              <a:gd name="connsiteY6" fmla="*/ 75501 h 528506"/>
              <a:gd name="connsiteX7" fmla="*/ 1006679 w 5838737"/>
              <a:gd name="connsiteY7" fmla="*/ 243281 h 528506"/>
              <a:gd name="connsiteX8" fmla="*/ 520117 w 5838737"/>
              <a:gd name="connsiteY8" fmla="*/ 117446 h 528506"/>
              <a:gd name="connsiteX9" fmla="*/ 0 w 5838737"/>
              <a:gd name="connsiteY9" fmla="*/ 528506 h 528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38737" h="528506">
                <a:moveTo>
                  <a:pt x="5838737" y="0"/>
                </a:moveTo>
                <a:cubicBezTo>
                  <a:pt x="5621322" y="91580"/>
                  <a:pt x="5403908" y="183160"/>
                  <a:pt x="5167618" y="192947"/>
                </a:cubicBezTo>
                <a:cubicBezTo>
                  <a:pt x="4931328" y="202734"/>
                  <a:pt x="4654491" y="48936"/>
                  <a:pt x="4420998" y="58723"/>
                </a:cubicBezTo>
                <a:cubicBezTo>
                  <a:pt x="4187505" y="68510"/>
                  <a:pt x="3967993" y="250272"/>
                  <a:pt x="3766657" y="251670"/>
                </a:cubicBezTo>
                <a:cubicBezTo>
                  <a:pt x="3565321" y="253068"/>
                  <a:pt x="3417115" y="64316"/>
                  <a:pt x="3212983" y="67112"/>
                </a:cubicBezTo>
                <a:cubicBezTo>
                  <a:pt x="3008851" y="69908"/>
                  <a:pt x="2794932" y="267050"/>
                  <a:pt x="2541864" y="268448"/>
                </a:cubicBezTo>
                <a:cubicBezTo>
                  <a:pt x="2288796" y="269846"/>
                  <a:pt x="1950440" y="79695"/>
                  <a:pt x="1694576" y="75501"/>
                </a:cubicBezTo>
                <a:cubicBezTo>
                  <a:pt x="1438712" y="71307"/>
                  <a:pt x="1202422" y="236290"/>
                  <a:pt x="1006679" y="243281"/>
                </a:cubicBezTo>
                <a:cubicBezTo>
                  <a:pt x="810936" y="250272"/>
                  <a:pt x="687897" y="69909"/>
                  <a:pt x="520117" y="117446"/>
                </a:cubicBezTo>
                <a:cubicBezTo>
                  <a:pt x="352337" y="164983"/>
                  <a:pt x="176168" y="346744"/>
                  <a:pt x="0" y="52850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4" name="Vrije vorm: vorm 13">
            <a:extLst>
              <a:ext uri="{FF2B5EF4-FFF2-40B4-BE49-F238E27FC236}">
                <a16:creationId xmlns:a16="http://schemas.microsoft.com/office/drawing/2014/main" id="{918F4BB3-D8AA-48B8-BEDD-5DE55A71DFD8}"/>
              </a:ext>
            </a:extLst>
          </p:cNvPr>
          <p:cNvSpPr/>
          <p:nvPr/>
        </p:nvSpPr>
        <p:spPr bwMode="auto">
          <a:xfrm>
            <a:off x="1216404" y="2080269"/>
            <a:ext cx="796954" cy="251870"/>
          </a:xfrm>
          <a:custGeom>
            <a:avLst/>
            <a:gdLst>
              <a:gd name="connsiteX0" fmla="*/ 0 w 796954"/>
              <a:gd name="connsiteY0" fmla="*/ 218314 h 251870"/>
              <a:gd name="connsiteX1" fmla="*/ 226502 w 796954"/>
              <a:gd name="connsiteY1" fmla="*/ 201 h 251870"/>
              <a:gd name="connsiteX2" fmla="*/ 796954 w 796954"/>
              <a:gd name="connsiteY2" fmla="*/ 251870 h 251870"/>
            </a:gdLst>
            <a:ahLst/>
            <a:cxnLst>
              <a:cxn ang="0">
                <a:pos x="connsiteX0" y="connsiteY0"/>
              </a:cxn>
              <a:cxn ang="0">
                <a:pos x="connsiteX1" y="connsiteY1"/>
              </a:cxn>
              <a:cxn ang="0">
                <a:pos x="connsiteX2" y="connsiteY2"/>
              </a:cxn>
            </a:cxnLst>
            <a:rect l="l" t="t" r="r" b="b"/>
            <a:pathLst>
              <a:path w="796954" h="251870">
                <a:moveTo>
                  <a:pt x="0" y="218314"/>
                </a:moveTo>
                <a:cubicBezTo>
                  <a:pt x="46838" y="106461"/>
                  <a:pt x="93676" y="-5392"/>
                  <a:pt x="226502" y="201"/>
                </a:cubicBezTo>
                <a:cubicBezTo>
                  <a:pt x="359328" y="5794"/>
                  <a:pt x="578141" y="128832"/>
                  <a:pt x="796954" y="25187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8" name="Vrije vorm: vorm 17">
            <a:extLst>
              <a:ext uri="{FF2B5EF4-FFF2-40B4-BE49-F238E27FC236}">
                <a16:creationId xmlns:a16="http://schemas.microsoft.com/office/drawing/2014/main" id="{9E97D570-8E9A-428A-82F5-774436DB9AD3}"/>
              </a:ext>
            </a:extLst>
          </p:cNvPr>
          <p:cNvSpPr/>
          <p:nvPr/>
        </p:nvSpPr>
        <p:spPr bwMode="auto">
          <a:xfrm>
            <a:off x="1568741" y="1778466"/>
            <a:ext cx="1258349" cy="570451"/>
          </a:xfrm>
          <a:custGeom>
            <a:avLst/>
            <a:gdLst>
              <a:gd name="connsiteX0" fmla="*/ 1258349 w 1258349"/>
              <a:gd name="connsiteY0" fmla="*/ 570451 h 570451"/>
              <a:gd name="connsiteX1" fmla="*/ 998290 w 1258349"/>
              <a:gd name="connsiteY1" fmla="*/ 427839 h 570451"/>
              <a:gd name="connsiteX2" fmla="*/ 687898 w 1258349"/>
              <a:gd name="connsiteY2" fmla="*/ 486562 h 570451"/>
              <a:gd name="connsiteX3" fmla="*/ 0 w 1258349"/>
              <a:gd name="connsiteY3" fmla="*/ 0 h 570451"/>
            </a:gdLst>
            <a:ahLst/>
            <a:cxnLst>
              <a:cxn ang="0">
                <a:pos x="connsiteX0" y="connsiteY0"/>
              </a:cxn>
              <a:cxn ang="0">
                <a:pos x="connsiteX1" y="connsiteY1"/>
              </a:cxn>
              <a:cxn ang="0">
                <a:pos x="connsiteX2" y="connsiteY2"/>
              </a:cxn>
              <a:cxn ang="0">
                <a:pos x="connsiteX3" y="connsiteY3"/>
              </a:cxn>
            </a:cxnLst>
            <a:rect l="l" t="t" r="r" b="b"/>
            <a:pathLst>
              <a:path w="1258349" h="570451">
                <a:moveTo>
                  <a:pt x="1258349" y="570451"/>
                </a:moveTo>
                <a:cubicBezTo>
                  <a:pt x="1175857" y="506135"/>
                  <a:pt x="1093365" y="441820"/>
                  <a:pt x="998290" y="427839"/>
                </a:cubicBezTo>
                <a:cubicBezTo>
                  <a:pt x="903215" y="413857"/>
                  <a:pt x="854280" y="557868"/>
                  <a:pt x="687898" y="486562"/>
                </a:cubicBezTo>
                <a:cubicBezTo>
                  <a:pt x="521516" y="415256"/>
                  <a:pt x="260758" y="207628"/>
                  <a:pt x="0" y="0"/>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9" name="Vrije vorm: vorm 18">
            <a:extLst>
              <a:ext uri="{FF2B5EF4-FFF2-40B4-BE49-F238E27FC236}">
                <a16:creationId xmlns:a16="http://schemas.microsoft.com/office/drawing/2014/main" id="{1DFF07E1-425E-4F24-923C-9C192731BC12}"/>
              </a:ext>
            </a:extLst>
          </p:cNvPr>
          <p:cNvSpPr/>
          <p:nvPr/>
        </p:nvSpPr>
        <p:spPr bwMode="auto">
          <a:xfrm>
            <a:off x="1669409" y="1803633"/>
            <a:ext cx="2298584" cy="545284"/>
          </a:xfrm>
          <a:custGeom>
            <a:avLst/>
            <a:gdLst>
              <a:gd name="connsiteX0" fmla="*/ 2298584 w 2298584"/>
              <a:gd name="connsiteY0" fmla="*/ 545284 h 545284"/>
              <a:gd name="connsiteX1" fmla="*/ 2021747 w 2298584"/>
              <a:gd name="connsiteY1" fmla="*/ 234892 h 545284"/>
              <a:gd name="connsiteX2" fmla="*/ 1392573 w 2298584"/>
              <a:gd name="connsiteY2" fmla="*/ 411061 h 545284"/>
              <a:gd name="connsiteX3" fmla="*/ 0 w 2298584"/>
              <a:gd name="connsiteY3" fmla="*/ 0 h 545284"/>
            </a:gdLst>
            <a:ahLst/>
            <a:cxnLst>
              <a:cxn ang="0">
                <a:pos x="connsiteX0" y="connsiteY0"/>
              </a:cxn>
              <a:cxn ang="0">
                <a:pos x="connsiteX1" y="connsiteY1"/>
              </a:cxn>
              <a:cxn ang="0">
                <a:pos x="connsiteX2" y="connsiteY2"/>
              </a:cxn>
              <a:cxn ang="0">
                <a:pos x="connsiteX3" y="connsiteY3"/>
              </a:cxn>
            </a:cxnLst>
            <a:rect l="l" t="t" r="r" b="b"/>
            <a:pathLst>
              <a:path w="2298584" h="545284">
                <a:moveTo>
                  <a:pt x="2298584" y="545284"/>
                </a:moveTo>
                <a:cubicBezTo>
                  <a:pt x="2235666" y="401273"/>
                  <a:pt x="2172749" y="257262"/>
                  <a:pt x="2021747" y="234892"/>
                </a:cubicBezTo>
                <a:cubicBezTo>
                  <a:pt x="1870745" y="212521"/>
                  <a:pt x="1729531" y="450210"/>
                  <a:pt x="1392573" y="411061"/>
                </a:cubicBezTo>
                <a:cubicBezTo>
                  <a:pt x="1055615" y="371912"/>
                  <a:pt x="527807" y="185956"/>
                  <a:pt x="0" y="0"/>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24" name="Straight Connector 10">
            <a:extLst>
              <a:ext uri="{FF2B5EF4-FFF2-40B4-BE49-F238E27FC236}">
                <a16:creationId xmlns:a16="http://schemas.microsoft.com/office/drawing/2014/main" id="{D36962BA-28A4-4EBD-ACF5-13DBA8D9F43D}"/>
              </a:ext>
            </a:extLst>
          </p:cNvPr>
          <p:cNvCxnSpPr/>
          <p:nvPr/>
        </p:nvCxnSpPr>
        <p:spPr bwMode="auto">
          <a:xfrm>
            <a:off x="6135328" y="2110149"/>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10">
            <a:extLst>
              <a:ext uri="{FF2B5EF4-FFF2-40B4-BE49-F238E27FC236}">
                <a16:creationId xmlns:a16="http://schemas.microsoft.com/office/drawing/2014/main" id="{ECEDAF51-9E63-49B8-9F60-90551498EBDF}"/>
              </a:ext>
            </a:extLst>
          </p:cNvPr>
          <p:cNvCxnSpPr/>
          <p:nvPr/>
        </p:nvCxnSpPr>
        <p:spPr bwMode="auto">
          <a:xfrm>
            <a:off x="7277760" y="439104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Rechte verbindingslijn 25">
            <a:extLst>
              <a:ext uri="{FF2B5EF4-FFF2-40B4-BE49-F238E27FC236}">
                <a16:creationId xmlns:a16="http://schemas.microsoft.com/office/drawing/2014/main" id="{66F1C7B8-AE92-47CE-ABEE-37AEFA8ADAAE}"/>
              </a:ext>
            </a:extLst>
          </p:cNvPr>
          <p:cNvCxnSpPr>
            <a:cxnSpLocks/>
          </p:cNvCxnSpPr>
          <p:nvPr/>
        </p:nvCxnSpPr>
        <p:spPr bwMode="auto">
          <a:xfrm>
            <a:off x="1656000" y="3348000"/>
            <a:ext cx="737983"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Rechte verbindingslijn 27">
            <a:extLst>
              <a:ext uri="{FF2B5EF4-FFF2-40B4-BE49-F238E27FC236}">
                <a16:creationId xmlns:a16="http://schemas.microsoft.com/office/drawing/2014/main" id="{A10BA9C9-413F-4773-B37A-6041EE485C82}"/>
              </a:ext>
            </a:extLst>
          </p:cNvPr>
          <p:cNvCxnSpPr>
            <a:cxnSpLocks/>
          </p:cNvCxnSpPr>
          <p:nvPr/>
        </p:nvCxnSpPr>
        <p:spPr bwMode="auto">
          <a:xfrm>
            <a:off x="3505796" y="4090408"/>
            <a:ext cx="64530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Freeform 24">
            <a:extLst>
              <a:ext uri="{FF2B5EF4-FFF2-40B4-BE49-F238E27FC236}">
                <a16:creationId xmlns:a16="http://schemas.microsoft.com/office/drawing/2014/main" id="{0AF6F186-443E-4745-BEE6-CF653E8CA06C}"/>
              </a:ext>
            </a:extLst>
          </p:cNvPr>
          <p:cNvSpPr/>
          <p:nvPr/>
        </p:nvSpPr>
        <p:spPr bwMode="auto">
          <a:xfrm>
            <a:off x="8235442" y="219226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4" name="Plus 25">
            <a:extLst>
              <a:ext uri="{FF2B5EF4-FFF2-40B4-BE49-F238E27FC236}">
                <a16:creationId xmlns:a16="http://schemas.microsoft.com/office/drawing/2014/main" id="{8E113179-4023-403B-999D-C18A89B7B370}"/>
              </a:ext>
            </a:extLst>
          </p:cNvPr>
          <p:cNvSpPr/>
          <p:nvPr/>
        </p:nvSpPr>
        <p:spPr bwMode="auto">
          <a:xfrm>
            <a:off x="8416693" y="2552269"/>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5" name="Freeform 26">
            <a:extLst>
              <a:ext uri="{FF2B5EF4-FFF2-40B4-BE49-F238E27FC236}">
                <a16:creationId xmlns:a16="http://schemas.microsoft.com/office/drawing/2014/main" id="{32F4887D-D3F8-46E8-87DC-F82B0F39373D}"/>
              </a:ext>
            </a:extLst>
          </p:cNvPr>
          <p:cNvSpPr/>
          <p:nvPr/>
        </p:nvSpPr>
        <p:spPr bwMode="auto">
          <a:xfrm flipH="1">
            <a:off x="2279890" y="295495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36" name="Rechte verbindingslijn 35">
            <a:extLst>
              <a:ext uri="{FF2B5EF4-FFF2-40B4-BE49-F238E27FC236}">
                <a16:creationId xmlns:a16="http://schemas.microsoft.com/office/drawing/2014/main" id="{3832B1A6-2161-4B66-8C74-6CA6D02C0F18}"/>
              </a:ext>
            </a:extLst>
          </p:cNvPr>
          <p:cNvCxnSpPr>
            <a:cxnSpLocks/>
          </p:cNvCxnSpPr>
          <p:nvPr/>
        </p:nvCxnSpPr>
        <p:spPr bwMode="auto">
          <a:xfrm>
            <a:off x="4271360" y="4090408"/>
            <a:ext cx="420896"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Rechte verbindingslijn 36">
            <a:extLst>
              <a:ext uri="{FF2B5EF4-FFF2-40B4-BE49-F238E27FC236}">
                <a16:creationId xmlns:a16="http://schemas.microsoft.com/office/drawing/2014/main" id="{A80C5418-16A6-4FAF-8C7E-AA1D533079DF}"/>
              </a:ext>
            </a:extLst>
          </p:cNvPr>
          <p:cNvCxnSpPr>
            <a:cxnSpLocks/>
          </p:cNvCxnSpPr>
          <p:nvPr/>
        </p:nvCxnSpPr>
        <p:spPr bwMode="auto">
          <a:xfrm>
            <a:off x="7906125" y="4090408"/>
            <a:ext cx="72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Rechte verbindingslijn 37">
            <a:extLst>
              <a:ext uri="{FF2B5EF4-FFF2-40B4-BE49-F238E27FC236}">
                <a16:creationId xmlns:a16="http://schemas.microsoft.com/office/drawing/2014/main" id="{E24B486C-D31B-46F4-84D6-FAD738688B66}"/>
              </a:ext>
            </a:extLst>
          </p:cNvPr>
          <p:cNvCxnSpPr>
            <a:cxnSpLocks/>
          </p:cNvCxnSpPr>
          <p:nvPr/>
        </p:nvCxnSpPr>
        <p:spPr bwMode="auto">
          <a:xfrm>
            <a:off x="6038432" y="4872072"/>
            <a:ext cx="1119072"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Rechte verbindingslijn 38">
            <a:extLst>
              <a:ext uri="{FF2B5EF4-FFF2-40B4-BE49-F238E27FC236}">
                <a16:creationId xmlns:a16="http://schemas.microsoft.com/office/drawing/2014/main" id="{B9C26C9F-23A7-49D0-93F0-F817236D0FC5}"/>
              </a:ext>
            </a:extLst>
          </p:cNvPr>
          <p:cNvCxnSpPr>
            <a:cxnSpLocks/>
          </p:cNvCxnSpPr>
          <p:nvPr/>
        </p:nvCxnSpPr>
        <p:spPr bwMode="auto">
          <a:xfrm>
            <a:off x="2279890" y="4872072"/>
            <a:ext cx="853398"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Rounded Rectangle 12">
            <a:extLst>
              <a:ext uri="{FF2B5EF4-FFF2-40B4-BE49-F238E27FC236}">
                <a16:creationId xmlns:a16="http://schemas.microsoft.com/office/drawing/2014/main" id="{1457CC78-C83E-4F6C-B5EE-D7E6F642385C}"/>
              </a:ext>
            </a:extLst>
          </p:cNvPr>
          <p:cNvSpPr/>
          <p:nvPr/>
        </p:nvSpPr>
        <p:spPr bwMode="auto">
          <a:xfrm>
            <a:off x="6815031" y="194814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0" name="Vrije vorm: vorm 39">
            <a:extLst>
              <a:ext uri="{FF2B5EF4-FFF2-40B4-BE49-F238E27FC236}">
                <a16:creationId xmlns:a16="http://schemas.microsoft.com/office/drawing/2014/main" id="{EC0DFC8D-3870-452A-9002-64B6D08AAFF1}"/>
              </a:ext>
            </a:extLst>
          </p:cNvPr>
          <p:cNvSpPr/>
          <p:nvPr/>
        </p:nvSpPr>
        <p:spPr bwMode="auto">
          <a:xfrm>
            <a:off x="6964822" y="1956537"/>
            <a:ext cx="1546789" cy="385011"/>
          </a:xfrm>
          <a:custGeom>
            <a:avLst/>
            <a:gdLst>
              <a:gd name="connsiteX0" fmla="*/ 1546789 w 1546789"/>
              <a:gd name="connsiteY0" fmla="*/ 359373 h 385011"/>
              <a:gd name="connsiteX1" fmla="*/ 1410057 w 1546789"/>
              <a:gd name="connsiteY1" fmla="*/ 450 h 385011"/>
              <a:gd name="connsiteX2" fmla="*/ 820397 w 1546789"/>
              <a:gd name="connsiteY2" fmla="*/ 282461 h 385011"/>
              <a:gd name="connsiteX3" fmla="*/ 461473 w 1546789"/>
              <a:gd name="connsiteY3" fmla="*/ 179912 h 385011"/>
              <a:gd name="connsiteX4" fmla="*/ 0 w 1546789"/>
              <a:gd name="connsiteY4" fmla="*/ 385011 h 3850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6789" h="385011">
                <a:moveTo>
                  <a:pt x="1546789" y="359373"/>
                </a:moveTo>
                <a:cubicBezTo>
                  <a:pt x="1538955" y="186321"/>
                  <a:pt x="1531122" y="13269"/>
                  <a:pt x="1410057" y="450"/>
                </a:cubicBezTo>
                <a:cubicBezTo>
                  <a:pt x="1288992" y="-12369"/>
                  <a:pt x="978494" y="252551"/>
                  <a:pt x="820397" y="282461"/>
                </a:cubicBezTo>
                <a:cubicBezTo>
                  <a:pt x="662300" y="312371"/>
                  <a:pt x="598206" y="162820"/>
                  <a:pt x="461473" y="179912"/>
                </a:cubicBezTo>
                <a:cubicBezTo>
                  <a:pt x="324740" y="197004"/>
                  <a:pt x="162370" y="291007"/>
                  <a:pt x="0" y="38501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3" name="Rounded Rectangle 12">
            <a:extLst>
              <a:ext uri="{FF2B5EF4-FFF2-40B4-BE49-F238E27FC236}">
                <a16:creationId xmlns:a16="http://schemas.microsoft.com/office/drawing/2014/main" id="{C73FFDDB-685A-4BC9-B2AF-349FFB6CCB8B}"/>
              </a:ext>
            </a:extLst>
          </p:cNvPr>
          <p:cNvSpPr/>
          <p:nvPr/>
        </p:nvSpPr>
        <p:spPr bwMode="auto">
          <a:xfrm>
            <a:off x="8266125" y="194557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4" name="Rounded Rectangle 12">
            <a:extLst>
              <a:ext uri="{FF2B5EF4-FFF2-40B4-BE49-F238E27FC236}">
                <a16:creationId xmlns:a16="http://schemas.microsoft.com/office/drawing/2014/main" id="{7DE6BE4D-E314-4FCB-A24B-8000E57C355B}"/>
              </a:ext>
            </a:extLst>
          </p:cNvPr>
          <p:cNvSpPr/>
          <p:nvPr/>
        </p:nvSpPr>
        <p:spPr bwMode="auto">
          <a:xfrm>
            <a:off x="1117576" y="270240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2" name="Vrije vorm: vorm 41">
            <a:extLst>
              <a:ext uri="{FF2B5EF4-FFF2-40B4-BE49-F238E27FC236}">
                <a16:creationId xmlns:a16="http://schemas.microsoft.com/office/drawing/2014/main" id="{22EBAECE-2638-4361-9B6A-A209FDC59EAF}"/>
              </a:ext>
            </a:extLst>
          </p:cNvPr>
          <p:cNvSpPr/>
          <p:nvPr/>
        </p:nvSpPr>
        <p:spPr bwMode="auto">
          <a:xfrm>
            <a:off x="4110527" y="2546647"/>
            <a:ext cx="2871387" cy="538385"/>
          </a:xfrm>
          <a:custGeom>
            <a:avLst/>
            <a:gdLst>
              <a:gd name="connsiteX0" fmla="*/ 0 w 2871387"/>
              <a:gd name="connsiteY0" fmla="*/ 538385 h 538385"/>
              <a:gd name="connsiteX1" fmla="*/ 358923 w 2871387"/>
              <a:gd name="connsiteY1" fmla="*/ 230736 h 538385"/>
              <a:gd name="connsiteX2" fmla="*/ 692209 w 2871387"/>
              <a:gd name="connsiteY2" fmla="*/ 384560 h 538385"/>
              <a:gd name="connsiteX3" fmla="*/ 940037 w 2871387"/>
              <a:gd name="connsiteY3" fmla="*/ 162370 h 538385"/>
              <a:gd name="connsiteX4" fmla="*/ 1316052 w 2871387"/>
              <a:gd name="connsiteY4" fmla="*/ 418744 h 538385"/>
              <a:gd name="connsiteX5" fmla="*/ 1623701 w 2871387"/>
              <a:gd name="connsiteY5" fmla="*/ 222190 h 538385"/>
              <a:gd name="connsiteX6" fmla="*/ 2085174 w 2871387"/>
              <a:gd name="connsiteY6" fmla="*/ 418744 h 538385"/>
              <a:gd name="connsiteX7" fmla="*/ 2324456 w 2871387"/>
              <a:gd name="connsiteY7" fmla="*/ 222190 h 538385"/>
              <a:gd name="connsiteX8" fmla="*/ 2674834 w 2871387"/>
              <a:gd name="connsiteY8" fmla="*/ 282011 h 538385"/>
              <a:gd name="connsiteX9" fmla="*/ 2871387 w 2871387"/>
              <a:gd name="connsiteY9" fmla="*/ 0 h 538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71387" h="538385">
                <a:moveTo>
                  <a:pt x="0" y="538385"/>
                </a:moveTo>
                <a:cubicBezTo>
                  <a:pt x="121777" y="397379"/>
                  <a:pt x="243555" y="256374"/>
                  <a:pt x="358923" y="230736"/>
                </a:cubicBezTo>
                <a:cubicBezTo>
                  <a:pt x="474291" y="205098"/>
                  <a:pt x="595357" y="395954"/>
                  <a:pt x="692209" y="384560"/>
                </a:cubicBezTo>
                <a:cubicBezTo>
                  <a:pt x="789061" y="373166"/>
                  <a:pt x="836063" y="156673"/>
                  <a:pt x="940037" y="162370"/>
                </a:cubicBezTo>
                <a:cubicBezTo>
                  <a:pt x="1044011" y="168067"/>
                  <a:pt x="1202108" y="408774"/>
                  <a:pt x="1316052" y="418744"/>
                </a:cubicBezTo>
                <a:cubicBezTo>
                  <a:pt x="1429996" y="428714"/>
                  <a:pt x="1495514" y="222190"/>
                  <a:pt x="1623701" y="222190"/>
                </a:cubicBezTo>
                <a:cubicBezTo>
                  <a:pt x="1751888" y="222190"/>
                  <a:pt x="1968382" y="418744"/>
                  <a:pt x="2085174" y="418744"/>
                </a:cubicBezTo>
                <a:cubicBezTo>
                  <a:pt x="2201966" y="418744"/>
                  <a:pt x="2226179" y="244979"/>
                  <a:pt x="2324456" y="222190"/>
                </a:cubicBezTo>
                <a:cubicBezTo>
                  <a:pt x="2422733" y="199401"/>
                  <a:pt x="2583679" y="319043"/>
                  <a:pt x="2674834" y="282011"/>
                </a:cubicBezTo>
                <a:cubicBezTo>
                  <a:pt x="2765989" y="244979"/>
                  <a:pt x="2818688" y="122489"/>
                  <a:pt x="2871387"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6" name="Vrije vorm: vorm 45">
            <a:extLst>
              <a:ext uri="{FF2B5EF4-FFF2-40B4-BE49-F238E27FC236}">
                <a16:creationId xmlns:a16="http://schemas.microsoft.com/office/drawing/2014/main" id="{A6EBA1FC-4D4B-44C4-BC19-C0526C0B0E9C}"/>
              </a:ext>
            </a:extLst>
          </p:cNvPr>
          <p:cNvSpPr/>
          <p:nvPr/>
        </p:nvSpPr>
        <p:spPr bwMode="auto">
          <a:xfrm>
            <a:off x="4119073" y="3349951"/>
            <a:ext cx="1358781" cy="128211"/>
          </a:xfrm>
          <a:custGeom>
            <a:avLst/>
            <a:gdLst>
              <a:gd name="connsiteX0" fmla="*/ 1358781 w 1358781"/>
              <a:gd name="connsiteY0" fmla="*/ 8546 h 128211"/>
              <a:gd name="connsiteX1" fmla="*/ 734938 w 1358781"/>
              <a:gd name="connsiteY1" fmla="*/ 128187 h 128211"/>
              <a:gd name="connsiteX2" fmla="*/ 0 w 1358781"/>
              <a:gd name="connsiteY2" fmla="*/ 0 h 128211"/>
            </a:gdLst>
            <a:ahLst/>
            <a:cxnLst>
              <a:cxn ang="0">
                <a:pos x="connsiteX0" y="connsiteY0"/>
              </a:cxn>
              <a:cxn ang="0">
                <a:pos x="connsiteX1" y="connsiteY1"/>
              </a:cxn>
              <a:cxn ang="0">
                <a:pos x="connsiteX2" y="connsiteY2"/>
              </a:cxn>
            </a:cxnLst>
            <a:rect l="l" t="t" r="r" b="b"/>
            <a:pathLst>
              <a:path w="1358781" h="128211">
                <a:moveTo>
                  <a:pt x="1358781" y="8546"/>
                </a:moveTo>
                <a:cubicBezTo>
                  <a:pt x="1160091" y="69078"/>
                  <a:pt x="961401" y="129611"/>
                  <a:pt x="734938" y="128187"/>
                </a:cubicBezTo>
                <a:cubicBezTo>
                  <a:pt x="508474" y="126763"/>
                  <a:pt x="254237" y="63381"/>
                  <a:pt x="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9" name="Rounded Rectangle 12">
            <a:extLst>
              <a:ext uri="{FF2B5EF4-FFF2-40B4-BE49-F238E27FC236}">
                <a16:creationId xmlns:a16="http://schemas.microsoft.com/office/drawing/2014/main" id="{2CEBBFA1-E4B7-401E-B397-CD719828CF68}"/>
              </a:ext>
            </a:extLst>
          </p:cNvPr>
          <p:cNvSpPr/>
          <p:nvPr/>
        </p:nvSpPr>
        <p:spPr bwMode="auto">
          <a:xfrm>
            <a:off x="6290823" y="194814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0" name="Rounded Rectangle 12">
            <a:extLst>
              <a:ext uri="{FF2B5EF4-FFF2-40B4-BE49-F238E27FC236}">
                <a16:creationId xmlns:a16="http://schemas.microsoft.com/office/drawing/2014/main" id="{E1F39B4D-BE10-40E4-9C25-32C8399531B8}"/>
              </a:ext>
            </a:extLst>
          </p:cNvPr>
          <p:cNvSpPr/>
          <p:nvPr/>
        </p:nvSpPr>
        <p:spPr bwMode="auto">
          <a:xfrm>
            <a:off x="2207890" y="347816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1" name="Freeform 40">
            <a:extLst>
              <a:ext uri="{FF2B5EF4-FFF2-40B4-BE49-F238E27FC236}">
                <a16:creationId xmlns:a16="http://schemas.microsoft.com/office/drawing/2014/main" id="{642A672F-6798-444C-A0EA-79929AF0AAA6}"/>
              </a:ext>
            </a:extLst>
          </p:cNvPr>
          <p:cNvSpPr/>
          <p:nvPr/>
        </p:nvSpPr>
        <p:spPr bwMode="auto">
          <a:xfrm>
            <a:off x="4735671" y="3696789"/>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2" name="Freeform 41">
            <a:extLst>
              <a:ext uri="{FF2B5EF4-FFF2-40B4-BE49-F238E27FC236}">
                <a16:creationId xmlns:a16="http://schemas.microsoft.com/office/drawing/2014/main" id="{0C338136-83CC-4C0F-873D-03CA7E65748B}"/>
              </a:ext>
            </a:extLst>
          </p:cNvPr>
          <p:cNvSpPr/>
          <p:nvPr/>
        </p:nvSpPr>
        <p:spPr bwMode="auto">
          <a:xfrm flipH="1">
            <a:off x="8500125" y="369678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3" name="Rounded Rectangle 12">
            <a:extLst>
              <a:ext uri="{FF2B5EF4-FFF2-40B4-BE49-F238E27FC236}">
                <a16:creationId xmlns:a16="http://schemas.microsoft.com/office/drawing/2014/main" id="{158E808A-A744-4618-8C58-272B377BCFE9}"/>
              </a:ext>
            </a:extLst>
          </p:cNvPr>
          <p:cNvSpPr/>
          <p:nvPr/>
        </p:nvSpPr>
        <p:spPr bwMode="auto">
          <a:xfrm>
            <a:off x="8148021" y="34788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4" name="Afgeronde rechthoek 59">
            <a:extLst>
              <a:ext uri="{FF2B5EF4-FFF2-40B4-BE49-F238E27FC236}">
                <a16:creationId xmlns:a16="http://schemas.microsoft.com/office/drawing/2014/main" id="{413C4F9E-F4AC-4DAD-AB23-7B927E9687D1}"/>
              </a:ext>
            </a:extLst>
          </p:cNvPr>
          <p:cNvSpPr/>
          <p:nvPr/>
        </p:nvSpPr>
        <p:spPr bwMode="auto">
          <a:xfrm>
            <a:off x="4638457" y="3480113"/>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5" name="Linkeraccolade 54">
            <a:extLst>
              <a:ext uri="{FF2B5EF4-FFF2-40B4-BE49-F238E27FC236}">
                <a16:creationId xmlns:a16="http://schemas.microsoft.com/office/drawing/2014/main" id="{8E72EA90-4594-434B-AFC8-5E297FFACB16}"/>
              </a:ext>
            </a:extLst>
          </p:cNvPr>
          <p:cNvSpPr/>
          <p:nvPr/>
        </p:nvSpPr>
        <p:spPr bwMode="auto">
          <a:xfrm>
            <a:off x="4394811" y="3420489"/>
            <a:ext cx="337485" cy="432000"/>
          </a:xfrm>
          <a:prstGeom prst="leftBrace">
            <a:avLst>
              <a:gd name="adj1" fmla="val 35163"/>
              <a:gd name="adj2" fmla="val 50000"/>
            </a:avLst>
          </a:prstGeom>
          <a:noFill/>
          <a:ln w="31750" cap="flat" cmpd="sng" algn="ctr">
            <a:solidFill>
              <a:srgbClr val="FFFF99"/>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6" name="Linkeraccolade 55">
            <a:extLst>
              <a:ext uri="{FF2B5EF4-FFF2-40B4-BE49-F238E27FC236}">
                <a16:creationId xmlns:a16="http://schemas.microsoft.com/office/drawing/2014/main" id="{5A2C8095-E196-46C2-86A5-5227DE400D92}"/>
              </a:ext>
            </a:extLst>
          </p:cNvPr>
          <p:cNvSpPr/>
          <p:nvPr/>
        </p:nvSpPr>
        <p:spPr bwMode="auto">
          <a:xfrm flipH="1">
            <a:off x="4867703" y="3426113"/>
            <a:ext cx="338400" cy="432000"/>
          </a:xfrm>
          <a:prstGeom prst="leftBrace">
            <a:avLst>
              <a:gd name="adj1" fmla="val 35163"/>
              <a:gd name="adj2" fmla="val 50000"/>
            </a:avLst>
          </a:prstGeom>
          <a:noFill/>
          <a:ln w="31750" cap="flat" cmpd="sng" algn="ctr">
            <a:solidFill>
              <a:srgbClr val="FFFF99"/>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8" name="Rounded Rectangle 12">
            <a:extLst>
              <a:ext uri="{FF2B5EF4-FFF2-40B4-BE49-F238E27FC236}">
                <a16:creationId xmlns:a16="http://schemas.microsoft.com/office/drawing/2014/main" id="{3B7F6C8C-41A1-40C6-A384-22B2E359CA0F}"/>
              </a:ext>
            </a:extLst>
          </p:cNvPr>
          <p:cNvSpPr/>
          <p:nvPr/>
        </p:nvSpPr>
        <p:spPr bwMode="auto">
          <a:xfrm>
            <a:off x="4250509" y="347816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7" name="Rounded Rectangle 12">
            <a:extLst>
              <a:ext uri="{FF2B5EF4-FFF2-40B4-BE49-F238E27FC236}">
                <a16:creationId xmlns:a16="http://schemas.microsoft.com/office/drawing/2014/main" id="{D70D75E4-7D46-4E3B-972B-E36469178244}"/>
              </a:ext>
            </a:extLst>
          </p:cNvPr>
          <p:cNvSpPr/>
          <p:nvPr/>
        </p:nvSpPr>
        <p:spPr bwMode="auto">
          <a:xfrm>
            <a:off x="5009557" y="347816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8" name="Rounded Rectangle 12">
            <a:extLst>
              <a:ext uri="{FF2B5EF4-FFF2-40B4-BE49-F238E27FC236}">
                <a16:creationId xmlns:a16="http://schemas.microsoft.com/office/drawing/2014/main" id="{43F04CFB-F162-4D60-AA37-6388F4035B79}"/>
              </a:ext>
            </a:extLst>
          </p:cNvPr>
          <p:cNvSpPr/>
          <p:nvPr/>
        </p:nvSpPr>
        <p:spPr bwMode="auto">
          <a:xfrm>
            <a:off x="5696620" y="3478608"/>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9" name="Freeform 40">
            <a:extLst>
              <a:ext uri="{FF2B5EF4-FFF2-40B4-BE49-F238E27FC236}">
                <a16:creationId xmlns:a16="http://schemas.microsoft.com/office/drawing/2014/main" id="{643012A5-5CD1-417A-BDB0-5296CFB6EEFD}"/>
              </a:ext>
            </a:extLst>
          </p:cNvPr>
          <p:cNvSpPr/>
          <p:nvPr/>
        </p:nvSpPr>
        <p:spPr bwMode="auto">
          <a:xfrm>
            <a:off x="844064" y="4476633"/>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0" name="Freeform 41">
            <a:extLst>
              <a:ext uri="{FF2B5EF4-FFF2-40B4-BE49-F238E27FC236}">
                <a16:creationId xmlns:a16="http://schemas.microsoft.com/office/drawing/2014/main" id="{EADACC90-1524-4870-B437-3972314DCE1D}"/>
              </a:ext>
            </a:extLst>
          </p:cNvPr>
          <p:cNvSpPr/>
          <p:nvPr/>
        </p:nvSpPr>
        <p:spPr bwMode="auto">
          <a:xfrm flipH="1">
            <a:off x="7049031" y="448898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1" name="Rounded Rectangle 12">
            <a:extLst>
              <a:ext uri="{FF2B5EF4-FFF2-40B4-BE49-F238E27FC236}">
                <a16:creationId xmlns:a16="http://schemas.microsoft.com/office/drawing/2014/main" id="{D7D62F84-44A6-4B74-8A7C-88A6EC8AF685}"/>
              </a:ext>
            </a:extLst>
          </p:cNvPr>
          <p:cNvSpPr/>
          <p:nvPr/>
        </p:nvSpPr>
        <p:spPr bwMode="auto">
          <a:xfrm>
            <a:off x="6463083" y="423794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2" name="Afgeronde rechthoek 59">
            <a:extLst>
              <a:ext uri="{FF2B5EF4-FFF2-40B4-BE49-F238E27FC236}">
                <a16:creationId xmlns:a16="http://schemas.microsoft.com/office/drawing/2014/main" id="{1795AA86-134B-4F5F-8F0A-C143355A502F}"/>
              </a:ext>
            </a:extLst>
          </p:cNvPr>
          <p:cNvSpPr/>
          <p:nvPr/>
        </p:nvSpPr>
        <p:spPr bwMode="auto">
          <a:xfrm>
            <a:off x="946953" y="4229048"/>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3" name="Linkeraccolade 62">
            <a:extLst>
              <a:ext uri="{FF2B5EF4-FFF2-40B4-BE49-F238E27FC236}">
                <a16:creationId xmlns:a16="http://schemas.microsoft.com/office/drawing/2014/main" id="{9D0D4DB2-1F93-4971-B8EC-296D3AAD3730}"/>
              </a:ext>
            </a:extLst>
          </p:cNvPr>
          <p:cNvSpPr/>
          <p:nvPr/>
        </p:nvSpPr>
        <p:spPr bwMode="auto">
          <a:xfrm>
            <a:off x="703307" y="4169424"/>
            <a:ext cx="337485"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4" name="Linkeraccolade 63">
            <a:extLst>
              <a:ext uri="{FF2B5EF4-FFF2-40B4-BE49-F238E27FC236}">
                <a16:creationId xmlns:a16="http://schemas.microsoft.com/office/drawing/2014/main" id="{3095DC3E-31AB-4AA0-9CF7-015442EF1912}"/>
              </a:ext>
            </a:extLst>
          </p:cNvPr>
          <p:cNvSpPr/>
          <p:nvPr/>
        </p:nvSpPr>
        <p:spPr bwMode="auto">
          <a:xfrm flipH="1">
            <a:off x="1176199" y="4175048"/>
            <a:ext cx="338400"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5" name="Rounded Rectangle 12">
            <a:extLst>
              <a:ext uri="{FF2B5EF4-FFF2-40B4-BE49-F238E27FC236}">
                <a16:creationId xmlns:a16="http://schemas.microsoft.com/office/drawing/2014/main" id="{46209D97-214F-447D-B456-BE5154F44EAD}"/>
              </a:ext>
            </a:extLst>
          </p:cNvPr>
          <p:cNvSpPr/>
          <p:nvPr/>
        </p:nvSpPr>
        <p:spPr bwMode="auto">
          <a:xfrm>
            <a:off x="4313356" y="423678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6" name="Vrije vorm: vorm 65">
            <a:extLst>
              <a:ext uri="{FF2B5EF4-FFF2-40B4-BE49-F238E27FC236}">
                <a16:creationId xmlns:a16="http://schemas.microsoft.com/office/drawing/2014/main" id="{4A762B59-684F-44F5-93E1-9BB942F5E07B}"/>
              </a:ext>
            </a:extLst>
          </p:cNvPr>
          <p:cNvSpPr/>
          <p:nvPr/>
        </p:nvSpPr>
        <p:spPr bwMode="auto">
          <a:xfrm>
            <a:off x="3512321" y="4426706"/>
            <a:ext cx="922946" cy="205115"/>
          </a:xfrm>
          <a:custGeom>
            <a:avLst/>
            <a:gdLst>
              <a:gd name="connsiteX0" fmla="*/ 0 w 922946"/>
              <a:gd name="connsiteY0" fmla="*/ 196569 h 205115"/>
              <a:gd name="connsiteX1" fmla="*/ 350378 w 922946"/>
              <a:gd name="connsiteY1" fmla="*/ 15 h 205115"/>
              <a:gd name="connsiteX2" fmla="*/ 922946 w 922946"/>
              <a:gd name="connsiteY2" fmla="*/ 205115 h 205115"/>
            </a:gdLst>
            <a:ahLst/>
            <a:cxnLst>
              <a:cxn ang="0">
                <a:pos x="connsiteX0" y="connsiteY0"/>
              </a:cxn>
              <a:cxn ang="0">
                <a:pos x="connsiteX1" y="connsiteY1"/>
              </a:cxn>
              <a:cxn ang="0">
                <a:pos x="connsiteX2" y="connsiteY2"/>
              </a:cxn>
            </a:cxnLst>
            <a:rect l="l" t="t" r="r" b="b"/>
            <a:pathLst>
              <a:path w="922946" h="205115">
                <a:moveTo>
                  <a:pt x="0" y="196569"/>
                </a:moveTo>
                <a:cubicBezTo>
                  <a:pt x="98277" y="97580"/>
                  <a:pt x="196554" y="-1409"/>
                  <a:pt x="350378" y="15"/>
                </a:cubicBezTo>
                <a:cubicBezTo>
                  <a:pt x="504202" y="1439"/>
                  <a:pt x="713574" y="103277"/>
                  <a:pt x="922946" y="20511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7" name="Vrije vorm: vorm 66">
            <a:extLst>
              <a:ext uri="{FF2B5EF4-FFF2-40B4-BE49-F238E27FC236}">
                <a16:creationId xmlns:a16="http://schemas.microsoft.com/office/drawing/2014/main" id="{EA07D84F-4C23-4225-AF79-C6446E1A3940}"/>
              </a:ext>
            </a:extLst>
          </p:cNvPr>
          <p:cNvSpPr/>
          <p:nvPr/>
        </p:nvSpPr>
        <p:spPr bwMode="auto">
          <a:xfrm>
            <a:off x="4452359" y="4375436"/>
            <a:ext cx="897308" cy="264930"/>
          </a:xfrm>
          <a:custGeom>
            <a:avLst/>
            <a:gdLst>
              <a:gd name="connsiteX0" fmla="*/ 897308 w 897308"/>
              <a:gd name="connsiteY0" fmla="*/ 264930 h 264930"/>
              <a:gd name="connsiteX1" fmla="*/ 538385 w 897308"/>
              <a:gd name="connsiteY1" fmla="*/ 11 h 264930"/>
              <a:gd name="connsiteX2" fmla="*/ 0 w 897308"/>
              <a:gd name="connsiteY2" fmla="*/ 256385 h 264930"/>
            </a:gdLst>
            <a:ahLst/>
            <a:cxnLst>
              <a:cxn ang="0">
                <a:pos x="connsiteX0" y="connsiteY0"/>
              </a:cxn>
              <a:cxn ang="0">
                <a:pos x="connsiteX1" y="connsiteY1"/>
              </a:cxn>
              <a:cxn ang="0">
                <a:pos x="connsiteX2" y="connsiteY2"/>
              </a:cxn>
            </a:cxnLst>
            <a:rect l="l" t="t" r="r" b="b"/>
            <a:pathLst>
              <a:path w="897308" h="264930">
                <a:moveTo>
                  <a:pt x="897308" y="264930"/>
                </a:moveTo>
                <a:cubicBezTo>
                  <a:pt x="792622" y="133182"/>
                  <a:pt x="687936" y="1435"/>
                  <a:pt x="538385" y="11"/>
                </a:cubicBezTo>
                <a:cubicBezTo>
                  <a:pt x="388834" y="-1413"/>
                  <a:pt x="194417" y="127486"/>
                  <a:pt x="0" y="25638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8" name="Vrije vorm: vorm 67">
            <a:extLst>
              <a:ext uri="{FF2B5EF4-FFF2-40B4-BE49-F238E27FC236}">
                <a16:creationId xmlns:a16="http://schemas.microsoft.com/office/drawing/2014/main" id="{6BDFEC6C-89E4-4FD9-AD39-0BA16E6E1116}"/>
              </a:ext>
            </a:extLst>
          </p:cNvPr>
          <p:cNvSpPr/>
          <p:nvPr/>
        </p:nvSpPr>
        <p:spPr bwMode="auto">
          <a:xfrm>
            <a:off x="1786071" y="4400975"/>
            <a:ext cx="982766" cy="265029"/>
          </a:xfrm>
          <a:custGeom>
            <a:avLst/>
            <a:gdLst>
              <a:gd name="connsiteX0" fmla="*/ 982766 w 982766"/>
              <a:gd name="connsiteY0" fmla="*/ 239391 h 265029"/>
              <a:gd name="connsiteX1" fmla="*/ 487110 w 982766"/>
              <a:gd name="connsiteY1" fmla="*/ 109 h 265029"/>
              <a:gd name="connsiteX2" fmla="*/ 0 w 982766"/>
              <a:gd name="connsiteY2" fmla="*/ 265029 h 265029"/>
            </a:gdLst>
            <a:ahLst/>
            <a:cxnLst>
              <a:cxn ang="0">
                <a:pos x="connsiteX0" y="connsiteY0"/>
              </a:cxn>
              <a:cxn ang="0">
                <a:pos x="connsiteX1" y="connsiteY1"/>
              </a:cxn>
              <a:cxn ang="0">
                <a:pos x="connsiteX2" y="connsiteY2"/>
              </a:cxn>
            </a:cxnLst>
            <a:rect l="l" t="t" r="r" b="b"/>
            <a:pathLst>
              <a:path w="982766" h="265029">
                <a:moveTo>
                  <a:pt x="982766" y="239391"/>
                </a:moveTo>
                <a:cubicBezTo>
                  <a:pt x="816835" y="117613"/>
                  <a:pt x="650904" y="-4164"/>
                  <a:pt x="487110" y="109"/>
                </a:cubicBezTo>
                <a:cubicBezTo>
                  <a:pt x="323316" y="4382"/>
                  <a:pt x="161658" y="134705"/>
                  <a:pt x="0" y="26502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69" name="Straight Connector 10">
            <a:extLst>
              <a:ext uri="{FF2B5EF4-FFF2-40B4-BE49-F238E27FC236}">
                <a16:creationId xmlns:a16="http://schemas.microsoft.com/office/drawing/2014/main" id="{5A13112B-33BF-43AD-B3FB-28F3212A01D9}"/>
              </a:ext>
            </a:extLst>
          </p:cNvPr>
          <p:cNvCxnSpPr/>
          <p:nvPr/>
        </p:nvCxnSpPr>
        <p:spPr bwMode="auto">
          <a:xfrm>
            <a:off x="2710867" y="5924187"/>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Rechte verbindingslijn 69">
            <a:extLst>
              <a:ext uri="{FF2B5EF4-FFF2-40B4-BE49-F238E27FC236}">
                <a16:creationId xmlns:a16="http://schemas.microsoft.com/office/drawing/2014/main" id="{A7420F82-3F3D-4242-921D-3A07F872BE89}"/>
              </a:ext>
            </a:extLst>
          </p:cNvPr>
          <p:cNvCxnSpPr>
            <a:cxnSpLocks/>
          </p:cNvCxnSpPr>
          <p:nvPr/>
        </p:nvCxnSpPr>
        <p:spPr bwMode="auto">
          <a:xfrm>
            <a:off x="7680134" y="4872072"/>
            <a:ext cx="110082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Rechte verbindingslijn 71">
            <a:extLst>
              <a:ext uri="{FF2B5EF4-FFF2-40B4-BE49-F238E27FC236}">
                <a16:creationId xmlns:a16="http://schemas.microsoft.com/office/drawing/2014/main" id="{9487122D-1214-4F1D-BE7B-EAEEC41063D4}"/>
              </a:ext>
            </a:extLst>
          </p:cNvPr>
          <p:cNvCxnSpPr>
            <a:cxnSpLocks/>
          </p:cNvCxnSpPr>
          <p:nvPr/>
        </p:nvCxnSpPr>
        <p:spPr bwMode="auto">
          <a:xfrm>
            <a:off x="2061281" y="5653736"/>
            <a:ext cx="526495"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Rechte verbindingslijn 73">
            <a:extLst>
              <a:ext uri="{FF2B5EF4-FFF2-40B4-BE49-F238E27FC236}">
                <a16:creationId xmlns:a16="http://schemas.microsoft.com/office/drawing/2014/main" id="{329957BA-C8F9-49DF-8847-CC05B28D91C6}"/>
              </a:ext>
            </a:extLst>
          </p:cNvPr>
          <p:cNvCxnSpPr>
            <a:cxnSpLocks/>
          </p:cNvCxnSpPr>
          <p:nvPr/>
        </p:nvCxnSpPr>
        <p:spPr bwMode="auto">
          <a:xfrm>
            <a:off x="5151267" y="5657830"/>
            <a:ext cx="815353"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Rechte verbindingslijn 75">
            <a:extLst>
              <a:ext uri="{FF2B5EF4-FFF2-40B4-BE49-F238E27FC236}">
                <a16:creationId xmlns:a16="http://schemas.microsoft.com/office/drawing/2014/main" id="{6FA6B946-CE04-42E3-A297-34663A754854}"/>
              </a:ext>
            </a:extLst>
          </p:cNvPr>
          <p:cNvCxnSpPr>
            <a:cxnSpLocks/>
          </p:cNvCxnSpPr>
          <p:nvPr/>
        </p:nvCxnSpPr>
        <p:spPr bwMode="auto">
          <a:xfrm>
            <a:off x="1875261" y="6408000"/>
            <a:ext cx="72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 name="Freeform 24">
            <a:extLst>
              <a:ext uri="{FF2B5EF4-FFF2-40B4-BE49-F238E27FC236}">
                <a16:creationId xmlns:a16="http://schemas.microsoft.com/office/drawing/2014/main" id="{A1E746B0-11FF-46E0-A267-4E7C00F3EF9A}"/>
              </a:ext>
            </a:extLst>
          </p:cNvPr>
          <p:cNvSpPr/>
          <p:nvPr/>
        </p:nvSpPr>
        <p:spPr bwMode="auto">
          <a:xfrm>
            <a:off x="1764000" y="524445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8" name="Plus 25">
            <a:extLst>
              <a:ext uri="{FF2B5EF4-FFF2-40B4-BE49-F238E27FC236}">
                <a16:creationId xmlns:a16="http://schemas.microsoft.com/office/drawing/2014/main" id="{FF4931FB-E06B-4B40-81E1-84D6E6E1EDEA}"/>
              </a:ext>
            </a:extLst>
          </p:cNvPr>
          <p:cNvSpPr/>
          <p:nvPr/>
        </p:nvSpPr>
        <p:spPr bwMode="auto">
          <a:xfrm>
            <a:off x="1844991" y="5586875"/>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9" name="Freeform 26">
            <a:extLst>
              <a:ext uri="{FF2B5EF4-FFF2-40B4-BE49-F238E27FC236}">
                <a16:creationId xmlns:a16="http://schemas.microsoft.com/office/drawing/2014/main" id="{6A38D470-CB8F-4263-B7F5-4B2C778079A7}"/>
              </a:ext>
            </a:extLst>
          </p:cNvPr>
          <p:cNvSpPr/>
          <p:nvPr/>
        </p:nvSpPr>
        <p:spPr bwMode="auto">
          <a:xfrm flipH="1">
            <a:off x="6800832" y="525165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0" name="Plus 25">
            <a:extLst>
              <a:ext uri="{FF2B5EF4-FFF2-40B4-BE49-F238E27FC236}">
                <a16:creationId xmlns:a16="http://schemas.microsoft.com/office/drawing/2014/main" id="{F191790B-9FB8-4761-A97A-AD6206629D16}"/>
              </a:ext>
            </a:extLst>
          </p:cNvPr>
          <p:cNvSpPr/>
          <p:nvPr/>
        </p:nvSpPr>
        <p:spPr bwMode="auto">
          <a:xfrm>
            <a:off x="3459158" y="5611653"/>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81" name="Straight Connector 10">
            <a:extLst>
              <a:ext uri="{FF2B5EF4-FFF2-40B4-BE49-F238E27FC236}">
                <a16:creationId xmlns:a16="http://schemas.microsoft.com/office/drawing/2014/main" id="{6068EB81-4715-4473-A8FC-7321B779D59A}"/>
              </a:ext>
            </a:extLst>
          </p:cNvPr>
          <p:cNvCxnSpPr/>
          <p:nvPr/>
        </p:nvCxnSpPr>
        <p:spPr bwMode="auto">
          <a:xfrm>
            <a:off x="3402000" y="5244453"/>
            <a:ext cx="1" cy="54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Freeform 24">
            <a:extLst>
              <a:ext uri="{FF2B5EF4-FFF2-40B4-BE49-F238E27FC236}">
                <a16:creationId xmlns:a16="http://schemas.microsoft.com/office/drawing/2014/main" id="{E38BF799-3079-433A-A93B-728442F44EE4}"/>
              </a:ext>
            </a:extLst>
          </p:cNvPr>
          <p:cNvSpPr/>
          <p:nvPr/>
        </p:nvSpPr>
        <p:spPr bwMode="auto">
          <a:xfrm>
            <a:off x="7037989" y="525165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3" name="Plus 25">
            <a:extLst>
              <a:ext uri="{FF2B5EF4-FFF2-40B4-BE49-F238E27FC236}">
                <a16:creationId xmlns:a16="http://schemas.microsoft.com/office/drawing/2014/main" id="{4433416F-190C-4248-ADD9-1F45FF20F8AC}"/>
              </a:ext>
            </a:extLst>
          </p:cNvPr>
          <p:cNvSpPr/>
          <p:nvPr/>
        </p:nvSpPr>
        <p:spPr bwMode="auto">
          <a:xfrm>
            <a:off x="7117237" y="5594075"/>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4" name="Freeform 26">
            <a:extLst>
              <a:ext uri="{FF2B5EF4-FFF2-40B4-BE49-F238E27FC236}">
                <a16:creationId xmlns:a16="http://schemas.microsoft.com/office/drawing/2014/main" id="{8DC5B4A7-354A-4AFD-9836-174788B15AAA}"/>
              </a:ext>
            </a:extLst>
          </p:cNvPr>
          <p:cNvSpPr/>
          <p:nvPr/>
        </p:nvSpPr>
        <p:spPr bwMode="auto">
          <a:xfrm flipH="1">
            <a:off x="2459890" y="601418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5" name="Rounded Rectangle 12">
            <a:extLst>
              <a:ext uri="{FF2B5EF4-FFF2-40B4-BE49-F238E27FC236}">
                <a16:creationId xmlns:a16="http://schemas.microsoft.com/office/drawing/2014/main" id="{23DA363E-248E-4ABC-ADE9-061C9B400B32}"/>
              </a:ext>
            </a:extLst>
          </p:cNvPr>
          <p:cNvSpPr/>
          <p:nvPr/>
        </p:nvSpPr>
        <p:spPr bwMode="auto">
          <a:xfrm>
            <a:off x="1028515" y="500756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86" name="Rounded Rectangle 12">
            <a:extLst>
              <a:ext uri="{FF2B5EF4-FFF2-40B4-BE49-F238E27FC236}">
                <a16:creationId xmlns:a16="http://schemas.microsoft.com/office/drawing/2014/main" id="{3852C1A3-8A8B-4CA1-93BD-99D27C9C1A2B}"/>
              </a:ext>
            </a:extLst>
          </p:cNvPr>
          <p:cNvSpPr/>
          <p:nvPr/>
        </p:nvSpPr>
        <p:spPr bwMode="auto">
          <a:xfrm>
            <a:off x="7573230" y="5008652"/>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 name="Vrije vorm: vorm 1">
            <a:extLst>
              <a:ext uri="{FF2B5EF4-FFF2-40B4-BE49-F238E27FC236}">
                <a16:creationId xmlns:a16="http://schemas.microsoft.com/office/drawing/2014/main" id="{8D6B3EE8-0AA7-45AD-B565-304BBC896701}"/>
              </a:ext>
            </a:extLst>
          </p:cNvPr>
          <p:cNvSpPr/>
          <p:nvPr/>
        </p:nvSpPr>
        <p:spPr bwMode="auto">
          <a:xfrm>
            <a:off x="4815281" y="2952446"/>
            <a:ext cx="645952" cy="176648"/>
          </a:xfrm>
          <a:custGeom>
            <a:avLst/>
            <a:gdLst>
              <a:gd name="connsiteX0" fmla="*/ 0 w 645952"/>
              <a:gd name="connsiteY0" fmla="*/ 134703 h 176648"/>
              <a:gd name="connsiteX1" fmla="*/ 243280 w 645952"/>
              <a:gd name="connsiteY1" fmla="*/ 479 h 176648"/>
              <a:gd name="connsiteX2" fmla="*/ 645952 w 645952"/>
              <a:gd name="connsiteY2" fmla="*/ 176648 h 176648"/>
            </a:gdLst>
            <a:ahLst/>
            <a:cxnLst>
              <a:cxn ang="0">
                <a:pos x="connsiteX0" y="connsiteY0"/>
              </a:cxn>
              <a:cxn ang="0">
                <a:pos x="connsiteX1" y="connsiteY1"/>
              </a:cxn>
              <a:cxn ang="0">
                <a:pos x="connsiteX2" y="connsiteY2"/>
              </a:cxn>
            </a:cxnLst>
            <a:rect l="l" t="t" r="r" b="b"/>
            <a:pathLst>
              <a:path w="645952" h="176648">
                <a:moveTo>
                  <a:pt x="0" y="134703"/>
                </a:moveTo>
                <a:cubicBezTo>
                  <a:pt x="67810" y="64095"/>
                  <a:pt x="135621" y="-6512"/>
                  <a:pt x="243280" y="479"/>
                </a:cubicBezTo>
                <a:cubicBezTo>
                  <a:pt x="350939" y="7470"/>
                  <a:pt x="498445" y="92059"/>
                  <a:pt x="645952" y="17664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211016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out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out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750" fill="hold"/>
                                        <p:tgtEl>
                                          <p:spTgt spid="15"/>
                                        </p:tgtEl>
                                        <p:attrNameLst>
                                          <p:attrName>ppt_w</p:attrName>
                                        </p:attrNameLst>
                                      </p:cBhvr>
                                      <p:tavLst>
                                        <p:tav tm="0">
                                          <p:val>
                                            <p:fltVal val="0"/>
                                          </p:val>
                                        </p:tav>
                                        <p:tav tm="100000">
                                          <p:val>
                                            <p:strVal val="#ppt_w"/>
                                          </p:val>
                                        </p:tav>
                                      </p:tavLst>
                                    </p:anim>
                                    <p:anim calcmode="lin" valueType="num">
                                      <p:cBhvr>
                                        <p:cTn id="30" dur="750" fill="hold"/>
                                        <p:tgtEl>
                                          <p:spTgt spid="15"/>
                                        </p:tgtEl>
                                        <p:attrNameLst>
                                          <p:attrName>ppt_h</p:attrName>
                                        </p:attrNameLst>
                                      </p:cBhvr>
                                      <p:tavLst>
                                        <p:tav tm="0">
                                          <p:val>
                                            <p:fltVal val="0"/>
                                          </p:val>
                                        </p:tav>
                                        <p:tav tm="100000">
                                          <p:val>
                                            <p:strVal val="#ppt_h"/>
                                          </p:val>
                                        </p:tav>
                                      </p:tavLst>
                                    </p:anim>
                                    <p:anim calcmode="lin" valueType="num">
                                      <p:cBhvr>
                                        <p:cTn id="31" dur="750" fill="hold"/>
                                        <p:tgtEl>
                                          <p:spTgt spid="15"/>
                                        </p:tgtEl>
                                        <p:attrNameLst>
                                          <p:attrName>style.rotation</p:attrName>
                                        </p:attrNameLst>
                                      </p:cBhvr>
                                      <p:tavLst>
                                        <p:tav tm="0">
                                          <p:val>
                                            <p:fltVal val="90"/>
                                          </p:val>
                                        </p:tav>
                                        <p:tav tm="100000">
                                          <p:val>
                                            <p:fltVal val="0"/>
                                          </p:val>
                                        </p:tav>
                                      </p:tavLst>
                                    </p:anim>
                                    <p:animEffect transition="in" filter="fade">
                                      <p:cBhvr>
                                        <p:cTn id="32" dur="75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750" fill="hold"/>
                                        <p:tgtEl>
                                          <p:spTgt spid="16"/>
                                        </p:tgtEl>
                                        <p:attrNameLst>
                                          <p:attrName>ppt_w</p:attrName>
                                        </p:attrNameLst>
                                      </p:cBhvr>
                                      <p:tavLst>
                                        <p:tav tm="0">
                                          <p:val>
                                            <p:fltVal val="0"/>
                                          </p:val>
                                        </p:tav>
                                        <p:tav tm="100000">
                                          <p:val>
                                            <p:strVal val="#ppt_w"/>
                                          </p:val>
                                        </p:tav>
                                      </p:tavLst>
                                    </p:anim>
                                    <p:anim calcmode="lin" valueType="num">
                                      <p:cBhvr>
                                        <p:cTn id="38" dur="750" fill="hold"/>
                                        <p:tgtEl>
                                          <p:spTgt spid="16"/>
                                        </p:tgtEl>
                                        <p:attrNameLst>
                                          <p:attrName>ppt_h</p:attrName>
                                        </p:attrNameLst>
                                      </p:cBhvr>
                                      <p:tavLst>
                                        <p:tav tm="0">
                                          <p:val>
                                            <p:fltVal val="0"/>
                                          </p:val>
                                        </p:tav>
                                        <p:tav tm="100000">
                                          <p:val>
                                            <p:strVal val="#ppt_h"/>
                                          </p:val>
                                        </p:tav>
                                      </p:tavLst>
                                    </p:anim>
                                    <p:anim calcmode="lin" valueType="num">
                                      <p:cBhvr>
                                        <p:cTn id="39" dur="750" fill="hold"/>
                                        <p:tgtEl>
                                          <p:spTgt spid="16"/>
                                        </p:tgtEl>
                                        <p:attrNameLst>
                                          <p:attrName>style.rotation</p:attrName>
                                        </p:attrNameLst>
                                      </p:cBhvr>
                                      <p:tavLst>
                                        <p:tav tm="0">
                                          <p:val>
                                            <p:fltVal val="90"/>
                                          </p:val>
                                        </p:tav>
                                        <p:tav tm="100000">
                                          <p:val>
                                            <p:fltVal val="0"/>
                                          </p:val>
                                        </p:tav>
                                      </p:tavLst>
                                    </p:anim>
                                    <p:animEffect transition="in" filter="fade">
                                      <p:cBhvr>
                                        <p:cTn id="40" dur="75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wipe(right)">
                                      <p:cBhvr>
                                        <p:cTn id="45" dur="500"/>
                                        <p:tgtEl>
                                          <p:spTgt spid="5"/>
                                        </p:tgtEl>
                                      </p:cBhvr>
                                    </p:animEffect>
                                  </p:childTnLst>
                                </p:cTn>
                              </p:par>
                            </p:childTnLst>
                          </p:cTn>
                        </p:par>
                        <p:par>
                          <p:cTn id="46" fill="hold">
                            <p:stCondLst>
                              <p:cond delay="500"/>
                            </p:stCondLst>
                            <p:childTnLst>
                              <p:par>
                                <p:cTn id="47" presetID="22" presetClass="entr" presetSubtype="2"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right)">
                                      <p:cBhvr>
                                        <p:cTn id="49" dur="500"/>
                                        <p:tgtEl>
                                          <p:spTgt spid="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2"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right)">
                                      <p:cBhvr>
                                        <p:cTn id="54" dur="500"/>
                                        <p:tgtEl>
                                          <p:spTgt spid="12"/>
                                        </p:tgtEl>
                                      </p:cBhvr>
                                    </p:animEffect>
                                  </p:childTnLst>
                                </p:cTn>
                              </p:par>
                            </p:childTnLst>
                          </p:cTn>
                        </p:par>
                        <p:par>
                          <p:cTn id="55" fill="hold">
                            <p:stCondLst>
                              <p:cond delay="500"/>
                            </p:stCondLst>
                            <p:childTnLst>
                              <p:par>
                                <p:cTn id="56" presetID="22" presetClass="entr" presetSubtype="8" fill="hold" grpId="0" nodeType="after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wipe(left)">
                                      <p:cBhvr>
                                        <p:cTn id="58" dur="500"/>
                                        <p:tgtEl>
                                          <p:spTgt spid="14"/>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2"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ipe(right)">
                                      <p:cBhvr>
                                        <p:cTn id="63" dur="500"/>
                                        <p:tgtEl>
                                          <p:spTgt spid="18"/>
                                        </p:tgtEl>
                                      </p:cBhvr>
                                    </p:animEffect>
                                  </p:childTnLst>
                                </p:cTn>
                              </p:par>
                            </p:childTnLst>
                          </p:cTn>
                        </p:par>
                        <p:par>
                          <p:cTn id="64" fill="hold">
                            <p:stCondLst>
                              <p:cond delay="500"/>
                            </p:stCondLst>
                            <p:childTnLst>
                              <p:par>
                                <p:cTn id="65" presetID="22" presetClass="entr" presetSubtype="2" fill="hold" grpId="0" nodeType="after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ipe(right)">
                                      <p:cBhvr>
                                        <p:cTn id="67" dur="500"/>
                                        <p:tgtEl>
                                          <p:spTgt spid="19"/>
                                        </p:tgtEl>
                                      </p:cBhvr>
                                    </p:animEffect>
                                  </p:childTnLst>
                                </p:cTn>
                              </p:par>
                            </p:childTnLst>
                          </p:cTn>
                        </p:par>
                      </p:childTnLst>
                    </p:cTn>
                  </p:par>
                  <p:par>
                    <p:cTn id="68" fill="hold">
                      <p:stCondLst>
                        <p:cond delay="indefinite"/>
                      </p:stCondLst>
                      <p:childTnLst>
                        <p:par>
                          <p:cTn id="69" fill="hold">
                            <p:stCondLst>
                              <p:cond delay="0"/>
                            </p:stCondLst>
                            <p:childTnLst>
                              <p:par>
                                <p:cTn id="70" presetID="47" presetClass="entr" presetSubtype="0" fill="hold"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1000"/>
                                        <p:tgtEl>
                                          <p:spTgt spid="24"/>
                                        </p:tgtEl>
                                      </p:cBhvr>
                                    </p:animEffect>
                                    <p:anim calcmode="lin" valueType="num">
                                      <p:cBhvr>
                                        <p:cTn id="73" dur="1000" fill="hold"/>
                                        <p:tgtEl>
                                          <p:spTgt spid="24"/>
                                        </p:tgtEl>
                                        <p:attrNameLst>
                                          <p:attrName>ppt_x</p:attrName>
                                        </p:attrNameLst>
                                      </p:cBhvr>
                                      <p:tavLst>
                                        <p:tav tm="0">
                                          <p:val>
                                            <p:strVal val="#ppt_x"/>
                                          </p:val>
                                        </p:tav>
                                        <p:tav tm="100000">
                                          <p:val>
                                            <p:strVal val="#ppt_x"/>
                                          </p:val>
                                        </p:tav>
                                      </p:tavLst>
                                    </p:anim>
                                    <p:anim calcmode="lin" valueType="num">
                                      <p:cBhvr>
                                        <p:cTn id="7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7" presetClass="entr" presetSubtype="0" fill="hold" nodeType="click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1000"/>
                                        <p:tgtEl>
                                          <p:spTgt spid="25"/>
                                        </p:tgtEl>
                                      </p:cBhvr>
                                    </p:animEffect>
                                    <p:anim calcmode="lin" valueType="num">
                                      <p:cBhvr>
                                        <p:cTn id="80" dur="1000" fill="hold"/>
                                        <p:tgtEl>
                                          <p:spTgt spid="25"/>
                                        </p:tgtEl>
                                        <p:attrNameLst>
                                          <p:attrName>ppt_x</p:attrName>
                                        </p:attrNameLst>
                                      </p:cBhvr>
                                      <p:tavLst>
                                        <p:tav tm="0">
                                          <p:val>
                                            <p:strVal val="#ppt_x"/>
                                          </p:val>
                                        </p:tav>
                                        <p:tav tm="100000">
                                          <p:val>
                                            <p:strVal val="#ppt_x"/>
                                          </p:val>
                                        </p:tav>
                                      </p:tavLst>
                                    </p:anim>
                                    <p:anim calcmode="lin" valueType="num">
                                      <p:cBhvr>
                                        <p:cTn id="81"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6" presetClass="entr" presetSubtype="37" fill="hold" nodeType="clickEffect">
                                  <p:stCondLst>
                                    <p:cond delay="0"/>
                                  </p:stCondLst>
                                  <p:childTnLst>
                                    <p:set>
                                      <p:cBhvr>
                                        <p:cTn id="85" dur="1" fill="hold">
                                          <p:stCondLst>
                                            <p:cond delay="0"/>
                                          </p:stCondLst>
                                        </p:cTn>
                                        <p:tgtEl>
                                          <p:spTgt spid="26"/>
                                        </p:tgtEl>
                                        <p:attrNameLst>
                                          <p:attrName>style.visibility</p:attrName>
                                        </p:attrNameLst>
                                      </p:cBhvr>
                                      <p:to>
                                        <p:strVal val="visible"/>
                                      </p:to>
                                    </p:set>
                                    <p:animEffect transition="in" filter="barn(outVertical)">
                                      <p:cBhvr>
                                        <p:cTn id="86" dur="500"/>
                                        <p:tgtEl>
                                          <p:spTgt spid="26"/>
                                        </p:tgtEl>
                                      </p:cBhvr>
                                    </p:animEffect>
                                  </p:childTnLst>
                                </p:cTn>
                              </p:par>
                            </p:childTnLst>
                          </p:cTn>
                        </p:par>
                      </p:childTnLst>
                    </p:cTn>
                  </p:par>
                  <p:par>
                    <p:cTn id="87" fill="hold">
                      <p:stCondLst>
                        <p:cond delay="indefinite"/>
                      </p:stCondLst>
                      <p:childTnLst>
                        <p:par>
                          <p:cTn id="88" fill="hold">
                            <p:stCondLst>
                              <p:cond delay="0"/>
                            </p:stCondLst>
                            <p:childTnLst>
                              <p:par>
                                <p:cTn id="89" presetID="16" presetClass="entr" presetSubtype="37" fill="hold" nodeType="clickEffect">
                                  <p:stCondLst>
                                    <p:cond delay="0"/>
                                  </p:stCondLst>
                                  <p:childTnLst>
                                    <p:set>
                                      <p:cBhvr>
                                        <p:cTn id="90" dur="1" fill="hold">
                                          <p:stCondLst>
                                            <p:cond delay="0"/>
                                          </p:stCondLst>
                                        </p:cTn>
                                        <p:tgtEl>
                                          <p:spTgt spid="28"/>
                                        </p:tgtEl>
                                        <p:attrNameLst>
                                          <p:attrName>style.visibility</p:attrName>
                                        </p:attrNameLst>
                                      </p:cBhvr>
                                      <p:to>
                                        <p:strVal val="visible"/>
                                      </p:to>
                                    </p:set>
                                    <p:animEffect transition="in" filter="barn(outVertical)">
                                      <p:cBhvr>
                                        <p:cTn id="91" dur="500"/>
                                        <p:tgtEl>
                                          <p:spTgt spid="28"/>
                                        </p:tgtEl>
                                      </p:cBhvr>
                                    </p:animEffect>
                                  </p:childTnLst>
                                </p:cTn>
                              </p:par>
                            </p:childTnLst>
                          </p:cTn>
                        </p:par>
                      </p:childTnLst>
                    </p:cTn>
                  </p:par>
                  <p:par>
                    <p:cTn id="92" fill="hold">
                      <p:stCondLst>
                        <p:cond delay="indefinite"/>
                      </p:stCondLst>
                      <p:childTnLst>
                        <p:par>
                          <p:cTn id="93" fill="hold">
                            <p:stCondLst>
                              <p:cond delay="0"/>
                            </p:stCondLst>
                            <p:childTnLst>
                              <p:par>
                                <p:cTn id="94" presetID="16" presetClass="entr" presetSubtype="37" fill="hold" nodeType="clickEffect">
                                  <p:stCondLst>
                                    <p:cond delay="0"/>
                                  </p:stCondLst>
                                  <p:childTnLst>
                                    <p:set>
                                      <p:cBhvr>
                                        <p:cTn id="95" dur="1" fill="hold">
                                          <p:stCondLst>
                                            <p:cond delay="0"/>
                                          </p:stCondLst>
                                        </p:cTn>
                                        <p:tgtEl>
                                          <p:spTgt spid="36"/>
                                        </p:tgtEl>
                                        <p:attrNameLst>
                                          <p:attrName>style.visibility</p:attrName>
                                        </p:attrNameLst>
                                      </p:cBhvr>
                                      <p:to>
                                        <p:strVal val="visible"/>
                                      </p:to>
                                    </p:set>
                                    <p:animEffect transition="in" filter="barn(outVertical)">
                                      <p:cBhvr>
                                        <p:cTn id="96" dur="500"/>
                                        <p:tgtEl>
                                          <p:spTgt spid="36"/>
                                        </p:tgtEl>
                                      </p:cBhvr>
                                    </p:animEffect>
                                  </p:childTnLst>
                                </p:cTn>
                              </p:par>
                            </p:childTnLst>
                          </p:cTn>
                        </p:par>
                      </p:childTnLst>
                    </p:cTn>
                  </p:par>
                  <p:par>
                    <p:cTn id="97" fill="hold">
                      <p:stCondLst>
                        <p:cond delay="indefinite"/>
                      </p:stCondLst>
                      <p:childTnLst>
                        <p:par>
                          <p:cTn id="98" fill="hold">
                            <p:stCondLst>
                              <p:cond delay="0"/>
                            </p:stCondLst>
                            <p:childTnLst>
                              <p:par>
                                <p:cTn id="99" presetID="16" presetClass="entr" presetSubtype="37" fill="hold" nodeType="clickEffect">
                                  <p:stCondLst>
                                    <p:cond delay="0"/>
                                  </p:stCondLst>
                                  <p:childTnLst>
                                    <p:set>
                                      <p:cBhvr>
                                        <p:cTn id="100" dur="1" fill="hold">
                                          <p:stCondLst>
                                            <p:cond delay="0"/>
                                          </p:stCondLst>
                                        </p:cTn>
                                        <p:tgtEl>
                                          <p:spTgt spid="37"/>
                                        </p:tgtEl>
                                        <p:attrNameLst>
                                          <p:attrName>style.visibility</p:attrName>
                                        </p:attrNameLst>
                                      </p:cBhvr>
                                      <p:to>
                                        <p:strVal val="visible"/>
                                      </p:to>
                                    </p:set>
                                    <p:animEffect transition="in" filter="barn(outVertical)">
                                      <p:cBhvr>
                                        <p:cTn id="101" dur="500"/>
                                        <p:tgtEl>
                                          <p:spTgt spid="37"/>
                                        </p:tgtEl>
                                      </p:cBhvr>
                                    </p:animEffect>
                                  </p:childTnLst>
                                </p:cTn>
                              </p:par>
                            </p:childTnLst>
                          </p:cTn>
                        </p:par>
                      </p:childTnLst>
                    </p:cTn>
                  </p:par>
                  <p:par>
                    <p:cTn id="102" fill="hold">
                      <p:stCondLst>
                        <p:cond delay="indefinite"/>
                      </p:stCondLst>
                      <p:childTnLst>
                        <p:par>
                          <p:cTn id="103" fill="hold">
                            <p:stCondLst>
                              <p:cond delay="0"/>
                            </p:stCondLst>
                            <p:childTnLst>
                              <p:par>
                                <p:cTn id="104" presetID="16" presetClass="entr" presetSubtype="37" fill="hold" nodeType="clickEffect">
                                  <p:stCondLst>
                                    <p:cond delay="0"/>
                                  </p:stCondLst>
                                  <p:childTnLst>
                                    <p:set>
                                      <p:cBhvr>
                                        <p:cTn id="105" dur="1" fill="hold">
                                          <p:stCondLst>
                                            <p:cond delay="0"/>
                                          </p:stCondLst>
                                        </p:cTn>
                                        <p:tgtEl>
                                          <p:spTgt spid="39"/>
                                        </p:tgtEl>
                                        <p:attrNameLst>
                                          <p:attrName>style.visibility</p:attrName>
                                        </p:attrNameLst>
                                      </p:cBhvr>
                                      <p:to>
                                        <p:strVal val="visible"/>
                                      </p:to>
                                    </p:set>
                                    <p:animEffect transition="in" filter="barn(outVertical)">
                                      <p:cBhvr>
                                        <p:cTn id="106" dur="500"/>
                                        <p:tgtEl>
                                          <p:spTgt spid="39"/>
                                        </p:tgtEl>
                                      </p:cBhvr>
                                    </p:animEffect>
                                  </p:childTnLst>
                                </p:cTn>
                              </p:par>
                            </p:childTnLst>
                          </p:cTn>
                        </p:par>
                      </p:childTnLst>
                    </p:cTn>
                  </p:par>
                  <p:par>
                    <p:cTn id="107" fill="hold">
                      <p:stCondLst>
                        <p:cond delay="indefinite"/>
                      </p:stCondLst>
                      <p:childTnLst>
                        <p:par>
                          <p:cTn id="108" fill="hold">
                            <p:stCondLst>
                              <p:cond delay="0"/>
                            </p:stCondLst>
                            <p:childTnLst>
                              <p:par>
                                <p:cTn id="109" presetID="16" presetClass="entr" presetSubtype="37" fill="hold" nodeType="clickEffect">
                                  <p:stCondLst>
                                    <p:cond delay="0"/>
                                  </p:stCondLst>
                                  <p:childTnLst>
                                    <p:set>
                                      <p:cBhvr>
                                        <p:cTn id="110" dur="1" fill="hold">
                                          <p:stCondLst>
                                            <p:cond delay="0"/>
                                          </p:stCondLst>
                                        </p:cTn>
                                        <p:tgtEl>
                                          <p:spTgt spid="38"/>
                                        </p:tgtEl>
                                        <p:attrNameLst>
                                          <p:attrName>style.visibility</p:attrName>
                                        </p:attrNameLst>
                                      </p:cBhvr>
                                      <p:to>
                                        <p:strVal val="visible"/>
                                      </p:to>
                                    </p:set>
                                    <p:animEffect transition="in" filter="barn(outVertical)">
                                      <p:cBhvr>
                                        <p:cTn id="111" dur="500"/>
                                        <p:tgtEl>
                                          <p:spTgt spid="38"/>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grpId="0" nodeType="clickEffect">
                                  <p:stCondLst>
                                    <p:cond delay="0"/>
                                  </p:stCondLst>
                                  <p:childTnLst>
                                    <p:set>
                                      <p:cBhvr>
                                        <p:cTn id="115" dur="1" fill="hold">
                                          <p:stCondLst>
                                            <p:cond delay="0"/>
                                          </p:stCondLst>
                                        </p:cTn>
                                        <p:tgtEl>
                                          <p:spTgt spid="30"/>
                                        </p:tgtEl>
                                        <p:attrNameLst>
                                          <p:attrName>style.visibility</p:attrName>
                                        </p:attrNameLst>
                                      </p:cBhvr>
                                      <p:to>
                                        <p:strVal val="visible"/>
                                      </p:to>
                                    </p:set>
                                    <p:animEffect transition="in" filter="wipe(left)">
                                      <p:cBhvr>
                                        <p:cTn id="116" dur="500"/>
                                        <p:tgtEl>
                                          <p:spTgt spid="30"/>
                                        </p:tgtEl>
                                      </p:cBhvr>
                                    </p:animEffect>
                                  </p:childTnLst>
                                </p:cTn>
                              </p:par>
                              <p:par>
                                <p:cTn id="117" presetID="35" presetClass="entr" presetSubtype="0" fill="hold" grpId="0" nodeType="withEffect">
                                  <p:stCondLst>
                                    <p:cond delay="0"/>
                                  </p:stCondLst>
                                  <p:childTnLst>
                                    <p:set>
                                      <p:cBhvr>
                                        <p:cTn id="118" dur="1" fill="hold">
                                          <p:stCondLst>
                                            <p:cond delay="0"/>
                                          </p:stCondLst>
                                        </p:cTn>
                                        <p:tgtEl>
                                          <p:spTgt spid="34"/>
                                        </p:tgtEl>
                                        <p:attrNameLst>
                                          <p:attrName>style.visibility</p:attrName>
                                        </p:attrNameLst>
                                      </p:cBhvr>
                                      <p:to>
                                        <p:strVal val="visible"/>
                                      </p:to>
                                    </p:set>
                                    <p:animEffect transition="in" filter="fade">
                                      <p:cBhvr>
                                        <p:cTn id="119" dur="1000"/>
                                        <p:tgtEl>
                                          <p:spTgt spid="34"/>
                                        </p:tgtEl>
                                      </p:cBhvr>
                                    </p:animEffect>
                                    <p:anim calcmode="lin" valueType="num">
                                      <p:cBhvr>
                                        <p:cTn id="120" dur="1000" fill="hold"/>
                                        <p:tgtEl>
                                          <p:spTgt spid="34"/>
                                        </p:tgtEl>
                                        <p:attrNameLst>
                                          <p:attrName>style.rotation</p:attrName>
                                        </p:attrNameLst>
                                      </p:cBhvr>
                                      <p:tavLst>
                                        <p:tav tm="0">
                                          <p:val>
                                            <p:fltVal val="720"/>
                                          </p:val>
                                        </p:tav>
                                        <p:tav tm="100000">
                                          <p:val>
                                            <p:fltVal val="0"/>
                                          </p:val>
                                        </p:tav>
                                      </p:tavLst>
                                    </p:anim>
                                    <p:anim calcmode="lin" valueType="num">
                                      <p:cBhvr>
                                        <p:cTn id="121" dur="1000" fill="hold"/>
                                        <p:tgtEl>
                                          <p:spTgt spid="34"/>
                                        </p:tgtEl>
                                        <p:attrNameLst>
                                          <p:attrName>ppt_h</p:attrName>
                                        </p:attrNameLst>
                                      </p:cBhvr>
                                      <p:tavLst>
                                        <p:tav tm="0">
                                          <p:val>
                                            <p:fltVal val="0"/>
                                          </p:val>
                                        </p:tav>
                                        <p:tav tm="100000">
                                          <p:val>
                                            <p:strVal val="#ppt_h"/>
                                          </p:val>
                                        </p:tav>
                                      </p:tavLst>
                                    </p:anim>
                                    <p:anim calcmode="lin" valueType="num">
                                      <p:cBhvr>
                                        <p:cTn id="122" dur="1000" fill="hold"/>
                                        <p:tgtEl>
                                          <p:spTgt spid="34"/>
                                        </p:tgtEl>
                                        <p:attrNameLst>
                                          <p:attrName>ppt_w</p:attrName>
                                        </p:attrNameLst>
                                      </p:cBhvr>
                                      <p:tavLst>
                                        <p:tav tm="0">
                                          <p:val>
                                            <p:fltVal val="0"/>
                                          </p:val>
                                        </p:tav>
                                        <p:tav tm="100000">
                                          <p:val>
                                            <p:strVal val="#ppt_w"/>
                                          </p:val>
                                        </p:tav>
                                      </p:tavLst>
                                    </p:anim>
                                  </p:childTnLst>
                                </p:cTn>
                              </p:par>
                            </p:childTnLst>
                          </p:cTn>
                        </p:par>
                        <p:par>
                          <p:cTn id="123" fill="hold">
                            <p:stCondLst>
                              <p:cond delay="1000"/>
                            </p:stCondLst>
                            <p:childTnLst>
                              <p:par>
                                <p:cTn id="124" presetID="22" presetClass="entr" presetSubtype="2" fill="hold" grpId="0" nodeType="afterEffect">
                                  <p:stCondLst>
                                    <p:cond delay="0"/>
                                  </p:stCondLst>
                                  <p:childTnLst>
                                    <p:set>
                                      <p:cBhvr>
                                        <p:cTn id="125" dur="1" fill="hold">
                                          <p:stCondLst>
                                            <p:cond delay="0"/>
                                          </p:stCondLst>
                                        </p:cTn>
                                        <p:tgtEl>
                                          <p:spTgt spid="35"/>
                                        </p:tgtEl>
                                        <p:attrNameLst>
                                          <p:attrName>style.visibility</p:attrName>
                                        </p:attrNameLst>
                                      </p:cBhvr>
                                      <p:to>
                                        <p:strVal val="visible"/>
                                      </p:to>
                                    </p:set>
                                    <p:animEffect transition="in" filter="wipe(right)">
                                      <p:cBhvr>
                                        <p:cTn id="126" dur="500"/>
                                        <p:tgtEl>
                                          <p:spTgt spid="35"/>
                                        </p:tgtEl>
                                      </p:cBhvr>
                                    </p:animEffect>
                                  </p:childTnLst>
                                </p:cTn>
                              </p:par>
                            </p:childTnLst>
                          </p:cTn>
                        </p:par>
                      </p:childTnLst>
                    </p:cTn>
                  </p:par>
                  <p:par>
                    <p:cTn id="127" fill="hold">
                      <p:stCondLst>
                        <p:cond delay="indefinite"/>
                      </p:stCondLst>
                      <p:childTnLst>
                        <p:par>
                          <p:cTn id="128" fill="hold">
                            <p:stCondLst>
                              <p:cond delay="0"/>
                            </p:stCondLst>
                            <p:childTnLst>
                              <p:par>
                                <p:cTn id="129" presetID="31" presetClass="entr" presetSubtype="0" fill="hold" grpId="0" nodeType="clickEffect">
                                  <p:stCondLst>
                                    <p:cond delay="0"/>
                                  </p:stCondLst>
                                  <p:childTnLst>
                                    <p:set>
                                      <p:cBhvr>
                                        <p:cTn id="130" dur="1" fill="hold">
                                          <p:stCondLst>
                                            <p:cond delay="0"/>
                                          </p:stCondLst>
                                        </p:cTn>
                                        <p:tgtEl>
                                          <p:spTgt spid="41"/>
                                        </p:tgtEl>
                                        <p:attrNameLst>
                                          <p:attrName>style.visibility</p:attrName>
                                        </p:attrNameLst>
                                      </p:cBhvr>
                                      <p:to>
                                        <p:strVal val="visible"/>
                                      </p:to>
                                    </p:set>
                                    <p:anim calcmode="lin" valueType="num">
                                      <p:cBhvr>
                                        <p:cTn id="131" dur="750" fill="hold"/>
                                        <p:tgtEl>
                                          <p:spTgt spid="41"/>
                                        </p:tgtEl>
                                        <p:attrNameLst>
                                          <p:attrName>ppt_w</p:attrName>
                                        </p:attrNameLst>
                                      </p:cBhvr>
                                      <p:tavLst>
                                        <p:tav tm="0">
                                          <p:val>
                                            <p:fltVal val="0"/>
                                          </p:val>
                                        </p:tav>
                                        <p:tav tm="100000">
                                          <p:val>
                                            <p:strVal val="#ppt_w"/>
                                          </p:val>
                                        </p:tav>
                                      </p:tavLst>
                                    </p:anim>
                                    <p:anim calcmode="lin" valueType="num">
                                      <p:cBhvr>
                                        <p:cTn id="132" dur="750" fill="hold"/>
                                        <p:tgtEl>
                                          <p:spTgt spid="41"/>
                                        </p:tgtEl>
                                        <p:attrNameLst>
                                          <p:attrName>ppt_h</p:attrName>
                                        </p:attrNameLst>
                                      </p:cBhvr>
                                      <p:tavLst>
                                        <p:tav tm="0">
                                          <p:val>
                                            <p:fltVal val="0"/>
                                          </p:val>
                                        </p:tav>
                                        <p:tav tm="100000">
                                          <p:val>
                                            <p:strVal val="#ppt_h"/>
                                          </p:val>
                                        </p:tav>
                                      </p:tavLst>
                                    </p:anim>
                                    <p:anim calcmode="lin" valueType="num">
                                      <p:cBhvr>
                                        <p:cTn id="133" dur="750" fill="hold"/>
                                        <p:tgtEl>
                                          <p:spTgt spid="41"/>
                                        </p:tgtEl>
                                        <p:attrNameLst>
                                          <p:attrName>style.rotation</p:attrName>
                                        </p:attrNameLst>
                                      </p:cBhvr>
                                      <p:tavLst>
                                        <p:tav tm="0">
                                          <p:val>
                                            <p:fltVal val="90"/>
                                          </p:val>
                                        </p:tav>
                                        <p:tav tm="100000">
                                          <p:val>
                                            <p:fltVal val="0"/>
                                          </p:val>
                                        </p:tav>
                                      </p:tavLst>
                                    </p:anim>
                                    <p:animEffect transition="in" filter="fade">
                                      <p:cBhvr>
                                        <p:cTn id="134" dur="750"/>
                                        <p:tgtEl>
                                          <p:spTgt spid="41"/>
                                        </p:tgtEl>
                                      </p:cBhvr>
                                    </p:animEffect>
                                  </p:childTnLst>
                                </p:cTn>
                              </p:par>
                            </p:childTnLst>
                          </p:cTn>
                        </p:par>
                      </p:childTnLst>
                    </p:cTn>
                  </p:par>
                  <p:par>
                    <p:cTn id="135" fill="hold">
                      <p:stCondLst>
                        <p:cond delay="indefinite"/>
                      </p:stCondLst>
                      <p:childTnLst>
                        <p:par>
                          <p:cTn id="136" fill="hold">
                            <p:stCondLst>
                              <p:cond delay="0"/>
                            </p:stCondLst>
                            <p:childTnLst>
                              <p:par>
                                <p:cTn id="137" presetID="22" presetClass="entr" presetSubtype="2" fill="hold" grpId="0" nodeType="clickEffect">
                                  <p:stCondLst>
                                    <p:cond delay="0"/>
                                  </p:stCondLst>
                                  <p:childTnLst>
                                    <p:set>
                                      <p:cBhvr>
                                        <p:cTn id="138" dur="1" fill="hold">
                                          <p:stCondLst>
                                            <p:cond delay="0"/>
                                          </p:stCondLst>
                                        </p:cTn>
                                        <p:tgtEl>
                                          <p:spTgt spid="40"/>
                                        </p:tgtEl>
                                        <p:attrNameLst>
                                          <p:attrName>style.visibility</p:attrName>
                                        </p:attrNameLst>
                                      </p:cBhvr>
                                      <p:to>
                                        <p:strVal val="visible"/>
                                      </p:to>
                                    </p:set>
                                    <p:animEffect transition="in" filter="wipe(right)">
                                      <p:cBhvr>
                                        <p:cTn id="139" dur="500"/>
                                        <p:tgtEl>
                                          <p:spTgt spid="40"/>
                                        </p:tgtEl>
                                      </p:cBhvr>
                                    </p:animEffect>
                                  </p:childTnLst>
                                </p:cTn>
                              </p:par>
                            </p:childTnLst>
                          </p:cTn>
                        </p:par>
                      </p:childTnLst>
                    </p:cTn>
                  </p:par>
                  <p:par>
                    <p:cTn id="140" fill="hold">
                      <p:stCondLst>
                        <p:cond delay="indefinite"/>
                      </p:stCondLst>
                      <p:childTnLst>
                        <p:par>
                          <p:cTn id="141" fill="hold">
                            <p:stCondLst>
                              <p:cond delay="0"/>
                            </p:stCondLst>
                            <p:childTnLst>
                              <p:par>
                                <p:cTn id="142" presetID="31" presetClass="entr" presetSubtype="0" fill="hold" grpId="0" nodeType="clickEffect">
                                  <p:stCondLst>
                                    <p:cond delay="0"/>
                                  </p:stCondLst>
                                  <p:childTnLst>
                                    <p:set>
                                      <p:cBhvr>
                                        <p:cTn id="143" dur="1" fill="hold">
                                          <p:stCondLst>
                                            <p:cond delay="0"/>
                                          </p:stCondLst>
                                        </p:cTn>
                                        <p:tgtEl>
                                          <p:spTgt spid="43"/>
                                        </p:tgtEl>
                                        <p:attrNameLst>
                                          <p:attrName>style.visibility</p:attrName>
                                        </p:attrNameLst>
                                      </p:cBhvr>
                                      <p:to>
                                        <p:strVal val="visible"/>
                                      </p:to>
                                    </p:set>
                                    <p:anim calcmode="lin" valueType="num">
                                      <p:cBhvr>
                                        <p:cTn id="144" dur="750" fill="hold"/>
                                        <p:tgtEl>
                                          <p:spTgt spid="43"/>
                                        </p:tgtEl>
                                        <p:attrNameLst>
                                          <p:attrName>ppt_w</p:attrName>
                                        </p:attrNameLst>
                                      </p:cBhvr>
                                      <p:tavLst>
                                        <p:tav tm="0">
                                          <p:val>
                                            <p:fltVal val="0"/>
                                          </p:val>
                                        </p:tav>
                                        <p:tav tm="100000">
                                          <p:val>
                                            <p:strVal val="#ppt_w"/>
                                          </p:val>
                                        </p:tav>
                                      </p:tavLst>
                                    </p:anim>
                                    <p:anim calcmode="lin" valueType="num">
                                      <p:cBhvr>
                                        <p:cTn id="145" dur="750" fill="hold"/>
                                        <p:tgtEl>
                                          <p:spTgt spid="43"/>
                                        </p:tgtEl>
                                        <p:attrNameLst>
                                          <p:attrName>ppt_h</p:attrName>
                                        </p:attrNameLst>
                                      </p:cBhvr>
                                      <p:tavLst>
                                        <p:tav tm="0">
                                          <p:val>
                                            <p:fltVal val="0"/>
                                          </p:val>
                                        </p:tav>
                                        <p:tav tm="100000">
                                          <p:val>
                                            <p:strVal val="#ppt_h"/>
                                          </p:val>
                                        </p:tav>
                                      </p:tavLst>
                                    </p:anim>
                                    <p:anim calcmode="lin" valueType="num">
                                      <p:cBhvr>
                                        <p:cTn id="146" dur="750" fill="hold"/>
                                        <p:tgtEl>
                                          <p:spTgt spid="43"/>
                                        </p:tgtEl>
                                        <p:attrNameLst>
                                          <p:attrName>style.rotation</p:attrName>
                                        </p:attrNameLst>
                                      </p:cBhvr>
                                      <p:tavLst>
                                        <p:tav tm="0">
                                          <p:val>
                                            <p:fltVal val="90"/>
                                          </p:val>
                                        </p:tav>
                                        <p:tav tm="100000">
                                          <p:val>
                                            <p:fltVal val="0"/>
                                          </p:val>
                                        </p:tav>
                                      </p:tavLst>
                                    </p:anim>
                                    <p:animEffect transition="in" filter="fade">
                                      <p:cBhvr>
                                        <p:cTn id="147" dur="750"/>
                                        <p:tgtEl>
                                          <p:spTgt spid="43"/>
                                        </p:tgtEl>
                                      </p:cBhvr>
                                    </p:animEffect>
                                  </p:childTnLst>
                                </p:cTn>
                              </p:par>
                            </p:childTnLst>
                          </p:cTn>
                        </p:par>
                      </p:childTnLst>
                    </p:cTn>
                  </p:par>
                  <p:par>
                    <p:cTn id="148" fill="hold">
                      <p:stCondLst>
                        <p:cond delay="indefinite"/>
                      </p:stCondLst>
                      <p:childTnLst>
                        <p:par>
                          <p:cTn id="149" fill="hold">
                            <p:stCondLst>
                              <p:cond delay="0"/>
                            </p:stCondLst>
                            <p:childTnLst>
                              <p:par>
                                <p:cTn id="150" presetID="31" presetClass="entr" presetSubtype="0" fill="hold" grpId="0" nodeType="clickEffect">
                                  <p:stCondLst>
                                    <p:cond delay="0"/>
                                  </p:stCondLst>
                                  <p:childTnLst>
                                    <p:set>
                                      <p:cBhvr>
                                        <p:cTn id="151" dur="1" fill="hold">
                                          <p:stCondLst>
                                            <p:cond delay="0"/>
                                          </p:stCondLst>
                                        </p:cTn>
                                        <p:tgtEl>
                                          <p:spTgt spid="44"/>
                                        </p:tgtEl>
                                        <p:attrNameLst>
                                          <p:attrName>style.visibility</p:attrName>
                                        </p:attrNameLst>
                                      </p:cBhvr>
                                      <p:to>
                                        <p:strVal val="visible"/>
                                      </p:to>
                                    </p:set>
                                    <p:anim calcmode="lin" valueType="num">
                                      <p:cBhvr>
                                        <p:cTn id="152" dur="750" fill="hold"/>
                                        <p:tgtEl>
                                          <p:spTgt spid="44"/>
                                        </p:tgtEl>
                                        <p:attrNameLst>
                                          <p:attrName>ppt_w</p:attrName>
                                        </p:attrNameLst>
                                      </p:cBhvr>
                                      <p:tavLst>
                                        <p:tav tm="0">
                                          <p:val>
                                            <p:fltVal val="0"/>
                                          </p:val>
                                        </p:tav>
                                        <p:tav tm="100000">
                                          <p:val>
                                            <p:strVal val="#ppt_w"/>
                                          </p:val>
                                        </p:tav>
                                      </p:tavLst>
                                    </p:anim>
                                    <p:anim calcmode="lin" valueType="num">
                                      <p:cBhvr>
                                        <p:cTn id="153" dur="750" fill="hold"/>
                                        <p:tgtEl>
                                          <p:spTgt spid="44"/>
                                        </p:tgtEl>
                                        <p:attrNameLst>
                                          <p:attrName>ppt_h</p:attrName>
                                        </p:attrNameLst>
                                      </p:cBhvr>
                                      <p:tavLst>
                                        <p:tav tm="0">
                                          <p:val>
                                            <p:fltVal val="0"/>
                                          </p:val>
                                        </p:tav>
                                        <p:tav tm="100000">
                                          <p:val>
                                            <p:strVal val="#ppt_h"/>
                                          </p:val>
                                        </p:tav>
                                      </p:tavLst>
                                    </p:anim>
                                    <p:anim calcmode="lin" valueType="num">
                                      <p:cBhvr>
                                        <p:cTn id="154" dur="750" fill="hold"/>
                                        <p:tgtEl>
                                          <p:spTgt spid="44"/>
                                        </p:tgtEl>
                                        <p:attrNameLst>
                                          <p:attrName>style.rotation</p:attrName>
                                        </p:attrNameLst>
                                      </p:cBhvr>
                                      <p:tavLst>
                                        <p:tav tm="0">
                                          <p:val>
                                            <p:fltVal val="90"/>
                                          </p:val>
                                        </p:tav>
                                        <p:tav tm="100000">
                                          <p:val>
                                            <p:fltVal val="0"/>
                                          </p:val>
                                        </p:tav>
                                      </p:tavLst>
                                    </p:anim>
                                    <p:animEffect transition="in" filter="fade">
                                      <p:cBhvr>
                                        <p:cTn id="155" dur="750"/>
                                        <p:tgtEl>
                                          <p:spTgt spid="44"/>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8" fill="hold" grpId="0" nodeType="clickEffect">
                                  <p:stCondLst>
                                    <p:cond delay="0"/>
                                  </p:stCondLst>
                                  <p:childTnLst>
                                    <p:set>
                                      <p:cBhvr>
                                        <p:cTn id="159" dur="1" fill="hold">
                                          <p:stCondLst>
                                            <p:cond delay="0"/>
                                          </p:stCondLst>
                                        </p:cTn>
                                        <p:tgtEl>
                                          <p:spTgt spid="42"/>
                                        </p:tgtEl>
                                        <p:attrNameLst>
                                          <p:attrName>style.visibility</p:attrName>
                                        </p:attrNameLst>
                                      </p:cBhvr>
                                      <p:to>
                                        <p:strVal val="visible"/>
                                      </p:to>
                                    </p:set>
                                    <p:animEffect transition="in" filter="wipe(left)">
                                      <p:cBhvr>
                                        <p:cTn id="160" dur="500"/>
                                        <p:tgtEl>
                                          <p:spTgt spid="42"/>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2" fill="hold" grpId="0" nodeType="clickEffect">
                                  <p:stCondLst>
                                    <p:cond delay="0"/>
                                  </p:stCondLst>
                                  <p:childTnLst>
                                    <p:set>
                                      <p:cBhvr>
                                        <p:cTn id="164" dur="1" fill="hold">
                                          <p:stCondLst>
                                            <p:cond delay="0"/>
                                          </p:stCondLst>
                                        </p:cTn>
                                        <p:tgtEl>
                                          <p:spTgt spid="46"/>
                                        </p:tgtEl>
                                        <p:attrNameLst>
                                          <p:attrName>style.visibility</p:attrName>
                                        </p:attrNameLst>
                                      </p:cBhvr>
                                      <p:to>
                                        <p:strVal val="visible"/>
                                      </p:to>
                                    </p:set>
                                    <p:animEffect transition="in" filter="wipe(right)">
                                      <p:cBhvr>
                                        <p:cTn id="165" dur="500"/>
                                        <p:tgtEl>
                                          <p:spTgt spid="46"/>
                                        </p:tgtEl>
                                      </p:cBhvr>
                                    </p:animEffect>
                                  </p:childTnLst>
                                </p:cTn>
                              </p:par>
                            </p:childTnLst>
                          </p:cTn>
                        </p:par>
                      </p:childTnLst>
                    </p:cTn>
                  </p:par>
                  <p:par>
                    <p:cTn id="166" fill="hold">
                      <p:stCondLst>
                        <p:cond delay="indefinite"/>
                      </p:stCondLst>
                      <p:childTnLst>
                        <p:par>
                          <p:cTn id="167" fill="hold">
                            <p:stCondLst>
                              <p:cond delay="0"/>
                            </p:stCondLst>
                            <p:childTnLst>
                              <p:par>
                                <p:cTn id="168" presetID="22" presetClass="entr" presetSubtype="8" fill="hold" grpId="0" nodeType="clickEffect">
                                  <p:stCondLst>
                                    <p:cond delay="0"/>
                                  </p:stCondLst>
                                  <p:childTnLst>
                                    <p:set>
                                      <p:cBhvr>
                                        <p:cTn id="169" dur="1" fill="hold">
                                          <p:stCondLst>
                                            <p:cond delay="0"/>
                                          </p:stCondLst>
                                        </p:cTn>
                                        <p:tgtEl>
                                          <p:spTgt spid="2"/>
                                        </p:tgtEl>
                                        <p:attrNameLst>
                                          <p:attrName>style.visibility</p:attrName>
                                        </p:attrNameLst>
                                      </p:cBhvr>
                                      <p:to>
                                        <p:strVal val="visible"/>
                                      </p:to>
                                    </p:set>
                                    <p:animEffect transition="in" filter="wipe(left)">
                                      <p:cBhvr>
                                        <p:cTn id="170" dur="500"/>
                                        <p:tgtEl>
                                          <p:spTgt spid="2"/>
                                        </p:tgtEl>
                                      </p:cBhvr>
                                    </p:animEffect>
                                  </p:childTnLst>
                                </p:cTn>
                              </p:par>
                            </p:childTnLst>
                          </p:cTn>
                        </p:par>
                      </p:childTnLst>
                    </p:cTn>
                  </p:par>
                  <p:par>
                    <p:cTn id="171" fill="hold">
                      <p:stCondLst>
                        <p:cond delay="indefinite"/>
                      </p:stCondLst>
                      <p:childTnLst>
                        <p:par>
                          <p:cTn id="172" fill="hold">
                            <p:stCondLst>
                              <p:cond delay="0"/>
                            </p:stCondLst>
                            <p:childTnLst>
                              <p:par>
                                <p:cTn id="173" presetID="31" presetClass="entr" presetSubtype="0" fill="hold" grpId="0" nodeType="clickEffect">
                                  <p:stCondLst>
                                    <p:cond delay="0"/>
                                  </p:stCondLst>
                                  <p:childTnLst>
                                    <p:set>
                                      <p:cBhvr>
                                        <p:cTn id="174" dur="1" fill="hold">
                                          <p:stCondLst>
                                            <p:cond delay="0"/>
                                          </p:stCondLst>
                                        </p:cTn>
                                        <p:tgtEl>
                                          <p:spTgt spid="48"/>
                                        </p:tgtEl>
                                        <p:attrNameLst>
                                          <p:attrName>style.visibility</p:attrName>
                                        </p:attrNameLst>
                                      </p:cBhvr>
                                      <p:to>
                                        <p:strVal val="visible"/>
                                      </p:to>
                                    </p:set>
                                    <p:anim calcmode="lin" valueType="num">
                                      <p:cBhvr>
                                        <p:cTn id="175" dur="750" fill="hold"/>
                                        <p:tgtEl>
                                          <p:spTgt spid="48"/>
                                        </p:tgtEl>
                                        <p:attrNameLst>
                                          <p:attrName>ppt_w</p:attrName>
                                        </p:attrNameLst>
                                      </p:cBhvr>
                                      <p:tavLst>
                                        <p:tav tm="0">
                                          <p:val>
                                            <p:fltVal val="0"/>
                                          </p:val>
                                        </p:tav>
                                        <p:tav tm="100000">
                                          <p:val>
                                            <p:strVal val="#ppt_w"/>
                                          </p:val>
                                        </p:tav>
                                      </p:tavLst>
                                    </p:anim>
                                    <p:anim calcmode="lin" valueType="num">
                                      <p:cBhvr>
                                        <p:cTn id="176" dur="750" fill="hold"/>
                                        <p:tgtEl>
                                          <p:spTgt spid="48"/>
                                        </p:tgtEl>
                                        <p:attrNameLst>
                                          <p:attrName>ppt_h</p:attrName>
                                        </p:attrNameLst>
                                      </p:cBhvr>
                                      <p:tavLst>
                                        <p:tav tm="0">
                                          <p:val>
                                            <p:fltVal val="0"/>
                                          </p:val>
                                        </p:tav>
                                        <p:tav tm="100000">
                                          <p:val>
                                            <p:strVal val="#ppt_h"/>
                                          </p:val>
                                        </p:tav>
                                      </p:tavLst>
                                    </p:anim>
                                    <p:anim calcmode="lin" valueType="num">
                                      <p:cBhvr>
                                        <p:cTn id="177" dur="750" fill="hold"/>
                                        <p:tgtEl>
                                          <p:spTgt spid="48"/>
                                        </p:tgtEl>
                                        <p:attrNameLst>
                                          <p:attrName>style.rotation</p:attrName>
                                        </p:attrNameLst>
                                      </p:cBhvr>
                                      <p:tavLst>
                                        <p:tav tm="0">
                                          <p:val>
                                            <p:fltVal val="90"/>
                                          </p:val>
                                        </p:tav>
                                        <p:tav tm="100000">
                                          <p:val>
                                            <p:fltVal val="0"/>
                                          </p:val>
                                        </p:tav>
                                      </p:tavLst>
                                    </p:anim>
                                    <p:animEffect transition="in" filter="fade">
                                      <p:cBhvr>
                                        <p:cTn id="178" dur="750"/>
                                        <p:tgtEl>
                                          <p:spTgt spid="48"/>
                                        </p:tgtEl>
                                      </p:cBhvr>
                                    </p:animEffect>
                                  </p:childTnLst>
                                </p:cTn>
                              </p:par>
                            </p:childTnLst>
                          </p:cTn>
                        </p:par>
                      </p:childTnLst>
                    </p:cTn>
                  </p:par>
                  <p:par>
                    <p:cTn id="179" fill="hold">
                      <p:stCondLst>
                        <p:cond delay="indefinite"/>
                      </p:stCondLst>
                      <p:childTnLst>
                        <p:par>
                          <p:cTn id="180" fill="hold">
                            <p:stCondLst>
                              <p:cond delay="0"/>
                            </p:stCondLst>
                            <p:childTnLst>
                              <p:par>
                                <p:cTn id="181" presetID="31" presetClass="entr" presetSubtype="0" fill="hold" grpId="0" nodeType="clickEffect">
                                  <p:stCondLst>
                                    <p:cond delay="0"/>
                                  </p:stCondLst>
                                  <p:childTnLst>
                                    <p:set>
                                      <p:cBhvr>
                                        <p:cTn id="182" dur="1" fill="hold">
                                          <p:stCondLst>
                                            <p:cond delay="0"/>
                                          </p:stCondLst>
                                        </p:cTn>
                                        <p:tgtEl>
                                          <p:spTgt spid="49"/>
                                        </p:tgtEl>
                                        <p:attrNameLst>
                                          <p:attrName>style.visibility</p:attrName>
                                        </p:attrNameLst>
                                      </p:cBhvr>
                                      <p:to>
                                        <p:strVal val="visible"/>
                                      </p:to>
                                    </p:set>
                                    <p:anim calcmode="lin" valueType="num">
                                      <p:cBhvr>
                                        <p:cTn id="183" dur="750" fill="hold"/>
                                        <p:tgtEl>
                                          <p:spTgt spid="49"/>
                                        </p:tgtEl>
                                        <p:attrNameLst>
                                          <p:attrName>ppt_w</p:attrName>
                                        </p:attrNameLst>
                                      </p:cBhvr>
                                      <p:tavLst>
                                        <p:tav tm="0">
                                          <p:val>
                                            <p:fltVal val="0"/>
                                          </p:val>
                                        </p:tav>
                                        <p:tav tm="100000">
                                          <p:val>
                                            <p:strVal val="#ppt_w"/>
                                          </p:val>
                                        </p:tav>
                                      </p:tavLst>
                                    </p:anim>
                                    <p:anim calcmode="lin" valueType="num">
                                      <p:cBhvr>
                                        <p:cTn id="184" dur="750" fill="hold"/>
                                        <p:tgtEl>
                                          <p:spTgt spid="49"/>
                                        </p:tgtEl>
                                        <p:attrNameLst>
                                          <p:attrName>ppt_h</p:attrName>
                                        </p:attrNameLst>
                                      </p:cBhvr>
                                      <p:tavLst>
                                        <p:tav tm="0">
                                          <p:val>
                                            <p:fltVal val="0"/>
                                          </p:val>
                                        </p:tav>
                                        <p:tav tm="100000">
                                          <p:val>
                                            <p:strVal val="#ppt_h"/>
                                          </p:val>
                                        </p:tav>
                                      </p:tavLst>
                                    </p:anim>
                                    <p:anim calcmode="lin" valueType="num">
                                      <p:cBhvr>
                                        <p:cTn id="185" dur="750" fill="hold"/>
                                        <p:tgtEl>
                                          <p:spTgt spid="49"/>
                                        </p:tgtEl>
                                        <p:attrNameLst>
                                          <p:attrName>style.rotation</p:attrName>
                                        </p:attrNameLst>
                                      </p:cBhvr>
                                      <p:tavLst>
                                        <p:tav tm="0">
                                          <p:val>
                                            <p:fltVal val="90"/>
                                          </p:val>
                                        </p:tav>
                                        <p:tav tm="100000">
                                          <p:val>
                                            <p:fltVal val="0"/>
                                          </p:val>
                                        </p:tav>
                                      </p:tavLst>
                                    </p:anim>
                                    <p:animEffect transition="in" filter="fade">
                                      <p:cBhvr>
                                        <p:cTn id="186" dur="750"/>
                                        <p:tgtEl>
                                          <p:spTgt spid="49"/>
                                        </p:tgtEl>
                                      </p:cBhvr>
                                    </p:animEffect>
                                  </p:childTnLst>
                                </p:cTn>
                              </p:par>
                            </p:childTnLst>
                          </p:cTn>
                        </p:par>
                      </p:childTnLst>
                    </p:cTn>
                  </p:par>
                  <p:par>
                    <p:cTn id="187" fill="hold">
                      <p:stCondLst>
                        <p:cond delay="indefinite"/>
                      </p:stCondLst>
                      <p:childTnLst>
                        <p:par>
                          <p:cTn id="188" fill="hold">
                            <p:stCondLst>
                              <p:cond delay="0"/>
                            </p:stCondLst>
                            <p:childTnLst>
                              <p:par>
                                <p:cTn id="189" presetID="31" presetClass="entr" presetSubtype="0" fill="hold" grpId="0" nodeType="clickEffect">
                                  <p:stCondLst>
                                    <p:cond delay="0"/>
                                  </p:stCondLst>
                                  <p:childTnLst>
                                    <p:set>
                                      <p:cBhvr>
                                        <p:cTn id="190" dur="1" fill="hold">
                                          <p:stCondLst>
                                            <p:cond delay="0"/>
                                          </p:stCondLst>
                                        </p:cTn>
                                        <p:tgtEl>
                                          <p:spTgt spid="50"/>
                                        </p:tgtEl>
                                        <p:attrNameLst>
                                          <p:attrName>style.visibility</p:attrName>
                                        </p:attrNameLst>
                                      </p:cBhvr>
                                      <p:to>
                                        <p:strVal val="visible"/>
                                      </p:to>
                                    </p:set>
                                    <p:anim calcmode="lin" valueType="num">
                                      <p:cBhvr>
                                        <p:cTn id="191" dur="750" fill="hold"/>
                                        <p:tgtEl>
                                          <p:spTgt spid="50"/>
                                        </p:tgtEl>
                                        <p:attrNameLst>
                                          <p:attrName>ppt_w</p:attrName>
                                        </p:attrNameLst>
                                      </p:cBhvr>
                                      <p:tavLst>
                                        <p:tav tm="0">
                                          <p:val>
                                            <p:fltVal val="0"/>
                                          </p:val>
                                        </p:tav>
                                        <p:tav tm="100000">
                                          <p:val>
                                            <p:strVal val="#ppt_w"/>
                                          </p:val>
                                        </p:tav>
                                      </p:tavLst>
                                    </p:anim>
                                    <p:anim calcmode="lin" valueType="num">
                                      <p:cBhvr>
                                        <p:cTn id="192" dur="750" fill="hold"/>
                                        <p:tgtEl>
                                          <p:spTgt spid="50"/>
                                        </p:tgtEl>
                                        <p:attrNameLst>
                                          <p:attrName>ppt_h</p:attrName>
                                        </p:attrNameLst>
                                      </p:cBhvr>
                                      <p:tavLst>
                                        <p:tav tm="0">
                                          <p:val>
                                            <p:fltVal val="0"/>
                                          </p:val>
                                        </p:tav>
                                        <p:tav tm="100000">
                                          <p:val>
                                            <p:strVal val="#ppt_h"/>
                                          </p:val>
                                        </p:tav>
                                      </p:tavLst>
                                    </p:anim>
                                    <p:anim calcmode="lin" valueType="num">
                                      <p:cBhvr>
                                        <p:cTn id="193" dur="750" fill="hold"/>
                                        <p:tgtEl>
                                          <p:spTgt spid="50"/>
                                        </p:tgtEl>
                                        <p:attrNameLst>
                                          <p:attrName>style.rotation</p:attrName>
                                        </p:attrNameLst>
                                      </p:cBhvr>
                                      <p:tavLst>
                                        <p:tav tm="0">
                                          <p:val>
                                            <p:fltVal val="90"/>
                                          </p:val>
                                        </p:tav>
                                        <p:tav tm="100000">
                                          <p:val>
                                            <p:fltVal val="0"/>
                                          </p:val>
                                        </p:tav>
                                      </p:tavLst>
                                    </p:anim>
                                    <p:animEffect transition="in" filter="fade">
                                      <p:cBhvr>
                                        <p:cTn id="194" dur="750"/>
                                        <p:tgtEl>
                                          <p:spTgt spid="50"/>
                                        </p:tgtEl>
                                      </p:cBhvr>
                                    </p:animEffect>
                                  </p:childTnLst>
                                </p:cTn>
                              </p:par>
                            </p:childTnLst>
                          </p:cTn>
                        </p:par>
                      </p:childTnLst>
                    </p:cTn>
                  </p:par>
                  <p:par>
                    <p:cTn id="195" fill="hold">
                      <p:stCondLst>
                        <p:cond delay="indefinite"/>
                      </p:stCondLst>
                      <p:childTnLst>
                        <p:par>
                          <p:cTn id="196" fill="hold">
                            <p:stCondLst>
                              <p:cond delay="0"/>
                            </p:stCondLst>
                            <p:childTnLst>
                              <p:par>
                                <p:cTn id="197" presetID="22" presetClass="entr" presetSubtype="8" fill="hold" grpId="0" nodeType="clickEffect">
                                  <p:stCondLst>
                                    <p:cond delay="0"/>
                                  </p:stCondLst>
                                  <p:childTnLst>
                                    <p:set>
                                      <p:cBhvr>
                                        <p:cTn id="198" dur="1" fill="hold">
                                          <p:stCondLst>
                                            <p:cond delay="0"/>
                                          </p:stCondLst>
                                        </p:cTn>
                                        <p:tgtEl>
                                          <p:spTgt spid="51"/>
                                        </p:tgtEl>
                                        <p:attrNameLst>
                                          <p:attrName>style.visibility</p:attrName>
                                        </p:attrNameLst>
                                      </p:cBhvr>
                                      <p:to>
                                        <p:strVal val="visible"/>
                                      </p:to>
                                    </p:set>
                                    <p:animEffect transition="in" filter="wipe(left)">
                                      <p:cBhvr>
                                        <p:cTn id="199" dur="500"/>
                                        <p:tgtEl>
                                          <p:spTgt spid="51"/>
                                        </p:tgtEl>
                                      </p:cBhvr>
                                    </p:animEffect>
                                  </p:childTnLst>
                                </p:cTn>
                              </p:par>
                              <p:par>
                                <p:cTn id="200" presetID="22" presetClass="entr" presetSubtype="2" fill="hold" grpId="0" nodeType="withEffect">
                                  <p:stCondLst>
                                    <p:cond delay="0"/>
                                  </p:stCondLst>
                                  <p:childTnLst>
                                    <p:set>
                                      <p:cBhvr>
                                        <p:cTn id="201" dur="1" fill="hold">
                                          <p:stCondLst>
                                            <p:cond delay="0"/>
                                          </p:stCondLst>
                                        </p:cTn>
                                        <p:tgtEl>
                                          <p:spTgt spid="52"/>
                                        </p:tgtEl>
                                        <p:attrNameLst>
                                          <p:attrName>style.visibility</p:attrName>
                                        </p:attrNameLst>
                                      </p:cBhvr>
                                      <p:to>
                                        <p:strVal val="visible"/>
                                      </p:to>
                                    </p:set>
                                    <p:animEffect transition="in" filter="wipe(right)">
                                      <p:cBhvr>
                                        <p:cTn id="202" dur="500"/>
                                        <p:tgtEl>
                                          <p:spTgt spid="52"/>
                                        </p:tgtEl>
                                      </p:cBhvr>
                                    </p:animEffect>
                                  </p:childTnLst>
                                </p:cTn>
                              </p:par>
                            </p:childTnLst>
                          </p:cTn>
                        </p:par>
                        <p:par>
                          <p:cTn id="203" fill="hold">
                            <p:stCondLst>
                              <p:cond delay="500"/>
                            </p:stCondLst>
                            <p:childTnLst>
                              <p:par>
                                <p:cTn id="204" presetID="31" presetClass="entr" presetSubtype="0" fill="hold" grpId="0" nodeType="afterEffect">
                                  <p:stCondLst>
                                    <p:cond delay="0"/>
                                  </p:stCondLst>
                                  <p:childTnLst>
                                    <p:set>
                                      <p:cBhvr>
                                        <p:cTn id="205" dur="1" fill="hold">
                                          <p:stCondLst>
                                            <p:cond delay="0"/>
                                          </p:stCondLst>
                                        </p:cTn>
                                        <p:tgtEl>
                                          <p:spTgt spid="53"/>
                                        </p:tgtEl>
                                        <p:attrNameLst>
                                          <p:attrName>style.visibility</p:attrName>
                                        </p:attrNameLst>
                                      </p:cBhvr>
                                      <p:to>
                                        <p:strVal val="visible"/>
                                      </p:to>
                                    </p:set>
                                    <p:anim calcmode="lin" valueType="num">
                                      <p:cBhvr>
                                        <p:cTn id="206" dur="750" fill="hold"/>
                                        <p:tgtEl>
                                          <p:spTgt spid="53"/>
                                        </p:tgtEl>
                                        <p:attrNameLst>
                                          <p:attrName>ppt_w</p:attrName>
                                        </p:attrNameLst>
                                      </p:cBhvr>
                                      <p:tavLst>
                                        <p:tav tm="0">
                                          <p:val>
                                            <p:fltVal val="0"/>
                                          </p:val>
                                        </p:tav>
                                        <p:tav tm="100000">
                                          <p:val>
                                            <p:strVal val="#ppt_w"/>
                                          </p:val>
                                        </p:tav>
                                      </p:tavLst>
                                    </p:anim>
                                    <p:anim calcmode="lin" valueType="num">
                                      <p:cBhvr>
                                        <p:cTn id="207" dur="750" fill="hold"/>
                                        <p:tgtEl>
                                          <p:spTgt spid="53"/>
                                        </p:tgtEl>
                                        <p:attrNameLst>
                                          <p:attrName>ppt_h</p:attrName>
                                        </p:attrNameLst>
                                      </p:cBhvr>
                                      <p:tavLst>
                                        <p:tav tm="0">
                                          <p:val>
                                            <p:fltVal val="0"/>
                                          </p:val>
                                        </p:tav>
                                        <p:tav tm="100000">
                                          <p:val>
                                            <p:strVal val="#ppt_h"/>
                                          </p:val>
                                        </p:tav>
                                      </p:tavLst>
                                    </p:anim>
                                    <p:anim calcmode="lin" valueType="num">
                                      <p:cBhvr>
                                        <p:cTn id="208" dur="750" fill="hold"/>
                                        <p:tgtEl>
                                          <p:spTgt spid="53"/>
                                        </p:tgtEl>
                                        <p:attrNameLst>
                                          <p:attrName>style.rotation</p:attrName>
                                        </p:attrNameLst>
                                      </p:cBhvr>
                                      <p:tavLst>
                                        <p:tav tm="0">
                                          <p:val>
                                            <p:fltVal val="90"/>
                                          </p:val>
                                        </p:tav>
                                        <p:tav tm="100000">
                                          <p:val>
                                            <p:fltVal val="0"/>
                                          </p:val>
                                        </p:tav>
                                      </p:tavLst>
                                    </p:anim>
                                    <p:animEffect transition="in" filter="fade">
                                      <p:cBhvr>
                                        <p:cTn id="209" dur="750"/>
                                        <p:tgtEl>
                                          <p:spTgt spid="53"/>
                                        </p:tgtEl>
                                      </p:cBhvr>
                                    </p:animEffect>
                                  </p:childTnLst>
                                </p:cTn>
                              </p:par>
                            </p:childTnLst>
                          </p:cTn>
                        </p:par>
                        <p:par>
                          <p:cTn id="210" fill="hold">
                            <p:stCondLst>
                              <p:cond delay="1250"/>
                            </p:stCondLst>
                            <p:childTnLst>
                              <p:par>
                                <p:cTn id="211" presetID="31" presetClass="entr" presetSubtype="0" fill="hold" grpId="0" nodeType="afterEffect">
                                  <p:stCondLst>
                                    <p:cond delay="0"/>
                                  </p:stCondLst>
                                  <p:childTnLst>
                                    <p:set>
                                      <p:cBhvr>
                                        <p:cTn id="212" dur="1" fill="hold">
                                          <p:stCondLst>
                                            <p:cond delay="0"/>
                                          </p:stCondLst>
                                        </p:cTn>
                                        <p:tgtEl>
                                          <p:spTgt spid="54"/>
                                        </p:tgtEl>
                                        <p:attrNameLst>
                                          <p:attrName>style.visibility</p:attrName>
                                        </p:attrNameLst>
                                      </p:cBhvr>
                                      <p:to>
                                        <p:strVal val="visible"/>
                                      </p:to>
                                    </p:set>
                                    <p:anim calcmode="lin" valueType="num">
                                      <p:cBhvr>
                                        <p:cTn id="213" dur="750" fill="hold"/>
                                        <p:tgtEl>
                                          <p:spTgt spid="54"/>
                                        </p:tgtEl>
                                        <p:attrNameLst>
                                          <p:attrName>ppt_w</p:attrName>
                                        </p:attrNameLst>
                                      </p:cBhvr>
                                      <p:tavLst>
                                        <p:tav tm="0">
                                          <p:val>
                                            <p:fltVal val="0"/>
                                          </p:val>
                                        </p:tav>
                                        <p:tav tm="100000">
                                          <p:val>
                                            <p:strVal val="#ppt_w"/>
                                          </p:val>
                                        </p:tav>
                                      </p:tavLst>
                                    </p:anim>
                                    <p:anim calcmode="lin" valueType="num">
                                      <p:cBhvr>
                                        <p:cTn id="214" dur="750" fill="hold"/>
                                        <p:tgtEl>
                                          <p:spTgt spid="54"/>
                                        </p:tgtEl>
                                        <p:attrNameLst>
                                          <p:attrName>ppt_h</p:attrName>
                                        </p:attrNameLst>
                                      </p:cBhvr>
                                      <p:tavLst>
                                        <p:tav tm="0">
                                          <p:val>
                                            <p:fltVal val="0"/>
                                          </p:val>
                                        </p:tav>
                                        <p:tav tm="100000">
                                          <p:val>
                                            <p:strVal val="#ppt_h"/>
                                          </p:val>
                                        </p:tav>
                                      </p:tavLst>
                                    </p:anim>
                                    <p:anim calcmode="lin" valueType="num">
                                      <p:cBhvr>
                                        <p:cTn id="215" dur="750" fill="hold"/>
                                        <p:tgtEl>
                                          <p:spTgt spid="54"/>
                                        </p:tgtEl>
                                        <p:attrNameLst>
                                          <p:attrName>style.rotation</p:attrName>
                                        </p:attrNameLst>
                                      </p:cBhvr>
                                      <p:tavLst>
                                        <p:tav tm="0">
                                          <p:val>
                                            <p:fltVal val="90"/>
                                          </p:val>
                                        </p:tav>
                                        <p:tav tm="100000">
                                          <p:val>
                                            <p:fltVal val="0"/>
                                          </p:val>
                                        </p:tav>
                                      </p:tavLst>
                                    </p:anim>
                                    <p:animEffect transition="in" filter="fade">
                                      <p:cBhvr>
                                        <p:cTn id="216" dur="750"/>
                                        <p:tgtEl>
                                          <p:spTgt spid="54"/>
                                        </p:tgtEl>
                                      </p:cBhvr>
                                    </p:animEffect>
                                  </p:childTnLst>
                                </p:cTn>
                              </p:par>
                              <p:par>
                                <p:cTn id="217" presetID="16" presetClass="entr" presetSubtype="21" fill="hold" grpId="0" nodeType="withEffect">
                                  <p:stCondLst>
                                    <p:cond delay="0"/>
                                  </p:stCondLst>
                                  <p:childTnLst>
                                    <p:set>
                                      <p:cBhvr>
                                        <p:cTn id="218" dur="1" fill="hold">
                                          <p:stCondLst>
                                            <p:cond delay="0"/>
                                          </p:stCondLst>
                                        </p:cTn>
                                        <p:tgtEl>
                                          <p:spTgt spid="56"/>
                                        </p:tgtEl>
                                        <p:attrNameLst>
                                          <p:attrName>style.visibility</p:attrName>
                                        </p:attrNameLst>
                                      </p:cBhvr>
                                      <p:to>
                                        <p:strVal val="visible"/>
                                      </p:to>
                                    </p:set>
                                    <p:animEffect transition="in" filter="barn(inVertical)">
                                      <p:cBhvr>
                                        <p:cTn id="219" dur="500"/>
                                        <p:tgtEl>
                                          <p:spTgt spid="56"/>
                                        </p:tgtEl>
                                      </p:cBhvr>
                                    </p:animEffect>
                                  </p:childTnLst>
                                </p:cTn>
                              </p:par>
                              <p:par>
                                <p:cTn id="220" presetID="16" presetClass="entr" presetSubtype="21" fill="hold" grpId="0" nodeType="withEffect">
                                  <p:stCondLst>
                                    <p:cond delay="0"/>
                                  </p:stCondLst>
                                  <p:childTnLst>
                                    <p:set>
                                      <p:cBhvr>
                                        <p:cTn id="221" dur="1" fill="hold">
                                          <p:stCondLst>
                                            <p:cond delay="0"/>
                                          </p:stCondLst>
                                        </p:cTn>
                                        <p:tgtEl>
                                          <p:spTgt spid="55"/>
                                        </p:tgtEl>
                                        <p:attrNameLst>
                                          <p:attrName>style.visibility</p:attrName>
                                        </p:attrNameLst>
                                      </p:cBhvr>
                                      <p:to>
                                        <p:strVal val="visible"/>
                                      </p:to>
                                    </p:set>
                                    <p:animEffect transition="in" filter="barn(inVertical)">
                                      <p:cBhvr>
                                        <p:cTn id="222" dur="500"/>
                                        <p:tgtEl>
                                          <p:spTgt spid="55"/>
                                        </p:tgtEl>
                                      </p:cBhvr>
                                    </p:animEffect>
                                  </p:childTnLst>
                                </p:cTn>
                              </p:par>
                            </p:childTnLst>
                          </p:cTn>
                        </p:par>
                      </p:childTnLst>
                    </p:cTn>
                  </p:par>
                  <p:par>
                    <p:cTn id="223" fill="hold">
                      <p:stCondLst>
                        <p:cond delay="indefinite"/>
                      </p:stCondLst>
                      <p:childTnLst>
                        <p:par>
                          <p:cTn id="224" fill="hold">
                            <p:stCondLst>
                              <p:cond delay="0"/>
                            </p:stCondLst>
                            <p:childTnLst>
                              <p:par>
                                <p:cTn id="225" presetID="31" presetClass="entr" presetSubtype="0" fill="hold" grpId="0" nodeType="clickEffect">
                                  <p:stCondLst>
                                    <p:cond delay="0"/>
                                  </p:stCondLst>
                                  <p:childTnLst>
                                    <p:set>
                                      <p:cBhvr>
                                        <p:cTn id="226" dur="1" fill="hold">
                                          <p:stCondLst>
                                            <p:cond delay="0"/>
                                          </p:stCondLst>
                                        </p:cTn>
                                        <p:tgtEl>
                                          <p:spTgt spid="57"/>
                                        </p:tgtEl>
                                        <p:attrNameLst>
                                          <p:attrName>style.visibility</p:attrName>
                                        </p:attrNameLst>
                                      </p:cBhvr>
                                      <p:to>
                                        <p:strVal val="visible"/>
                                      </p:to>
                                    </p:set>
                                    <p:anim calcmode="lin" valueType="num">
                                      <p:cBhvr>
                                        <p:cTn id="227" dur="750" fill="hold"/>
                                        <p:tgtEl>
                                          <p:spTgt spid="57"/>
                                        </p:tgtEl>
                                        <p:attrNameLst>
                                          <p:attrName>ppt_w</p:attrName>
                                        </p:attrNameLst>
                                      </p:cBhvr>
                                      <p:tavLst>
                                        <p:tav tm="0">
                                          <p:val>
                                            <p:fltVal val="0"/>
                                          </p:val>
                                        </p:tav>
                                        <p:tav tm="100000">
                                          <p:val>
                                            <p:strVal val="#ppt_w"/>
                                          </p:val>
                                        </p:tav>
                                      </p:tavLst>
                                    </p:anim>
                                    <p:anim calcmode="lin" valueType="num">
                                      <p:cBhvr>
                                        <p:cTn id="228" dur="750" fill="hold"/>
                                        <p:tgtEl>
                                          <p:spTgt spid="57"/>
                                        </p:tgtEl>
                                        <p:attrNameLst>
                                          <p:attrName>ppt_h</p:attrName>
                                        </p:attrNameLst>
                                      </p:cBhvr>
                                      <p:tavLst>
                                        <p:tav tm="0">
                                          <p:val>
                                            <p:fltVal val="0"/>
                                          </p:val>
                                        </p:tav>
                                        <p:tav tm="100000">
                                          <p:val>
                                            <p:strVal val="#ppt_h"/>
                                          </p:val>
                                        </p:tav>
                                      </p:tavLst>
                                    </p:anim>
                                    <p:anim calcmode="lin" valueType="num">
                                      <p:cBhvr>
                                        <p:cTn id="229" dur="750" fill="hold"/>
                                        <p:tgtEl>
                                          <p:spTgt spid="57"/>
                                        </p:tgtEl>
                                        <p:attrNameLst>
                                          <p:attrName>style.rotation</p:attrName>
                                        </p:attrNameLst>
                                      </p:cBhvr>
                                      <p:tavLst>
                                        <p:tav tm="0">
                                          <p:val>
                                            <p:fltVal val="90"/>
                                          </p:val>
                                        </p:tav>
                                        <p:tav tm="100000">
                                          <p:val>
                                            <p:fltVal val="0"/>
                                          </p:val>
                                        </p:tav>
                                      </p:tavLst>
                                    </p:anim>
                                    <p:animEffect transition="in" filter="fade">
                                      <p:cBhvr>
                                        <p:cTn id="230" dur="750"/>
                                        <p:tgtEl>
                                          <p:spTgt spid="57"/>
                                        </p:tgtEl>
                                      </p:cBhvr>
                                    </p:animEffect>
                                  </p:childTnLst>
                                </p:cTn>
                              </p:par>
                            </p:childTnLst>
                          </p:cTn>
                        </p:par>
                      </p:childTnLst>
                    </p:cTn>
                  </p:par>
                  <p:par>
                    <p:cTn id="231" fill="hold">
                      <p:stCondLst>
                        <p:cond delay="indefinite"/>
                      </p:stCondLst>
                      <p:childTnLst>
                        <p:par>
                          <p:cTn id="232" fill="hold">
                            <p:stCondLst>
                              <p:cond delay="0"/>
                            </p:stCondLst>
                            <p:childTnLst>
                              <p:par>
                                <p:cTn id="233" presetID="31" presetClass="entr" presetSubtype="0" fill="hold" grpId="0" nodeType="clickEffect">
                                  <p:stCondLst>
                                    <p:cond delay="0"/>
                                  </p:stCondLst>
                                  <p:childTnLst>
                                    <p:set>
                                      <p:cBhvr>
                                        <p:cTn id="234" dur="1" fill="hold">
                                          <p:stCondLst>
                                            <p:cond delay="0"/>
                                          </p:stCondLst>
                                        </p:cTn>
                                        <p:tgtEl>
                                          <p:spTgt spid="58"/>
                                        </p:tgtEl>
                                        <p:attrNameLst>
                                          <p:attrName>style.visibility</p:attrName>
                                        </p:attrNameLst>
                                      </p:cBhvr>
                                      <p:to>
                                        <p:strVal val="visible"/>
                                      </p:to>
                                    </p:set>
                                    <p:anim calcmode="lin" valueType="num">
                                      <p:cBhvr>
                                        <p:cTn id="235" dur="750" fill="hold"/>
                                        <p:tgtEl>
                                          <p:spTgt spid="58"/>
                                        </p:tgtEl>
                                        <p:attrNameLst>
                                          <p:attrName>ppt_w</p:attrName>
                                        </p:attrNameLst>
                                      </p:cBhvr>
                                      <p:tavLst>
                                        <p:tav tm="0">
                                          <p:val>
                                            <p:fltVal val="0"/>
                                          </p:val>
                                        </p:tav>
                                        <p:tav tm="100000">
                                          <p:val>
                                            <p:strVal val="#ppt_w"/>
                                          </p:val>
                                        </p:tav>
                                      </p:tavLst>
                                    </p:anim>
                                    <p:anim calcmode="lin" valueType="num">
                                      <p:cBhvr>
                                        <p:cTn id="236" dur="750" fill="hold"/>
                                        <p:tgtEl>
                                          <p:spTgt spid="58"/>
                                        </p:tgtEl>
                                        <p:attrNameLst>
                                          <p:attrName>ppt_h</p:attrName>
                                        </p:attrNameLst>
                                      </p:cBhvr>
                                      <p:tavLst>
                                        <p:tav tm="0">
                                          <p:val>
                                            <p:fltVal val="0"/>
                                          </p:val>
                                        </p:tav>
                                        <p:tav tm="100000">
                                          <p:val>
                                            <p:strVal val="#ppt_h"/>
                                          </p:val>
                                        </p:tav>
                                      </p:tavLst>
                                    </p:anim>
                                    <p:anim calcmode="lin" valueType="num">
                                      <p:cBhvr>
                                        <p:cTn id="237" dur="750" fill="hold"/>
                                        <p:tgtEl>
                                          <p:spTgt spid="58"/>
                                        </p:tgtEl>
                                        <p:attrNameLst>
                                          <p:attrName>style.rotation</p:attrName>
                                        </p:attrNameLst>
                                      </p:cBhvr>
                                      <p:tavLst>
                                        <p:tav tm="0">
                                          <p:val>
                                            <p:fltVal val="90"/>
                                          </p:val>
                                        </p:tav>
                                        <p:tav tm="100000">
                                          <p:val>
                                            <p:fltVal val="0"/>
                                          </p:val>
                                        </p:tav>
                                      </p:tavLst>
                                    </p:anim>
                                    <p:animEffect transition="in" filter="fade">
                                      <p:cBhvr>
                                        <p:cTn id="238" dur="750"/>
                                        <p:tgtEl>
                                          <p:spTgt spid="58"/>
                                        </p:tgtEl>
                                      </p:cBhvr>
                                    </p:animEffect>
                                  </p:childTnLst>
                                </p:cTn>
                              </p:par>
                            </p:childTnLst>
                          </p:cTn>
                        </p:par>
                      </p:childTnLst>
                    </p:cTn>
                  </p:par>
                  <p:par>
                    <p:cTn id="239" fill="hold">
                      <p:stCondLst>
                        <p:cond delay="indefinite"/>
                      </p:stCondLst>
                      <p:childTnLst>
                        <p:par>
                          <p:cTn id="240" fill="hold">
                            <p:stCondLst>
                              <p:cond delay="0"/>
                            </p:stCondLst>
                            <p:childTnLst>
                              <p:par>
                                <p:cTn id="241" presetID="22" presetClass="entr" presetSubtype="8" fill="hold" grpId="0" nodeType="clickEffect">
                                  <p:stCondLst>
                                    <p:cond delay="0"/>
                                  </p:stCondLst>
                                  <p:childTnLst>
                                    <p:set>
                                      <p:cBhvr>
                                        <p:cTn id="242" dur="1" fill="hold">
                                          <p:stCondLst>
                                            <p:cond delay="0"/>
                                          </p:stCondLst>
                                        </p:cTn>
                                        <p:tgtEl>
                                          <p:spTgt spid="59"/>
                                        </p:tgtEl>
                                        <p:attrNameLst>
                                          <p:attrName>style.visibility</p:attrName>
                                        </p:attrNameLst>
                                      </p:cBhvr>
                                      <p:to>
                                        <p:strVal val="visible"/>
                                      </p:to>
                                    </p:set>
                                    <p:animEffect transition="in" filter="wipe(left)">
                                      <p:cBhvr>
                                        <p:cTn id="243" dur="500"/>
                                        <p:tgtEl>
                                          <p:spTgt spid="59"/>
                                        </p:tgtEl>
                                      </p:cBhvr>
                                    </p:animEffect>
                                  </p:childTnLst>
                                </p:cTn>
                              </p:par>
                              <p:par>
                                <p:cTn id="244" presetID="22" presetClass="entr" presetSubtype="2" fill="hold" grpId="0" nodeType="withEffect">
                                  <p:stCondLst>
                                    <p:cond delay="0"/>
                                  </p:stCondLst>
                                  <p:childTnLst>
                                    <p:set>
                                      <p:cBhvr>
                                        <p:cTn id="245" dur="1" fill="hold">
                                          <p:stCondLst>
                                            <p:cond delay="0"/>
                                          </p:stCondLst>
                                        </p:cTn>
                                        <p:tgtEl>
                                          <p:spTgt spid="60"/>
                                        </p:tgtEl>
                                        <p:attrNameLst>
                                          <p:attrName>style.visibility</p:attrName>
                                        </p:attrNameLst>
                                      </p:cBhvr>
                                      <p:to>
                                        <p:strVal val="visible"/>
                                      </p:to>
                                    </p:set>
                                    <p:animEffect transition="in" filter="wipe(right)">
                                      <p:cBhvr>
                                        <p:cTn id="246" dur="500"/>
                                        <p:tgtEl>
                                          <p:spTgt spid="60"/>
                                        </p:tgtEl>
                                      </p:cBhvr>
                                    </p:animEffect>
                                  </p:childTnLst>
                                </p:cTn>
                              </p:par>
                            </p:childTnLst>
                          </p:cTn>
                        </p:par>
                        <p:par>
                          <p:cTn id="247" fill="hold">
                            <p:stCondLst>
                              <p:cond delay="500"/>
                            </p:stCondLst>
                            <p:childTnLst>
                              <p:par>
                                <p:cTn id="248" presetID="31" presetClass="entr" presetSubtype="0" fill="hold" grpId="0" nodeType="afterEffect">
                                  <p:stCondLst>
                                    <p:cond delay="0"/>
                                  </p:stCondLst>
                                  <p:childTnLst>
                                    <p:set>
                                      <p:cBhvr>
                                        <p:cTn id="249" dur="1" fill="hold">
                                          <p:stCondLst>
                                            <p:cond delay="0"/>
                                          </p:stCondLst>
                                        </p:cTn>
                                        <p:tgtEl>
                                          <p:spTgt spid="61"/>
                                        </p:tgtEl>
                                        <p:attrNameLst>
                                          <p:attrName>style.visibility</p:attrName>
                                        </p:attrNameLst>
                                      </p:cBhvr>
                                      <p:to>
                                        <p:strVal val="visible"/>
                                      </p:to>
                                    </p:set>
                                    <p:anim calcmode="lin" valueType="num">
                                      <p:cBhvr>
                                        <p:cTn id="250" dur="750" fill="hold"/>
                                        <p:tgtEl>
                                          <p:spTgt spid="61"/>
                                        </p:tgtEl>
                                        <p:attrNameLst>
                                          <p:attrName>ppt_w</p:attrName>
                                        </p:attrNameLst>
                                      </p:cBhvr>
                                      <p:tavLst>
                                        <p:tav tm="0">
                                          <p:val>
                                            <p:fltVal val="0"/>
                                          </p:val>
                                        </p:tav>
                                        <p:tav tm="100000">
                                          <p:val>
                                            <p:strVal val="#ppt_w"/>
                                          </p:val>
                                        </p:tav>
                                      </p:tavLst>
                                    </p:anim>
                                    <p:anim calcmode="lin" valueType="num">
                                      <p:cBhvr>
                                        <p:cTn id="251" dur="750" fill="hold"/>
                                        <p:tgtEl>
                                          <p:spTgt spid="61"/>
                                        </p:tgtEl>
                                        <p:attrNameLst>
                                          <p:attrName>ppt_h</p:attrName>
                                        </p:attrNameLst>
                                      </p:cBhvr>
                                      <p:tavLst>
                                        <p:tav tm="0">
                                          <p:val>
                                            <p:fltVal val="0"/>
                                          </p:val>
                                        </p:tav>
                                        <p:tav tm="100000">
                                          <p:val>
                                            <p:strVal val="#ppt_h"/>
                                          </p:val>
                                        </p:tav>
                                      </p:tavLst>
                                    </p:anim>
                                    <p:anim calcmode="lin" valueType="num">
                                      <p:cBhvr>
                                        <p:cTn id="252" dur="750" fill="hold"/>
                                        <p:tgtEl>
                                          <p:spTgt spid="61"/>
                                        </p:tgtEl>
                                        <p:attrNameLst>
                                          <p:attrName>style.rotation</p:attrName>
                                        </p:attrNameLst>
                                      </p:cBhvr>
                                      <p:tavLst>
                                        <p:tav tm="0">
                                          <p:val>
                                            <p:fltVal val="90"/>
                                          </p:val>
                                        </p:tav>
                                        <p:tav tm="100000">
                                          <p:val>
                                            <p:fltVal val="0"/>
                                          </p:val>
                                        </p:tav>
                                      </p:tavLst>
                                    </p:anim>
                                    <p:animEffect transition="in" filter="fade">
                                      <p:cBhvr>
                                        <p:cTn id="253" dur="750"/>
                                        <p:tgtEl>
                                          <p:spTgt spid="61"/>
                                        </p:tgtEl>
                                      </p:cBhvr>
                                    </p:animEffect>
                                  </p:childTnLst>
                                </p:cTn>
                              </p:par>
                            </p:childTnLst>
                          </p:cTn>
                        </p:par>
                        <p:par>
                          <p:cTn id="254" fill="hold">
                            <p:stCondLst>
                              <p:cond delay="1250"/>
                            </p:stCondLst>
                            <p:childTnLst>
                              <p:par>
                                <p:cTn id="255" presetID="31" presetClass="entr" presetSubtype="0" fill="hold" grpId="0" nodeType="afterEffect">
                                  <p:stCondLst>
                                    <p:cond delay="0"/>
                                  </p:stCondLst>
                                  <p:childTnLst>
                                    <p:set>
                                      <p:cBhvr>
                                        <p:cTn id="256" dur="1" fill="hold">
                                          <p:stCondLst>
                                            <p:cond delay="0"/>
                                          </p:stCondLst>
                                        </p:cTn>
                                        <p:tgtEl>
                                          <p:spTgt spid="62"/>
                                        </p:tgtEl>
                                        <p:attrNameLst>
                                          <p:attrName>style.visibility</p:attrName>
                                        </p:attrNameLst>
                                      </p:cBhvr>
                                      <p:to>
                                        <p:strVal val="visible"/>
                                      </p:to>
                                    </p:set>
                                    <p:anim calcmode="lin" valueType="num">
                                      <p:cBhvr>
                                        <p:cTn id="257" dur="750" fill="hold"/>
                                        <p:tgtEl>
                                          <p:spTgt spid="62"/>
                                        </p:tgtEl>
                                        <p:attrNameLst>
                                          <p:attrName>ppt_w</p:attrName>
                                        </p:attrNameLst>
                                      </p:cBhvr>
                                      <p:tavLst>
                                        <p:tav tm="0">
                                          <p:val>
                                            <p:fltVal val="0"/>
                                          </p:val>
                                        </p:tav>
                                        <p:tav tm="100000">
                                          <p:val>
                                            <p:strVal val="#ppt_w"/>
                                          </p:val>
                                        </p:tav>
                                      </p:tavLst>
                                    </p:anim>
                                    <p:anim calcmode="lin" valueType="num">
                                      <p:cBhvr>
                                        <p:cTn id="258" dur="750" fill="hold"/>
                                        <p:tgtEl>
                                          <p:spTgt spid="62"/>
                                        </p:tgtEl>
                                        <p:attrNameLst>
                                          <p:attrName>ppt_h</p:attrName>
                                        </p:attrNameLst>
                                      </p:cBhvr>
                                      <p:tavLst>
                                        <p:tav tm="0">
                                          <p:val>
                                            <p:fltVal val="0"/>
                                          </p:val>
                                        </p:tav>
                                        <p:tav tm="100000">
                                          <p:val>
                                            <p:strVal val="#ppt_h"/>
                                          </p:val>
                                        </p:tav>
                                      </p:tavLst>
                                    </p:anim>
                                    <p:anim calcmode="lin" valueType="num">
                                      <p:cBhvr>
                                        <p:cTn id="259" dur="750" fill="hold"/>
                                        <p:tgtEl>
                                          <p:spTgt spid="62"/>
                                        </p:tgtEl>
                                        <p:attrNameLst>
                                          <p:attrName>style.rotation</p:attrName>
                                        </p:attrNameLst>
                                      </p:cBhvr>
                                      <p:tavLst>
                                        <p:tav tm="0">
                                          <p:val>
                                            <p:fltVal val="90"/>
                                          </p:val>
                                        </p:tav>
                                        <p:tav tm="100000">
                                          <p:val>
                                            <p:fltVal val="0"/>
                                          </p:val>
                                        </p:tav>
                                      </p:tavLst>
                                    </p:anim>
                                    <p:animEffect transition="in" filter="fade">
                                      <p:cBhvr>
                                        <p:cTn id="260" dur="750"/>
                                        <p:tgtEl>
                                          <p:spTgt spid="62"/>
                                        </p:tgtEl>
                                      </p:cBhvr>
                                    </p:animEffect>
                                  </p:childTnLst>
                                </p:cTn>
                              </p:par>
                              <p:par>
                                <p:cTn id="261" presetID="16" presetClass="entr" presetSubtype="21" fill="hold" grpId="0" nodeType="withEffect">
                                  <p:stCondLst>
                                    <p:cond delay="0"/>
                                  </p:stCondLst>
                                  <p:childTnLst>
                                    <p:set>
                                      <p:cBhvr>
                                        <p:cTn id="262" dur="1" fill="hold">
                                          <p:stCondLst>
                                            <p:cond delay="0"/>
                                          </p:stCondLst>
                                        </p:cTn>
                                        <p:tgtEl>
                                          <p:spTgt spid="64"/>
                                        </p:tgtEl>
                                        <p:attrNameLst>
                                          <p:attrName>style.visibility</p:attrName>
                                        </p:attrNameLst>
                                      </p:cBhvr>
                                      <p:to>
                                        <p:strVal val="visible"/>
                                      </p:to>
                                    </p:set>
                                    <p:animEffect transition="in" filter="barn(inVertical)">
                                      <p:cBhvr>
                                        <p:cTn id="263" dur="500"/>
                                        <p:tgtEl>
                                          <p:spTgt spid="64"/>
                                        </p:tgtEl>
                                      </p:cBhvr>
                                    </p:animEffect>
                                  </p:childTnLst>
                                </p:cTn>
                              </p:par>
                              <p:par>
                                <p:cTn id="264" presetID="16" presetClass="entr" presetSubtype="21" fill="hold" grpId="0" nodeType="withEffect">
                                  <p:stCondLst>
                                    <p:cond delay="0"/>
                                  </p:stCondLst>
                                  <p:childTnLst>
                                    <p:set>
                                      <p:cBhvr>
                                        <p:cTn id="265" dur="1" fill="hold">
                                          <p:stCondLst>
                                            <p:cond delay="0"/>
                                          </p:stCondLst>
                                        </p:cTn>
                                        <p:tgtEl>
                                          <p:spTgt spid="63"/>
                                        </p:tgtEl>
                                        <p:attrNameLst>
                                          <p:attrName>style.visibility</p:attrName>
                                        </p:attrNameLst>
                                      </p:cBhvr>
                                      <p:to>
                                        <p:strVal val="visible"/>
                                      </p:to>
                                    </p:set>
                                    <p:animEffect transition="in" filter="barn(inVertical)">
                                      <p:cBhvr>
                                        <p:cTn id="266" dur="500"/>
                                        <p:tgtEl>
                                          <p:spTgt spid="63"/>
                                        </p:tgtEl>
                                      </p:cBhvr>
                                    </p:animEffect>
                                  </p:childTnLst>
                                </p:cTn>
                              </p:par>
                            </p:childTnLst>
                          </p:cTn>
                        </p:par>
                      </p:childTnLst>
                    </p:cTn>
                  </p:par>
                  <p:par>
                    <p:cTn id="267" fill="hold">
                      <p:stCondLst>
                        <p:cond delay="indefinite"/>
                      </p:stCondLst>
                      <p:childTnLst>
                        <p:par>
                          <p:cTn id="268" fill="hold">
                            <p:stCondLst>
                              <p:cond delay="0"/>
                            </p:stCondLst>
                            <p:childTnLst>
                              <p:par>
                                <p:cTn id="269" presetID="31" presetClass="entr" presetSubtype="0" fill="hold" grpId="0" nodeType="clickEffect">
                                  <p:stCondLst>
                                    <p:cond delay="0"/>
                                  </p:stCondLst>
                                  <p:childTnLst>
                                    <p:set>
                                      <p:cBhvr>
                                        <p:cTn id="270" dur="1" fill="hold">
                                          <p:stCondLst>
                                            <p:cond delay="0"/>
                                          </p:stCondLst>
                                        </p:cTn>
                                        <p:tgtEl>
                                          <p:spTgt spid="65"/>
                                        </p:tgtEl>
                                        <p:attrNameLst>
                                          <p:attrName>style.visibility</p:attrName>
                                        </p:attrNameLst>
                                      </p:cBhvr>
                                      <p:to>
                                        <p:strVal val="visible"/>
                                      </p:to>
                                    </p:set>
                                    <p:anim calcmode="lin" valueType="num">
                                      <p:cBhvr>
                                        <p:cTn id="271" dur="750" fill="hold"/>
                                        <p:tgtEl>
                                          <p:spTgt spid="65"/>
                                        </p:tgtEl>
                                        <p:attrNameLst>
                                          <p:attrName>ppt_w</p:attrName>
                                        </p:attrNameLst>
                                      </p:cBhvr>
                                      <p:tavLst>
                                        <p:tav tm="0">
                                          <p:val>
                                            <p:fltVal val="0"/>
                                          </p:val>
                                        </p:tav>
                                        <p:tav tm="100000">
                                          <p:val>
                                            <p:strVal val="#ppt_w"/>
                                          </p:val>
                                        </p:tav>
                                      </p:tavLst>
                                    </p:anim>
                                    <p:anim calcmode="lin" valueType="num">
                                      <p:cBhvr>
                                        <p:cTn id="272" dur="750" fill="hold"/>
                                        <p:tgtEl>
                                          <p:spTgt spid="65"/>
                                        </p:tgtEl>
                                        <p:attrNameLst>
                                          <p:attrName>ppt_h</p:attrName>
                                        </p:attrNameLst>
                                      </p:cBhvr>
                                      <p:tavLst>
                                        <p:tav tm="0">
                                          <p:val>
                                            <p:fltVal val="0"/>
                                          </p:val>
                                        </p:tav>
                                        <p:tav tm="100000">
                                          <p:val>
                                            <p:strVal val="#ppt_h"/>
                                          </p:val>
                                        </p:tav>
                                      </p:tavLst>
                                    </p:anim>
                                    <p:anim calcmode="lin" valueType="num">
                                      <p:cBhvr>
                                        <p:cTn id="273" dur="750" fill="hold"/>
                                        <p:tgtEl>
                                          <p:spTgt spid="65"/>
                                        </p:tgtEl>
                                        <p:attrNameLst>
                                          <p:attrName>style.rotation</p:attrName>
                                        </p:attrNameLst>
                                      </p:cBhvr>
                                      <p:tavLst>
                                        <p:tav tm="0">
                                          <p:val>
                                            <p:fltVal val="90"/>
                                          </p:val>
                                        </p:tav>
                                        <p:tav tm="100000">
                                          <p:val>
                                            <p:fltVal val="0"/>
                                          </p:val>
                                        </p:tav>
                                      </p:tavLst>
                                    </p:anim>
                                    <p:animEffect transition="in" filter="fade">
                                      <p:cBhvr>
                                        <p:cTn id="274" dur="750"/>
                                        <p:tgtEl>
                                          <p:spTgt spid="65"/>
                                        </p:tgtEl>
                                      </p:cBhvr>
                                    </p:animEffect>
                                  </p:childTnLst>
                                </p:cTn>
                              </p:par>
                            </p:childTnLst>
                          </p:cTn>
                        </p:par>
                      </p:childTnLst>
                    </p:cTn>
                  </p:par>
                  <p:par>
                    <p:cTn id="275" fill="hold">
                      <p:stCondLst>
                        <p:cond delay="indefinite"/>
                      </p:stCondLst>
                      <p:childTnLst>
                        <p:par>
                          <p:cTn id="276" fill="hold">
                            <p:stCondLst>
                              <p:cond delay="0"/>
                            </p:stCondLst>
                            <p:childTnLst>
                              <p:par>
                                <p:cTn id="277" presetID="22" presetClass="entr" presetSubtype="8" fill="hold" grpId="0" nodeType="clickEffect">
                                  <p:stCondLst>
                                    <p:cond delay="0"/>
                                  </p:stCondLst>
                                  <p:childTnLst>
                                    <p:set>
                                      <p:cBhvr>
                                        <p:cTn id="278" dur="1" fill="hold">
                                          <p:stCondLst>
                                            <p:cond delay="0"/>
                                          </p:stCondLst>
                                        </p:cTn>
                                        <p:tgtEl>
                                          <p:spTgt spid="66"/>
                                        </p:tgtEl>
                                        <p:attrNameLst>
                                          <p:attrName>style.visibility</p:attrName>
                                        </p:attrNameLst>
                                      </p:cBhvr>
                                      <p:to>
                                        <p:strVal val="visible"/>
                                      </p:to>
                                    </p:set>
                                    <p:animEffect transition="in" filter="wipe(left)">
                                      <p:cBhvr>
                                        <p:cTn id="279" dur="500"/>
                                        <p:tgtEl>
                                          <p:spTgt spid="66"/>
                                        </p:tgtEl>
                                      </p:cBhvr>
                                    </p:animEffect>
                                  </p:childTnLst>
                                </p:cTn>
                              </p:par>
                            </p:childTnLst>
                          </p:cTn>
                        </p:par>
                        <p:par>
                          <p:cTn id="280" fill="hold">
                            <p:stCondLst>
                              <p:cond delay="500"/>
                            </p:stCondLst>
                            <p:childTnLst>
                              <p:par>
                                <p:cTn id="281" presetID="22" presetClass="entr" presetSubtype="2" fill="hold" grpId="0" nodeType="afterEffect">
                                  <p:stCondLst>
                                    <p:cond delay="0"/>
                                  </p:stCondLst>
                                  <p:childTnLst>
                                    <p:set>
                                      <p:cBhvr>
                                        <p:cTn id="282" dur="1" fill="hold">
                                          <p:stCondLst>
                                            <p:cond delay="0"/>
                                          </p:stCondLst>
                                        </p:cTn>
                                        <p:tgtEl>
                                          <p:spTgt spid="67"/>
                                        </p:tgtEl>
                                        <p:attrNameLst>
                                          <p:attrName>style.visibility</p:attrName>
                                        </p:attrNameLst>
                                      </p:cBhvr>
                                      <p:to>
                                        <p:strVal val="visible"/>
                                      </p:to>
                                    </p:set>
                                    <p:animEffect transition="in" filter="wipe(right)">
                                      <p:cBhvr>
                                        <p:cTn id="283" dur="500"/>
                                        <p:tgtEl>
                                          <p:spTgt spid="67"/>
                                        </p:tgtEl>
                                      </p:cBhvr>
                                    </p:animEffect>
                                  </p:childTnLst>
                                </p:cTn>
                              </p:par>
                            </p:childTnLst>
                          </p:cTn>
                        </p:par>
                      </p:childTnLst>
                    </p:cTn>
                  </p:par>
                  <p:par>
                    <p:cTn id="284" fill="hold">
                      <p:stCondLst>
                        <p:cond delay="indefinite"/>
                      </p:stCondLst>
                      <p:childTnLst>
                        <p:par>
                          <p:cTn id="285" fill="hold">
                            <p:stCondLst>
                              <p:cond delay="0"/>
                            </p:stCondLst>
                            <p:childTnLst>
                              <p:par>
                                <p:cTn id="286" presetID="22" presetClass="entr" presetSubtype="2" fill="hold" grpId="0" nodeType="clickEffect">
                                  <p:stCondLst>
                                    <p:cond delay="0"/>
                                  </p:stCondLst>
                                  <p:childTnLst>
                                    <p:set>
                                      <p:cBhvr>
                                        <p:cTn id="287" dur="1" fill="hold">
                                          <p:stCondLst>
                                            <p:cond delay="0"/>
                                          </p:stCondLst>
                                        </p:cTn>
                                        <p:tgtEl>
                                          <p:spTgt spid="68"/>
                                        </p:tgtEl>
                                        <p:attrNameLst>
                                          <p:attrName>style.visibility</p:attrName>
                                        </p:attrNameLst>
                                      </p:cBhvr>
                                      <p:to>
                                        <p:strVal val="visible"/>
                                      </p:to>
                                    </p:set>
                                    <p:animEffect transition="in" filter="wipe(right)">
                                      <p:cBhvr>
                                        <p:cTn id="288" dur="500"/>
                                        <p:tgtEl>
                                          <p:spTgt spid="68"/>
                                        </p:tgtEl>
                                      </p:cBhvr>
                                    </p:animEffect>
                                  </p:childTnLst>
                                </p:cTn>
                              </p:par>
                            </p:childTnLst>
                          </p:cTn>
                        </p:par>
                      </p:childTnLst>
                    </p:cTn>
                  </p:par>
                  <p:par>
                    <p:cTn id="289" fill="hold">
                      <p:stCondLst>
                        <p:cond delay="indefinite"/>
                      </p:stCondLst>
                      <p:childTnLst>
                        <p:par>
                          <p:cTn id="290" fill="hold">
                            <p:stCondLst>
                              <p:cond delay="0"/>
                            </p:stCondLst>
                            <p:childTnLst>
                              <p:par>
                                <p:cTn id="291" presetID="47" presetClass="entr" presetSubtype="0" fill="hold" nodeType="clickEffect">
                                  <p:stCondLst>
                                    <p:cond delay="0"/>
                                  </p:stCondLst>
                                  <p:childTnLst>
                                    <p:set>
                                      <p:cBhvr>
                                        <p:cTn id="292" dur="1" fill="hold">
                                          <p:stCondLst>
                                            <p:cond delay="0"/>
                                          </p:stCondLst>
                                        </p:cTn>
                                        <p:tgtEl>
                                          <p:spTgt spid="69"/>
                                        </p:tgtEl>
                                        <p:attrNameLst>
                                          <p:attrName>style.visibility</p:attrName>
                                        </p:attrNameLst>
                                      </p:cBhvr>
                                      <p:to>
                                        <p:strVal val="visible"/>
                                      </p:to>
                                    </p:set>
                                    <p:animEffect transition="in" filter="fade">
                                      <p:cBhvr>
                                        <p:cTn id="293" dur="1000"/>
                                        <p:tgtEl>
                                          <p:spTgt spid="69"/>
                                        </p:tgtEl>
                                      </p:cBhvr>
                                    </p:animEffect>
                                    <p:anim calcmode="lin" valueType="num">
                                      <p:cBhvr>
                                        <p:cTn id="294" dur="1000" fill="hold"/>
                                        <p:tgtEl>
                                          <p:spTgt spid="69"/>
                                        </p:tgtEl>
                                        <p:attrNameLst>
                                          <p:attrName>ppt_x</p:attrName>
                                        </p:attrNameLst>
                                      </p:cBhvr>
                                      <p:tavLst>
                                        <p:tav tm="0">
                                          <p:val>
                                            <p:strVal val="#ppt_x"/>
                                          </p:val>
                                        </p:tav>
                                        <p:tav tm="100000">
                                          <p:val>
                                            <p:strVal val="#ppt_x"/>
                                          </p:val>
                                        </p:tav>
                                      </p:tavLst>
                                    </p:anim>
                                    <p:anim calcmode="lin" valueType="num">
                                      <p:cBhvr>
                                        <p:cTn id="295"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par>
                    <p:cTn id="296" fill="hold">
                      <p:stCondLst>
                        <p:cond delay="indefinite"/>
                      </p:stCondLst>
                      <p:childTnLst>
                        <p:par>
                          <p:cTn id="297" fill="hold">
                            <p:stCondLst>
                              <p:cond delay="0"/>
                            </p:stCondLst>
                            <p:childTnLst>
                              <p:par>
                                <p:cTn id="298" presetID="16" presetClass="entr" presetSubtype="37" fill="hold" nodeType="clickEffect">
                                  <p:stCondLst>
                                    <p:cond delay="0"/>
                                  </p:stCondLst>
                                  <p:childTnLst>
                                    <p:set>
                                      <p:cBhvr>
                                        <p:cTn id="299" dur="1" fill="hold">
                                          <p:stCondLst>
                                            <p:cond delay="0"/>
                                          </p:stCondLst>
                                        </p:cTn>
                                        <p:tgtEl>
                                          <p:spTgt spid="70"/>
                                        </p:tgtEl>
                                        <p:attrNameLst>
                                          <p:attrName>style.visibility</p:attrName>
                                        </p:attrNameLst>
                                      </p:cBhvr>
                                      <p:to>
                                        <p:strVal val="visible"/>
                                      </p:to>
                                    </p:set>
                                    <p:animEffect transition="in" filter="barn(outVertical)">
                                      <p:cBhvr>
                                        <p:cTn id="300" dur="500"/>
                                        <p:tgtEl>
                                          <p:spTgt spid="70"/>
                                        </p:tgtEl>
                                      </p:cBhvr>
                                    </p:animEffect>
                                  </p:childTnLst>
                                </p:cTn>
                              </p:par>
                            </p:childTnLst>
                          </p:cTn>
                        </p:par>
                      </p:childTnLst>
                    </p:cTn>
                  </p:par>
                  <p:par>
                    <p:cTn id="301" fill="hold">
                      <p:stCondLst>
                        <p:cond delay="indefinite"/>
                      </p:stCondLst>
                      <p:childTnLst>
                        <p:par>
                          <p:cTn id="302" fill="hold">
                            <p:stCondLst>
                              <p:cond delay="0"/>
                            </p:stCondLst>
                            <p:childTnLst>
                              <p:par>
                                <p:cTn id="303" presetID="16" presetClass="entr" presetSubtype="37" fill="hold" nodeType="clickEffect">
                                  <p:stCondLst>
                                    <p:cond delay="0"/>
                                  </p:stCondLst>
                                  <p:childTnLst>
                                    <p:set>
                                      <p:cBhvr>
                                        <p:cTn id="304" dur="1" fill="hold">
                                          <p:stCondLst>
                                            <p:cond delay="0"/>
                                          </p:stCondLst>
                                        </p:cTn>
                                        <p:tgtEl>
                                          <p:spTgt spid="72"/>
                                        </p:tgtEl>
                                        <p:attrNameLst>
                                          <p:attrName>style.visibility</p:attrName>
                                        </p:attrNameLst>
                                      </p:cBhvr>
                                      <p:to>
                                        <p:strVal val="visible"/>
                                      </p:to>
                                    </p:set>
                                    <p:animEffect transition="in" filter="barn(outVertical)">
                                      <p:cBhvr>
                                        <p:cTn id="305" dur="500"/>
                                        <p:tgtEl>
                                          <p:spTgt spid="72"/>
                                        </p:tgtEl>
                                      </p:cBhvr>
                                    </p:animEffect>
                                  </p:childTnLst>
                                </p:cTn>
                              </p:par>
                            </p:childTnLst>
                          </p:cTn>
                        </p:par>
                      </p:childTnLst>
                    </p:cTn>
                  </p:par>
                  <p:par>
                    <p:cTn id="306" fill="hold">
                      <p:stCondLst>
                        <p:cond delay="indefinite"/>
                      </p:stCondLst>
                      <p:childTnLst>
                        <p:par>
                          <p:cTn id="307" fill="hold">
                            <p:stCondLst>
                              <p:cond delay="0"/>
                            </p:stCondLst>
                            <p:childTnLst>
                              <p:par>
                                <p:cTn id="308" presetID="16" presetClass="entr" presetSubtype="37" fill="hold" nodeType="clickEffect">
                                  <p:stCondLst>
                                    <p:cond delay="0"/>
                                  </p:stCondLst>
                                  <p:childTnLst>
                                    <p:set>
                                      <p:cBhvr>
                                        <p:cTn id="309" dur="1" fill="hold">
                                          <p:stCondLst>
                                            <p:cond delay="0"/>
                                          </p:stCondLst>
                                        </p:cTn>
                                        <p:tgtEl>
                                          <p:spTgt spid="74"/>
                                        </p:tgtEl>
                                        <p:attrNameLst>
                                          <p:attrName>style.visibility</p:attrName>
                                        </p:attrNameLst>
                                      </p:cBhvr>
                                      <p:to>
                                        <p:strVal val="visible"/>
                                      </p:to>
                                    </p:set>
                                    <p:animEffect transition="in" filter="barn(outVertical)">
                                      <p:cBhvr>
                                        <p:cTn id="310" dur="500"/>
                                        <p:tgtEl>
                                          <p:spTgt spid="74"/>
                                        </p:tgtEl>
                                      </p:cBhvr>
                                    </p:animEffect>
                                  </p:childTnLst>
                                </p:cTn>
                              </p:par>
                            </p:childTnLst>
                          </p:cTn>
                        </p:par>
                      </p:childTnLst>
                    </p:cTn>
                  </p:par>
                  <p:par>
                    <p:cTn id="311" fill="hold">
                      <p:stCondLst>
                        <p:cond delay="indefinite"/>
                      </p:stCondLst>
                      <p:childTnLst>
                        <p:par>
                          <p:cTn id="312" fill="hold">
                            <p:stCondLst>
                              <p:cond delay="0"/>
                            </p:stCondLst>
                            <p:childTnLst>
                              <p:par>
                                <p:cTn id="313" presetID="16" presetClass="entr" presetSubtype="37" fill="hold" nodeType="clickEffect">
                                  <p:stCondLst>
                                    <p:cond delay="0"/>
                                  </p:stCondLst>
                                  <p:childTnLst>
                                    <p:set>
                                      <p:cBhvr>
                                        <p:cTn id="314" dur="1" fill="hold">
                                          <p:stCondLst>
                                            <p:cond delay="0"/>
                                          </p:stCondLst>
                                        </p:cTn>
                                        <p:tgtEl>
                                          <p:spTgt spid="76"/>
                                        </p:tgtEl>
                                        <p:attrNameLst>
                                          <p:attrName>style.visibility</p:attrName>
                                        </p:attrNameLst>
                                      </p:cBhvr>
                                      <p:to>
                                        <p:strVal val="visible"/>
                                      </p:to>
                                    </p:set>
                                    <p:animEffect transition="in" filter="barn(outVertical)">
                                      <p:cBhvr>
                                        <p:cTn id="315" dur="500"/>
                                        <p:tgtEl>
                                          <p:spTgt spid="76"/>
                                        </p:tgtEl>
                                      </p:cBhvr>
                                    </p:animEffect>
                                  </p:childTnLst>
                                </p:cTn>
                              </p:par>
                            </p:childTnLst>
                          </p:cTn>
                        </p:par>
                      </p:childTnLst>
                    </p:cTn>
                  </p:par>
                  <p:par>
                    <p:cTn id="316" fill="hold">
                      <p:stCondLst>
                        <p:cond delay="indefinite"/>
                      </p:stCondLst>
                      <p:childTnLst>
                        <p:par>
                          <p:cTn id="317" fill="hold">
                            <p:stCondLst>
                              <p:cond delay="0"/>
                            </p:stCondLst>
                            <p:childTnLst>
                              <p:par>
                                <p:cTn id="318" presetID="22" presetClass="entr" presetSubtype="8" fill="hold" grpId="0" nodeType="clickEffect">
                                  <p:stCondLst>
                                    <p:cond delay="0"/>
                                  </p:stCondLst>
                                  <p:childTnLst>
                                    <p:set>
                                      <p:cBhvr>
                                        <p:cTn id="319" dur="1" fill="hold">
                                          <p:stCondLst>
                                            <p:cond delay="0"/>
                                          </p:stCondLst>
                                        </p:cTn>
                                        <p:tgtEl>
                                          <p:spTgt spid="77"/>
                                        </p:tgtEl>
                                        <p:attrNameLst>
                                          <p:attrName>style.visibility</p:attrName>
                                        </p:attrNameLst>
                                      </p:cBhvr>
                                      <p:to>
                                        <p:strVal val="visible"/>
                                      </p:to>
                                    </p:set>
                                    <p:animEffect transition="in" filter="wipe(left)">
                                      <p:cBhvr>
                                        <p:cTn id="320" dur="500"/>
                                        <p:tgtEl>
                                          <p:spTgt spid="77"/>
                                        </p:tgtEl>
                                      </p:cBhvr>
                                    </p:animEffect>
                                  </p:childTnLst>
                                </p:cTn>
                              </p:par>
                              <p:par>
                                <p:cTn id="321" presetID="35" presetClass="entr" presetSubtype="0" fill="hold" grpId="0" nodeType="withEffect">
                                  <p:stCondLst>
                                    <p:cond delay="0"/>
                                  </p:stCondLst>
                                  <p:childTnLst>
                                    <p:set>
                                      <p:cBhvr>
                                        <p:cTn id="322" dur="1" fill="hold">
                                          <p:stCondLst>
                                            <p:cond delay="0"/>
                                          </p:stCondLst>
                                        </p:cTn>
                                        <p:tgtEl>
                                          <p:spTgt spid="78"/>
                                        </p:tgtEl>
                                        <p:attrNameLst>
                                          <p:attrName>style.visibility</p:attrName>
                                        </p:attrNameLst>
                                      </p:cBhvr>
                                      <p:to>
                                        <p:strVal val="visible"/>
                                      </p:to>
                                    </p:set>
                                    <p:animEffect transition="in" filter="fade">
                                      <p:cBhvr>
                                        <p:cTn id="323" dur="1000"/>
                                        <p:tgtEl>
                                          <p:spTgt spid="78"/>
                                        </p:tgtEl>
                                      </p:cBhvr>
                                    </p:animEffect>
                                    <p:anim calcmode="lin" valueType="num">
                                      <p:cBhvr>
                                        <p:cTn id="324" dur="1000" fill="hold"/>
                                        <p:tgtEl>
                                          <p:spTgt spid="78"/>
                                        </p:tgtEl>
                                        <p:attrNameLst>
                                          <p:attrName>style.rotation</p:attrName>
                                        </p:attrNameLst>
                                      </p:cBhvr>
                                      <p:tavLst>
                                        <p:tav tm="0">
                                          <p:val>
                                            <p:fltVal val="720"/>
                                          </p:val>
                                        </p:tav>
                                        <p:tav tm="100000">
                                          <p:val>
                                            <p:fltVal val="0"/>
                                          </p:val>
                                        </p:tav>
                                      </p:tavLst>
                                    </p:anim>
                                    <p:anim calcmode="lin" valueType="num">
                                      <p:cBhvr>
                                        <p:cTn id="325" dur="1000" fill="hold"/>
                                        <p:tgtEl>
                                          <p:spTgt spid="78"/>
                                        </p:tgtEl>
                                        <p:attrNameLst>
                                          <p:attrName>ppt_h</p:attrName>
                                        </p:attrNameLst>
                                      </p:cBhvr>
                                      <p:tavLst>
                                        <p:tav tm="0">
                                          <p:val>
                                            <p:fltVal val="0"/>
                                          </p:val>
                                        </p:tav>
                                        <p:tav tm="100000">
                                          <p:val>
                                            <p:strVal val="#ppt_h"/>
                                          </p:val>
                                        </p:tav>
                                      </p:tavLst>
                                    </p:anim>
                                    <p:anim calcmode="lin" valueType="num">
                                      <p:cBhvr>
                                        <p:cTn id="326" dur="1000" fill="hold"/>
                                        <p:tgtEl>
                                          <p:spTgt spid="78"/>
                                        </p:tgtEl>
                                        <p:attrNameLst>
                                          <p:attrName>ppt_w</p:attrName>
                                        </p:attrNameLst>
                                      </p:cBhvr>
                                      <p:tavLst>
                                        <p:tav tm="0">
                                          <p:val>
                                            <p:fltVal val="0"/>
                                          </p:val>
                                        </p:tav>
                                        <p:tav tm="100000">
                                          <p:val>
                                            <p:strVal val="#ppt_w"/>
                                          </p:val>
                                        </p:tav>
                                      </p:tavLst>
                                    </p:anim>
                                  </p:childTnLst>
                                </p:cTn>
                              </p:par>
                            </p:childTnLst>
                          </p:cTn>
                        </p:par>
                        <p:par>
                          <p:cTn id="327" fill="hold">
                            <p:stCondLst>
                              <p:cond delay="1000"/>
                            </p:stCondLst>
                            <p:childTnLst>
                              <p:par>
                                <p:cTn id="328" presetID="22" presetClass="entr" presetSubtype="2" fill="hold" grpId="0" nodeType="afterEffect">
                                  <p:stCondLst>
                                    <p:cond delay="0"/>
                                  </p:stCondLst>
                                  <p:childTnLst>
                                    <p:set>
                                      <p:cBhvr>
                                        <p:cTn id="329" dur="1" fill="hold">
                                          <p:stCondLst>
                                            <p:cond delay="0"/>
                                          </p:stCondLst>
                                        </p:cTn>
                                        <p:tgtEl>
                                          <p:spTgt spid="79"/>
                                        </p:tgtEl>
                                        <p:attrNameLst>
                                          <p:attrName>style.visibility</p:attrName>
                                        </p:attrNameLst>
                                      </p:cBhvr>
                                      <p:to>
                                        <p:strVal val="visible"/>
                                      </p:to>
                                    </p:set>
                                    <p:animEffect transition="in" filter="wipe(right)">
                                      <p:cBhvr>
                                        <p:cTn id="330" dur="500"/>
                                        <p:tgtEl>
                                          <p:spTgt spid="79"/>
                                        </p:tgtEl>
                                      </p:cBhvr>
                                    </p:animEffect>
                                  </p:childTnLst>
                                </p:cTn>
                              </p:par>
                            </p:childTnLst>
                          </p:cTn>
                        </p:par>
                      </p:childTnLst>
                    </p:cTn>
                  </p:par>
                  <p:par>
                    <p:cTn id="331" fill="hold">
                      <p:stCondLst>
                        <p:cond delay="indefinite"/>
                      </p:stCondLst>
                      <p:childTnLst>
                        <p:par>
                          <p:cTn id="332" fill="hold">
                            <p:stCondLst>
                              <p:cond delay="0"/>
                            </p:stCondLst>
                            <p:childTnLst>
                              <p:par>
                                <p:cTn id="333" presetID="47" presetClass="entr" presetSubtype="0" fill="hold" nodeType="clickEffect">
                                  <p:stCondLst>
                                    <p:cond delay="0"/>
                                  </p:stCondLst>
                                  <p:childTnLst>
                                    <p:set>
                                      <p:cBhvr>
                                        <p:cTn id="334" dur="1" fill="hold">
                                          <p:stCondLst>
                                            <p:cond delay="0"/>
                                          </p:stCondLst>
                                        </p:cTn>
                                        <p:tgtEl>
                                          <p:spTgt spid="81"/>
                                        </p:tgtEl>
                                        <p:attrNameLst>
                                          <p:attrName>style.visibility</p:attrName>
                                        </p:attrNameLst>
                                      </p:cBhvr>
                                      <p:to>
                                        <p:strVal val="visible"/>
                                      </p:to>
                                    </p:set>
                                    <p:animEffect transition="in" filter="fade">
                                      <p:cBhvr>
                                        <p:cTn id="335" dur="1000"/>
                                        <p:tgtEl>
                                          <p:spTgt spid="81"/>
                                        </p:tgtEl>
                                      </p:cBhvr>
                                    </p:animEffect>
                                    <p:anim calcmode="lin" valueType="num">
                                      <p:cBhvr>
                                        <p:cTn id="336" dur="1000" fill="hold"/>
                                        <p:tgtEl>
                                          <p:spTgt spid="81"/>
                                        </p:tgtEl>
                                        <p:attrNameLst>
                                          <p:attrName>ppt_x</p:attrName>
                                        </p:attrNameLst>
                                      </p:cBhvr>
                                      <p:tavLst>
                                        <p:tav tm="0">
                                          <p:val>
                                            <p:strVal val="#ppt_x"/>
                                          </p:val>
                                        </p:tav>
                                        <p:tav tm="100000">
                                          <p:val>
                                            <p:strVal val="#ppt_x"/>
                                          </p:val>
                                        </p:tav>
                                      </p:tavLst>
                                    </p:anim>
                                    <p:anim calcmode="lin" valueType="num">
                                      <p:cBhvr>
                                        <p:cTn id="337" dur="1000" fill="hold"/>
                                        <p:tgtEl>
                                          <p:spTgt spid="81"/>
                                        </p:tgtEl>
                                        <p:attrNameLst>
                                          <p:attrName>ppt_y</p:attrName>
                                        </p:attrNameLst>
                                      </p:cBhvr>
                                      <p:tavLst>
                                        <p:tav tm="0">
                                          <p:val>
                                            <p:strVal val="#ppt_y-.1"/>
                                          </p:val>
                                        </p:tav>
                                        <p:tav tm="100000">
                                          <p:val>
                                            <p:strVal val="#ppt_y"/>
                                          </p:val>
                                        </p:tav>
                                      </p:tavLst>
                                    </p:anim>
                                  </p:childTnLst>
                                </p:cTn>
                              </p:par>
                              <p:par>
                                <p:cTn id="338" presetID="35" presetClass="entr" presetSubtype="0" fill="hold" grpId="0" nodeType="withEffect">
                                  <p:stCondLst>
                                    <p:cond delay="0"/>
                                  </p:stCondLst>
                                  <p:childTnLst>
                                    <p:set>
                                      <p:cBhvr>
                                        <p:cTn id="339" dur="1" fill="hold">
                                          <p:stCondLst>
                                            <p:cond delay="0"/>
                                          </p:stCondLst>
                                        </p:cTn>
                                        <p:tgtEl>
                                          <p:spTgt spid="80"/>
                                        </p:tgtEl>
                                        <p:attrNameLst>
                                          <p:attrName>style.visibility</p:attrName>
                                        </p:attrNameLst>
                                      </p:cBhvr>
                                      <p:to>
                                        <p:strVal val="visible"/>
                                      </p:to>
                                    </p:set>
                                    <p:animEffect transition="in" filter="fade">
                                      <p:cBhvr>
                                        <p:cTn id="340" dur="1000"/>
                                        <p:tgtEl>
                                          <p:spTgt spid="80"/>
                                        </p:tgtEl>
                                      </p:cBhvr>
                                    </p:animEffect>
                                    <p:anim calcmode="lin" valueType="num">
                                      <p:cBhvr>
                                        <p:cTn id="341" dur="1000" fill="hold"/>
                                        <p:tgtEl>
                                          <p:spTgt spid="80"/>
                                        </p:tgtEl>
                                        <p:attrNameLst>
                                          <p:attrName>style.rotation</p:attrName>
                                        </p:attrNameLst>
                                      </p:cBhvr>
                                      <p:tavLst>
                                        <p:tav tm="0">
                                          <p:val>
                                            <p:fltVal val="720"/>
                                          </p:val>
                                        </p:tav>
                                        <p:tav tm="100000">
                                          <p:val>
                                            <p:fltVal val="0"/>
                                          </p:val>
                                        </p:tav>
                                      </p:tavLst>
                                    </p:anim>
                                    <p:anim calcmode="lin" valueType="num">
                                      <p:cBhvr>
                                        <p:cTn id="342" dur="1000" fill="hold"/>
                                        <p:tgtEl>
                                          <p:spTgt spid="80"/>
                                        </p:tgtEl>
                                        <p:attrNameLst>
                                          <p:attrName>ppt_h</p:attrName>
                                        </p:attrNameLst>
                                      </p:cBhvr>
                                      <p:tavLst>
                                        <p:tav tm="0">
                                          <p:val>
                                            <p:fltVal val="0"/>
                                          </p:val>
                                        </p:tav>
                                        <p:tav tm="100000">
                                          <p:val>
                                            <p:strVal val="#ppt_h"/>
                                          </p:val>
                                        </p:tav>
                                      </p:tavLst>
                                    </p:anim>
                                    <p:anim calcmode="lin" valueType="num">
                                      <p:cBhvr>
                                        <p:cTn id="343" dur="1000" fill="hold"/>
                                        <p:tgtEl>
                                          <p:spTgt spid="80"/>
                                        </p:tgtEl>
                                        <p:attrNameLst>
                                          <p:attrName>ppt_w</p:attrName>
                                        </p:attrNameLst>
                                      </p:cBhvr>
                                      <p:tavLst>
                                        <p:tav tm="0">
                                          <p:val>
                                            <p:fltVal val="0"/>
                                          </p:val>
                                        </p:tav>
                                        <p:tav tm="100000">
                                          <p:val>
                                            <p:strVal val="#ppt_w"/>
                                          </p:val>
                                        </p:tav>
                                      </p:tavLst>
                                    </p:anim>
                                  </p:childTnLst>
                                </p:cTn>
                              </p:par>
                            </p:childTnLst>
                          </p:cTn>
                        </p:par>
                      </p:childTnLst>
                    </p:cTn>
                  </p:par>
                  <p:par>
                    <p:cTn id="344" fill="hold">
                      <p:stCondLst>
                        <p:cond delay="indefinite"/>
                      </p:stCondLst>
                      <p:childTnLst>
                        <p:par>
                          <p:cTn id="345" fill="hold">
                            <p:stCondLst>
                              <p:cond delay="0"/>
                            </p:stCondLst>
                            <p:childTnLst>
                              <p:par>
                                <p:cTn id="346" presetID="22" presetClass="entr" presetSubtype="8" fill="hold" grpId="0" nodeType="clickEffect">
                                  <p:stCondLst>
                                    <p:cond delay="0"/>
                                  </p:stCondLst>
                                  <p:childTnLst>
                                    <p:set>
                                      <p:cBhvr>
                                        <p:cTn id="347" dur="1" fill="hold">
                                          <p:stCondLst>
                                            <p:cond delay="0"/>
                                          </p:stCondLst>
                                        </p:cTn>
                                        <p:tgtEl>
                                          <p:spTgt spid="82"/>
                                        </p:tgtEl>
                                        <p:attrNameLst>
                                          <p:attrName>style.visibility</p:attrName>
                                        </p:attrNameLst>
                                      </p:cBhvr>
                                      <p:to>
                                        <p:strVal val="visible"/>
                                      </p:to>
                                    </p:set>
                                    <p:animEffect transition="in" filter="wipe(left)">
                                      <p:cBhvr>
                                        <p:cTn id="348" dur="500"/>
                                        <p:tgtEl>
                                          <p:spTgt spid="82"/>
                                        </p:tgtEl>
                                      </p:cBhvr>
                                    </p:animEffect>
                                  </p:childTnLst>
                                </p:cTn>
                              </p:par>
                              <p:par>
                                <p:cTn id="349" presetID="35" presetClass="entr" presetSubtype="0" fill="hold" grpId="0" nodeType="withEffect">
                                  <p:stCondLst>
                                    <p:cond delay="0"/>
                                  </p:stCondLst>
                                  <p:childTnLst>
                                    <p:set>
                                      <p:cBhvr>
                                        <p:cTn id="350" dur="1" fill="hold">
                                          <p:stCondLst>
                                            <p:cond delay="0"/>
                                          </p:stCondLst>
                                        </p:cTn>
                                        <p:tgtEl>
                                          <p:spTgt spid="83"/>
                                        </p:tgtEl>
                                        <p:attrNameLst>
                                          <p:attrName>style.visibility</p:attrName>
                                        </p:attrNameLst>
                                      </p:cBhvr>
                                      <p:to>
                                        <p:strVal val="visible"/>
                                      </p:to>
                                    </p:set>
                                    <p:animEffect transition="in" filter="fade">
                                      <p:cBhvr>
                                        <p:cTn id="351" dur="1000"/>
                                        <p:tgtEl>
                                          <p:spTgt spid="83"/>
                                        </p:tgtEl>
                                      </p:cBhvr>
                                    </p:animEffect>
                                    <p:anim calcmode="lin" valueType="num">
                                      <p:cBhvr>
                                        <p:cTn id="352" dur="1000" fill="hold"/>
                                        <p:tgtEl>
                                          <p:spTgt spid="83"/>
                                        </p:tgtEl>
                                        <p:attrNameLst>
                                          <p:attrName>style.rotation</p:attrName>
                                        </p:attrNameLst>
                                      </p:cBhvr>
                                      <p:tavLst>
                                        <p:tav tm="0">
                                          <p:val>
                                            <p:fltVal val="720"/>
                                          </p:val>
                                        </p:tav>
                                        <p:tav tm="100000">
                                          <p:val>
                                            <p:fltVal val="0"/>
                                          </p:val>
                                        </p:tav>
                                      </p:tavLst>
                                    </p:anim>
                                    <p:anim calcmode="lin" valueType="num">
                                      <p:cBhvr>
                                        <p:cTn id="353" dur="1000" fill="hold"/>
                                        <p:tgtEl>
                                          <p:spTgt spid="83"/>
                                        </p:tgtEl>
                                        <p:attrNameLst>
                                          <p:attrName>ppt_h</p:attrName>
                                        </p:attrNameLst>
                                      </p:cBhvr>
                                      <p:tavLst>
                                        <p:tav tm="0">
                                          <p:val>
                                            <p:fltVal val="0"/>
                                          </p:val>
                                        </p:tav>
                                        <p:tav tm="100000">
                                          <p:val>
                                            <p:strVal val="#ppt_h"/>
                                          </p:val>
                                        </p:tav>
                                      </p:tavLst>
                                    </p:anim>
                                    <p:anim calcmode="lin" valueType="num">
                                      <p:cBhvr>
                                        <p:cTn id="354" dur="1000" fill="hold"/>
                                        <p:tgtEl>
                                          <p:spTgt spid="83"/>
                                        </p:tgtEl>
                                        <p:attrNameLst>
                                          <p:attrName>ppt_w</p:attrName>
                                        </p:attrNameLst>
                                      </p:cBhvr>
                                      <p:tavLst>
                                        <p:tav tm="0">
                                          <p:val>
                                            <p:fltVal val="0"/>
                                          </p:val>
                                        </p:tav>
                                        <p:tav tm="100000">
                                          <p:val>
                                            <p:strVal val="#ppt_w"/>
                                          </p:val>
                                        </p:tav>
                                      </p:tavLst>
                                    </p:anim>
                                  </p:childTnLst>
                                </p:cTn>
                              </p:par>
                            </p:childTnLst>
                          </p:cTn>
                        </p:par>
                        <p:par>
                          <p:cTn id="355" fill="hold">
                            <p:stCondLst>
                              <p:cond delay="1000"/>
                            </p:stCondLst>
                            <p:childTnLst>
                              <p:par>
                                <p:cTn id="356" presetID="22" presetClass="entr" presetSubtype="2" fill="hold" grpId="0" nodeType="afterEffect">
                                  <p:stCondLst>
                                    <p:cond delay="0"/>
                                  </p:stCondLst>
                                  <p:childTnLst>
                                    <p:set>
                                      <p:cBhvr>
                                        <p:cTn id="357" dur="1" fill="hold">
                                          <p:stCondLst>
                                            <p:cond delay="0"/>
                                          </p:stCondLst>
                                        </p:cTn>
                                        <p:tgtEl>
                                          <p:spTgt spid="84"/>
                                        </p:tgtEl>
                                        <p:attrNameLst>
                                          <p:attrName>style.visibility</p:attrName>
                                        </p:attrNameLst>
                                      </p:cBhvr>
                                      <p:to>
                                        <p:strVal val="visible"/>
                                      </p:to>
                                    </p:set>
                                    <p:animEffect transition="in" filter="wipe(right)">
                                      <p:cBhvr>
                                        <p:cTn id="358" dur="500"/>
                                        <p:tgtEl>
                                          <p:spTgt spid="84"/>
                                        </p:tgtEl>
                                      </p:cBhvr>
                                    </p:animEffect>
                                  </p:childTnLst>
                                </p:cTn>
                              </p:par>
                            </p:childTnLst>
                          </p:cTn>
                        </p:par>
                      </p:childTnLst>
                    </p:cTn>
                  </p:par>
                  <p:par>
                    <p:cTn id="359" fill="hold">
                      <p:stCondLst>
                        <p:cond delay="indefinite"/>
                      </p:stCondLst>
                      <p:childTnLst>
                        <p:par>
                          <p:cTn id="360" fill="hold">
                            <p:stCondLst>
                              <p:cond delay="0"/>
                            </p:stCondLst>
                            <p:childTnLst>
                              <p:par>
                                <p:cTn id="361" presetID="31" presetClass="entr" presetSubtype="0" fill="hold" grpId="0" nodeType="clickEffect">
                                  <p:stCondLst>
                                    <p:cond delay="0"/>
                                  </p:stCondLst>
                                  <p:childTnLst>
                                    <p:set>
                                      <p:cBhvr>
                                        <p:cTn id="362" dur="1" fill="hold">
                                          <p:stCondLst>
                                            <p:cond delay="0"/>
                                          </p:stCondLst>
                                        </p:cTn>
                                        <p:tgtEl>
                                          <p:spTgt spid="85"/>
                                        </p:tgtEl>
                                        <p:attrNameLst>
                                          <p:attrName>style.visibility</p:attrName>
                                        </p:attrNameLst>
                                      </p:cBhvr>
                                      <p:to>
                                        <p:strVal val="visible"/>
                                      </p:to>
                                    </p:set>
                                    <p:anim calcmode="lin" valueType="num">
                                      <p:cBhvr>
                                        <p:cTn id="363" dur="750" fill="hold"/>
                                        <p:tgtEl>
                                          <p:spTgt spid="85"/>
                                        </p:tgtEl>
                                        <p:attrNameLst>
                                          <p:attrName>ppt_w</p:attrName>
                                        </p:attrNameLst>
                                      </p:cBhvr>
                                      <p:tavLst>
                                        <p:tav tm="0">
                                          <p:val>
                                            <p:fltVal val="0"/>
                                          </p:val>
                                        </p:tav>
                                        <p:tav tm="100000">
                                          <p:val>
                                            <p:strVal val="#ppt_w"/>
                                          </p:val>
                                        </p:tav>
                                      </p:tavLst>
                                    </p:anim>
                                    <p:anim calcmode="lin" valueType="num">
                                      <p:cBhvr>
                                        <p:cTn id="364" dur="750" fill="hold"/>
                                        <p:tgtEl>
                                          <p:spTgt spid="85"/>
                                        </p:tgtEl>
                                        <p:attrNameLst>
                                          <p:attrName>ppt_h</p:attrName>
                                        </p:attrNameLst>
                                      </p:cBhvr>
                                      <p:tavLst>
                                        <p:tav tm="0">
                                          <p:val>
                                            <p:fltVal val="0"/>
                                          </p:val>
                                        </p:tav>
                                        <p:tav tm="100000">
                                          <p:val>
                                            <p:strVal val="#ppt_h"/>
                                          </p:val>
                                        </p:tav>
                                      </p:tavLst>
                                    </p:anim>
                                    <p:anim calcmode="lin" valueType="num">
                                      <p:cBhvr>
                                        <p:cTn id="365" dur="750" fill="hold"/>
                                        <p:tgtEl>
                                          <p:spTgt spid="85"/>
                                        </p:tgtEl>
                                        <p:attrNameLst>
                                          <p:attrName>style.rotation</p:attrName>
                                        </p:attrNameLst>
                                      </p:cBhvr>
                                      <p:tavLst>
                                        <p:tav tm="0">
                                          <p:val>
                                            <p:fltVal val="90"/>
                                          </p:val>
                                        </p:tav>
                                        <p:tav tm="100000">
                                          <p:val>
                                            <p:fltVal val="0"/>
                                          </p:val>
                                        </p:tav>
                                      </p:tavLst>
                                    </p:anim>
                                    <p:animEffect transition="in" filter="fade">
                                      <p:cBhvr>
                                        <p:cTn id="366" dur="750"/>
                                        <p:tgtEl>
                                          <p:spTgt spid="85"/>
                                        </p:tgtEl>
                                      </p:cBhvr>
                                    </p:animEffect>
                                  </p:childTnLst>
                                </p:cTn>
                              </p:par>
                            </p:childTnLst>
                          </p:cTn>
                        </p:par>
                      </p:childTnLst>
                    </p:cTn>
                  </p:par>
                  <p:par>
                    <p:cTn id="367" fill="hold">
                      <p:stCondLst>
                        <p:cond delay="indefinite"/>
                      </p:stCondLst>
                      <p:childTnLst>
                        <p:par>
                          <p:cTn id="368" fill="hold">
                            <p:stCondLst>
                              <p:cond delay="0"/>
                            </p:stCondLst>
                            <p:childTnLst>
                              <p:par>
                                <p:cTn id="369" presetID="31" presetClass="entr" presetSubtype="0" fill="hold" grpId="0" nodeType="clickEffect">
                                  <p:stCondLst>
                                    <p:cond delay="0"/>
                                  </p:stCondLst>
                                  <p:childTnLst>
                                    <p:set>
                                      <p:cBhvr>
                                        <p:cTn id="370" dur="1" fill="hold">
                                          <p:stCondLst>
                                            <p:cond delay="0"/>
                                          </p:stCondLst>
                                        </p:cTn>
                                        <p:tgtEl>
                                          <p:spTgt spid="86"/>
                                        </p:tgtEl>
                                        <p:attrNameLst>
                                          <p:attrName>style.visibility</p:attrName>
                                        </p:attrNameLst>
                                      </p:cBhvr>
                                      <p:to>
                                        <p:strVal val="visible"/>
                                      </p:to>
                                    </p:set>
                                    <p:anim calcmode="lin" valueType="num">
                                      <p:cBhvr>
                                        <p:cTn id="371" dur="750" fill="hold"/>
                                        <p:tgtEl>
                                          <p:spTgt spid="86"/>
                                        </p:tgtEl>
                                        <p:attrNameLst>
                                          <p:attrName>ppt_w</p:attrName>
                                        </p:attrNameLst>
                                      </p:cBhvr>
                                      <p:tavLst>
                                        <p:tav tm="0">
                                          <p:val>
                                            <p:fltVal val="0"/>
                                          </p:val>
                                        </p:tav>
                                        <p:tav tm="100000">
                                          <p:val>
                                            <p:strVal val="#ppt_w"/>
                                          </p:val>
                                        </p:tav>
                                      </p:tavLst>
                                    </p:anim>
                                    <p:anim calcmode="lin" valueType="num">
                                      <p:cBhvr>
                                        <p:cTn id="372" dur="750" fill="hold"/>
                                        <p:tgtEl>
                                          <p:spTgt spid="86"/>
                                        </p:tgtEl>
                                        <p:attrNameLst>
                                          <p:attrName>ppt_h</p:attrName>
                                        </p:attrNameLst>
                                      </p:cBhvr>
                                      <p:tavLst>
                                        <p:tav tm="0">
                                          <p:val>
                                            <p:fltVal val="0"/>
                                          </p:val>
                                        </p:tav>
                                        <p:tav tm="100000">
                                          <p:val>
                                            <p:strVal val="#ppt_h"/>
                                          </p:val>
                                        </p:tav>
                                      </p:tavLst>
                                    </p:anim>
                                    <p:anim calcmode="lin" valueType="num">
                                      <p:cBhvr>
                                        <p:cTn id="373" dur="750" fill="hold"/>
                                        <p:tgtEl>
                                          <p:spTgt spid="86"/>
                                        </p:tgtEl>
                                        <p:attrNameLst>
                                          <p:attrName>style.rotation</p:attrName>
                                        </p:attrNameLst>
                                      </p:cBhvr>
                                      <p:tavLst>
                                        <p:tav tm="0">
                                          <p:val>
                                            <p:fltVal val="90"/>
                                          </p:val>
                                        </p:tav>
                                        <p:tav tm="100000">
                                          <p:val>
                                            <p:fltVal val="0"/>
                                          </p:val>
                                        </p:tav>
                                      </p:tavLst>
                                    </p:anim>
                                    <p:animEffect transition="in" filter="fade">
                                      <p:cBhvr>
                                        <p:cTn id="374" dur="75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5" grpId="0" animBg="1"/>
      <p:bldP spid="6" grpId="0" animBg="1"/>
      <p:bldP spid="12" grpId="0" animBg="1"/>
      <p:bldP spid="14" grpId="0" animBg="1"/>
      <p:bldP spid="18" grpId="0" animBg="1"/>
      <p:bldP spid="19" grpId="0" animBg="1"/>
      <p:bldP spid="30" grpId="0" animBg="1"/>
      <p:bldP spid="34" grpId="0" animBg="1"/>
      <p:bldP spid="35" grpId="0" animBg="1"/>
      <p:bldP spid="41" grpId="0" animBg="1"/>
      <p:bldP spid="40" grpId="0" animBg="1"/>
      <p:bldP spid="43" grpId="0" animBg="1"/>
      <p:bldP spid="44" grpId="0" animBg="1"/>
      <p:bldP spid="42" grpId="0" animBg="1"/>
      <p:bldP spid="46" grpId="0" animBg="1"/>
      <p:bldP spid="49" grpId="0" animBg="1"/>
      <p:bldP spid="50" grpId="0" animBg="1"/>
      <p:bldP spid="51" grpId="0" animBg="1"/>
      <p:bldP spid="52" grpId="0" animBg="1"/>
      <p:bldP spid="53" grpId="0" animBg="1"/>
      <p:bldP spid="54" grpId="0" animBg="1"/>
      <p:bldP spid="55" grpId="0" animBg="1"/>
      <p:bldP spid="56" grpId="0" animBg="1"/>
      <p:bldP spid="48"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77" grpId="0" animBg="1"/>
      <p:bldP spid="78" grpId="0" animBg="1"/>
      <p:bldP spid="79" grpId="0" animBg="1"/>
      <p:bldP spid="80" grpId="0" animBg="1"/>
      <p:bldP spid="82" grpId="0" animBg="1"/>
      <p:bldP spid="83" grpId="0" animBg="1"/>
      <p:bldP spid="84" grpId="0" animBg="1"/>
      <p:bldP spid="85" grpId="0" animBg="1"/>
      <p:bldP spid="86" grpId="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4.5.1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Argumentatio</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A1</a:t>
            </a:r>
          </a:p>
          <a:p>
            <a:pPr marL="609600" indent="-609600" fontAlgn="base">
              <a:spcAft>
                <a:spcPct val="0"/>
              </a:spcAft>
            </a:pP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Roscius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heeft niet het karakter en motief voor vadermoord</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kstvak 7">
            <a:extLst>
              <a:ext uri="{FF2B5EF4-FFF2-40B4-BE49-F238E27FC236}">
                <a16:creationId xmlns:a16="http://schemas.microsoft.com/office/drawing/2014/main" id="{64434DED-8115-49AA-B989-6EC2F3C0D21C}"/>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360000" bIns="360000" rtlCol="0">
            <a:noAutofit/>
          </a:bodyPr>
          <a:lstStyle/>
          <a:p>
            <a:pPr>
              <a:spcAft>
                <a:spcPts val="3600"/>
              </a:spcAft>
              <a:tabLst>
                <a:tab pos="539750" algn="l"/>
              </a:tabLst>
            </a:pPr>
            <a:r>
              <a:rPr lang="nl-NL" sz="2000" dirty="0">
                <a:latin typeface="Calibri" panose="020F0502020204030204" pitchFamily="34" charset="0"/>
              </a:rPr>
              <a:t>46	</a:t>
            </a:r>
            <a:r>
              <a:rPr lang="nl-NL" sz="2000" dirty="0" err="1">
                <a:latin typeface="Calibri" panose="020F0502020204030204" pitchFamily="34" charset="0"/>
              </a:rPr>
              <a:t>Quid</a:t>
            </a:r>
            <a:r>
              <a:rPr lang="nl-NL" sz="2000" dirty="0">
                <a:latin typeface="Calibri" panose="020F0502020204030204" pitchFamily="34" charset="0"/>
              </a:rPr>
              <a:t>? Si </a:t>
            </a:r>
            <a:r>
              <a:rPr lang="nl-NL" sz="2000" dirty="0" err="1">
                <a:latin typeface="Calibri" panose="020F0502020204030204" pitchFamily="34" charset="0"/>
              </a:rPr>
              <a:t>constat</a:t>
            </a:r>
            <a:r>
              <a:rPr lang="nl-NL" sz="2000" dirty="0">
                <a:latin typeface="Calibri" panose="020F0502020204030204" pitchFamily="34" charset="0"/>
              </a:rPr>
              <a:t> </a:t>
            </a:r>
            <a:r>
              <a:rPr lang="nl-NL" sz="2000" dirty="0" err="1">
                <a:latin typeface="Calibri" panose="020F0502020204030204" pitchFamily="34" charset="0"/>
              </a:rPr>
              <a:t>hunc</a:t>
            </a:r>
            <a:r>
              <a:rPr lang="nl-NL" sz="2000" dirty="0">
                <a:latin typeface="Calibri" panose="020F0502020204030204" pitchFamily="34" charset="0"/>
              </a:rPr>
              <a:t> non </a:t>
            </a:r>
            <a:r>
              <a:rPr lang="nl-NL" sz="2000" dirty="0" err="1">
                <a:latin typeface="Calibri" panose="020F0502020204030204" pitchFamily="34" charset="0"/>
              </a:rPr>
              <a:t>modo</a:t>
            </a:r>
            <a:r>
              <a:rPr lang="nl-NL" sz="2000" dirty="0">
                <a:latin typeface="Calibri" panose="020F0502020204030204" pitchFamily="34" charset="0"/>
              </a:rPr>
              <a:t> </a:t>
            </a:r>
            <a:r>
              <a:rPr lang="nl-NL" sz="2000" dirty="0" err="1">
                <a:latin typeface="Calibri" panose="020F0502020204030204" pitchFamily="34" charset="0"/>
              </a:rPr>
              <a:t>colendis</a:t>
            </a:r>
            <a:r>
              <a:rPr lang="nl-NL" sz="2000" dirty="0">
                <a:latin typeface="Calibri" panose="020F0502020204030204" pitchFamily="34" charset="0"/>
              </a:rPr>
              <a:t> </a:t>
            </a:r>
            <a:r>
              <a:rPr lang="nl-NL" sz="2000" dirty="0" err="1">
                <a:latin typeface="Calibri" panose="020F0502020204030204" pitchFamily="34" charset="0"/>
              </a:rPr>
              <a:t>praediis</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47	</a:t>
            </a:r>
            <a:r>
              <a:rPr lang="nl-NL" sz="2000" dirty="0" err="1">
                <a:latin typeface="Calibri" panose="020F0502020204030204" pitchFamily="34" charset="0"/>
              </a:rPr>
              <a:t>praefuisse</a:t>
            </a:r>
            <a:r>
              <a:rPr lang="nl-NL" sz="2000" dirty="0">
                <a:latin typeface="Calibri" panose="020F0502020204030204" pitchFamily="34" charset="0"/>
              </a:rPr>
              <a:t> </a:t>
            </a:r>
            <a:r>
              <a:rPr lang="nl-NL" sz="2000" dirty="0" err="1">
                <a:latin typeface="Calibri" panose="020F0502020204030204" pitchFamily="34" charset="0"/>
              </a:rPr>
              <a:t>sed</a:t>
            </a:r>
            <a:r>
              <a:rPr lang="nl-NL" sz="2000" dirty="0">
                <a:latin typeface="Calibri" panose="020F0502020204030204" pitchFamily="34" charset="0"/>
              </a:rPr>
              <a:t> </a:t>
            </a:r>
            <a:r>
              <a:rPr lang="nl-NL" sz="2000" dirty="0" err="1">
                <a:latin typeface="Calibri" panose="020F0502020204030204" pitchFamily="34" charset="0"/>
              </a:rPr>
              <a:t>certis</a:t>
            </a:r>
            <a:r>
              <a:rPr lang="nl-NL" sz="2000" dirty="0">
                <a:latin typeface="Calibri" panose="020F0502020204030204" pitchFamily="34" charset="0"/>
              </a:rPr>
              <a:t> </a:t>
            </a:r>
            <a:r>
              <a:rPr lang="nl-NL" sz="2000" dirty="0" err="1">
                <a:latin typeface="Calibri" panose="020F0502020204030204" pitchFamily="34" charset="0"/>
              </a:rPr>
              <a:t>fundis</a:t>
            </a:r>
            <a:r>
              <a:rPr lang="nl-NL" sz="2000" dirty="0">
                <a:latin typeface="Calibri" panose="020F0502020204030204" pitchFamily="34" charset="0"/>
              </a:rPr>
              <a:t> </a:t>
            </a:r>
            <a:r>
              <a:rPr lang="nl-NL" sz="2000" dirty="0" err="1">
                <a:latin typeface="Calibri" panose="020F0502020204030204" pitchFamily="34" charset="0"/>
              </a:rPr>
              <a:t>patre</a:t>
            </a:r>
            <a:r>
              <a:rPr lang="nl-NL" sz="2000" dirty="0">
                <a:latin typeface="Calibri" panose="020F0502020204030204" pitchFamily="34" charset="0"/>
              </a:rPr>
              <a:t> vivo </a:t>
            </a:r>
            <a:r>
              <a:rPr lang="nl-NL" sz="2000" dirty="0" err="1">
                <a:latin typeface="Calibri" panose="020F0502020204030204" pitchFamily="34" charset="0"/>
              </a:rPr>
              <a:t>frui</a:t>
            </a:r>
            <a:r>
              <a:rPr lang="nl-NL" sz="2000" dirty="0">
                <a:latin typeface="Calibri" panose="020F0502020204030204" pitchFamily="34" charset="0"/>
              </a:rPr>
              <a:t> </a:t>
            </a:r>
            <a:r>
              <a:rPr lang="nl-NL" sz="2000" dirty="0" err="1">
                <a:latin typeface="Calibri" panose="020F0502020204030204" pitchFamily="34" charset="0"/>
              </a:rPr>
              <a:t>solitum</a:t>
            </a:r>
            <a:r>
              <a:rPr lang="nl-NL" sz="2000" dirty="0">
                <a:latin typeface="Calibri" panose="020F0502020204030204" pitchFamily="34" charset="0"/>
              </a:rPr>
              <a:t> </a:t>
            </a:r>
            <a:r>
              <a:rPr lang="nl-NL" sz="2000" dirty="0" err="1">
                <a:latin typeface="Calibri" panose="020F0502020204030204" pitchFamily="34" charset="0"/>
              </a:rPr>
              <a:t>esse</a:t>
            </a:r>
            <a:r>
              <a:rPr lang="nl-NL" sz="2000" dirty="0">
                <a:latin typeface="Calibri" panose="020F0502020204030204" pitchFamily="34" charset="0"/>
              </a:rPr>
              <a:t>, </a:t>
            </a:r>
            <a:r>
              <a:rPr lang="nl-NL" sz="2000" dirty="0" err="1">
                <a:latin typeface="Calibri" panose="020F0502020204030204" pitchFamily="34" charset="0"/>
              </a:rPr>
              <a:t>tamenne</a:t>
            </a:r>
            <a:r>
              <a:rPr lang="nl-NL" sz="2000" dirty="0">
                <a:latin typeface="Calibri" panose="020F0502020204030204" pitchFamily="34" charset="0"/>
              </a:rPr>
              <a:t> </a:t>
            </a:r>
            <a:r>
              <a:rPr lang="nl-NL" sz="2000" dirty="0" err="1">
                <a:latin typeface="Calibri" panose="020F0502020204030204" pitchFamily="34" charset="0"/>
              </a:rPr>
              <a:t>haec</a:t>
            </a:r>
            <a:r>
              <a:rPr lang="nl-NL" sz="2000" dirty="0">
                <a:latin typeface="Calibri" panose="020F0502020204030204" pitchFamily="34" charset="0"/>
              </a:rPr>
              <a:t> a</a:t>
            </a:r>
          </a:p>
          <a:p>
            <a:pPr>
              <a:spcAft>
                <a:spcPts val="3600"/>
              </a:spcAft>
              <a:tabLst>
                <a:tab pos="539750" algn="l"/>
              </a:tabLst>
            </a:pPr>
            <a:r>
              <a:rPr lang="nl-NL" sz="2000" dirty="0">
                <a:latin typeface="Calibri" panose="020F0502020204030204" pitchFamily="34" charset="0"/>
              </a:rPr>
              <a:t>48	te vita </a:t>
            </a:r>
            <a:r>
              <a:rPr lang="nl-NL" sz="2000" dirty="0" err="1">
                <a:latin typeface="Calibri" panose="020F0502020204030204" pitchFamily="34" charset="0"/>
              </a:rPr>
              <a:t>eius</a:t>
            </a:r>
            <a:r>
              <a:rPr lang="nl-NL" sz="2000" dirty="0">
                <a:latin typeface="Calibri" panose="020F0502020204030204" pitchFamily="34" charset="0"/>
              </a:rPr>
              <a:t> </a:t>
            </a:r>
            <a:r>
              <a:rPr lang="nl-NL" sz="2000" dirty="0" err="1">
                <a:latin typeface="Calibri" panose="020F0502020204030204" pitchFamily="34" charset="0"/>
              </a:rPr>
              <a:t>rusticana</a:t>
            </a:r>
            <a:r>
              <a:rPr lang="nl-NL" sz="2000" dirty="0">
                <a:latin typeface="Calibri" panose="020F0502020204030204" pitchFamily="34" charset="0"/>
              </a:rPr>
              <a:t> </a:t>
            </a:r>
            <a:r>
              <a:rPr lang="nl-NL" sz="2000" dirty="0" err="1">
                <a:latin typeface="Calibri" panose="020F0502020204030204" pitchFamily="34" charset="0"/>
              </a:rPr>
              <a:t>relegatio</a:t>
            </a:r>
            <a:r>
              <a:rPr lang="nl-NL" sz="2000" dirty="0">
                <a:latin typeface="Calibri" panose="020F0502020204030204" pitchFamily="34" charset="0"/>
              </a:rPr>
              <a:t> </a:t>
            </a:r>
            <a:r>
              <a:rPr lang="nl-NL" sz="2000" dirty="0" err="1">
                <a:latin typeface="Calibri" panose="020F0502020204030204" pitchFamily="34" charset="0"/>
              </a:rPr>
              <a:t>atque</a:t>
            </a:r>
            <a:r>
              <a:rPr lang="nl-NL" sz="2000" dirty="0">
                <a:latin typeface="Calibri" panose="020F0502020204030204" pitchFamily="34" charset="0"/>
              </a:rPr>
              <a:t> </a:t>
            </a:r>
            <a:r>
              <a:rPr lang="nl-NL" sz="2000" dirty="0" err="1">
                <a:latin typeface="Calibri" panose="020F0502020204030204" pitchFamily="34" charset="0"/>
              </a:rPr>
              <a:t>amandatio</a:t>
            </a:r>
            <a:r>
              <a:rPr lang="nl-NL" sz="2000" dirty="0">
                <a:latin typeface="Calibri" panose="020F0502020204030204" pitchFamily="34" charset="0"/>
              </a:rPr>
              <a:t> </a:t>
            </a:r>
            <a:r>
              <a:rPr lang="nl-NL" sz="2000" dirty="0" err="1">
                <a:latin typeface="Calibri" panose="020F0502020204030204" pitchFamily="34" charset="0"/>
              </a:rPr>
              <a:t>appellabitur</a:t>
            </a:r>
            <a:r>
              <a:rPr lang="nl-NL" sz="2000" dirty="0">
                <a:latin typeface="Calibri" panose="020F0502020204030204" pitchFamily="34" charset="0"/>
              </a:rPr>
              <a:t>? Vides, </a:t>
            </a:r>
            <a:r>
              <a:rPr lang="nl-NL" sz="2000" dirty="0" err="1">
                <a:latin typeface="Calibri" panose="020F0502020204030204" pitchFamily="34" charset="0"/>
              </a:rPr>
              <a:t>Eruci</a:t>
            </a:r>
            <a:r>
              <a:rPr lang="nl-NL" sz="2000" dirty="0">
                <a:latin typeface="Calibri" panose="020F0502020204030204" pitchFamily="34" charset="0"/>
              </a:rPr>
              <a:t>,</a:t>
            </a:r>
          </a:p>
          <a:p>
            <a:pPr>
              <a:spcAft>
                <a:spcPts val="3600"/>
              </a:spcAft>
              <a:tabLst>
                <a:tab pos="539750" algn="l"/>
              </a:tabLst>
            </a:pPr>
            <a:r>
              <a:rPr lang="nl-NL" sz="2000" dirty="0">
                <a:latin typeface="Calibri" panose="020F0502020204030204" pitchFamily="34" charset="0"/>
              </a:rPr>
              <a:t>49	</a:t>
            </a:r>
            <a:r>
              <a:rPr lang="nl-NL" sz="2000" dirty="0" err="1">
                <a:latin typeface="Calibri" panose="020F0502020204030204" pitchFamily="34" charset="0"/>
              </a:rPr>
              <a:t>quantum</a:t>
            </a:r>
            <a:r>
              <a:rPr lang="nl-NL" sz="2000" dirty="0">
                <a:latin typeface="Calibri" panose="020F0502020204030204" pitchFamily="34" charset="0"/>
              </a:rPr>
              <a:t> </a:t>
            </a:r>
            <a:r>
              <a:rPr lang="nl-NL" sz="2000" dirty="0" err="1">
                <a:latin typeface="Calibri" panose="020F0502020204030204" pitchFamily="34" charset="0"/>
              </a:rPr>
              <a:t>distet</a:t>
            </a:r>
            <a:r>
              <a:rPr lang="nl-NL" sz="2000" dirty="0">
                <a:latin typeface="Calibri" panose="020F0502020204030204" pitchFamily="34" charset="0"/>
              </a:rPr>
              <a:t> </a:t>
            </a:r>
            <a:r>
              <a:rPr lang="nl-NL" sz="2000" dirty="0" err="1">
                <a:latin typeface="Calibri" panose="020F0502020204030204" pitchFamily="34" charset="0"/>
              </a:rPr>
              <a:t>argumentatio</a:t>
            </a:r>
            <a:r>
              <a:rPr lang="nl-NL" sz="2000" dirty="0">
                <a:latin typeface="Calibri" panose="020F0502020204030204" pitchFamily="34" charset="0"/>
              </a:rPr>
              <a:t> </a:t>
            </a:r>
            <a:r>
              <a:rPr lang="nl-NL" sz="2000" dirty="0" err="1">
                <a:latin typeface="Calibri" panose="020F0502020204030204" pitchFamily="34" charset="0"/>
              </a:rPr>
              <a:t>tua</a:t>
            </a:r>
            <a:r>
              <a:rPr lang="nl-NL" sz="2000" dirty="0">
                <a:latin typeface="Calibri" panose="020F0502020204030204" pitchFamily="34" charset="0"/>
              </a:rPr>
              <a:t> </a:t>
            </a:r>
            <a:r>
              <a:rPr lang="nl-NL" sz="2000" dirty="0" err="1">
                <a:latin typeface="Calibri" panose="020F0502020204030204" pitchFamily="34" charset="0"/>
              </a:rPr>
              <a:t>ab</a:t>
            </a:r>
            <a:r>
              <a:rPr lang="nl-NL" sz="2000" dirty="0">
                <a:latin typeface="Calibri" panose="020F0502020204030204" pitchFamily="34" charset="0"/>
              </a:rPr>
              <a:t> re </a:t>
            </a:r>
            <a:r>
              <a:rPr lang="nl-NL" sz="2000" dirty="0" err="1">
                <a:latin typeface="Calibri" panose="020F0502020204030204" pitchFamily="34" charset="0"/>
              </a:rPr>
              <a:t>ipsa</a:t>
            </a:r>
            <a:r>
              <a:rPr lang="nl-NL" sz="2000" dirty="0">
                <a:latin typeface="Calibri" panose="020F0502020204030204" pitchFamily="34" charset="0"/>
              </a:rPr>
              <a:t> </a:t>
            </a:r>
            <a:r>
              <a:rPr lang="nl-NL" sz="2000" dirty="0" err="1">
                <a:latin typeface="Calibri" panose="020F0502020204030204" pitchFamily="34" charset="0"/>
              </a:rPr>
              <a:t>atque</a:t>
            </a:r>
            <a:r>
              <a:rPr lang="nl-NL" sz="2000" dirty="0">
                <a:latin typeface="Calibri" panose="020F0502020204030204" pitchFamily="34" charset="0"/>
              </a:rPr>
              <a:t> a </a:t>
            </a:r>
            <a:r>
              <a:rPr lang="nl-NL" sz="2000" dirty="0" err="1">
                <a:latin typeface="Calibri" panose="020F0502020204030204" pitchFamily="34" charset="0"/>
              </a:rPr>
              <a:t>veritate</a:t>
            </a:r>
            <a:r>
              <a:rPr lang="nl-NL" sz="2000" dirty="0">
                <a:latin typeface="Calibri" panose="020F0502020204030204" pitchFamily="34" charset="0"/>
              </a:rPr>
              <a:t>: </a:t>
            </a:r>
            <a:r>
              <a:rPr lang="nl-NL" sz="2000" dirty="0" err="1">
                <a:latin typeface="Calibri" panose="020F0502020204030204" pitchFamily="34" charset="0"/>
              </a:rPr>
              <a:t>quod</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50	</a:t>
            </a:r>
            <a:r>
              <a:rPr lang="nl-NL" sz="2000" dirty="0" err="1">
                <a:latin typeface="Calibri" panose="020F0502020204030204" pitchFamily="34" charset="0"/>
              </a:rPr>
              <a:t>consuetudine</a:t>
            </a:r>
            <a:r>
              <a:rPr lang="nl-NL" sz="2000" dirty="0">
                <a:latin typeface="Calibri" panose="020F0502020204030204" pitchFamily="34" charset="0"/>
              </a:rPr>
              <a:t> </a:t>
            </a:r>
            <a:r>
              <a:rPr lang="nl-NL" sz="2000" dirty="0" err="1">
                <a:latin typeface="Calibri" panose="020F0502020204030204" pitchFamily="34" charset="0"/>
              </a:rPr>
              <a:t>patres</a:t>
            </a:r>
            <a:r>
              <a:rPr lang="nl-NL" sz="2000" dirty="0">
                <a:latin typeface="Calibri" panose="020F0502020204030204" pitchFamily="34" charset="0"/>
              </a:rPr>
              <a:t> </a:t>
            </a:r>
            <a:r>
              <a:rPr lang="nl-NL" sz="2000" dirty="0" err="1">
                <a:latin typeface="Calibri" panose="020F0502020204030204" pitchFamily="34" charset="0"/>
              </a:rPr>
              <a:t>faciunt</a:t>
            </a:r>
            <a:r>
              <a:rPr lang="nl-NL" sz="2000" dirty="0">
                <a:latin typeface="Calibri" panose="020F0502020204030204" pitchFamily="34" charset="0"/>
              </a:rPr>
              <a:t>, </a:t>
            </a:r>
            <a:r>
              <a:rPr lang="nl-NL" sz="2000" dirty="0" err="1">
                <a:latin typeface="Calibri" panose="020F0502020204030204" pitchFamily="34" charset="0"/>
              </a:rPr>
              <a:t>id</a:t>
            </a:r>
            <a:r>
              <a:rPr lang="nl-NL" sz="2000" dirty="0">
                <a:latin typeface="Calibri" panose="020F0502020204030204" pitchFamily="34" charset="0"/>
              </a:rPr>
              <a:t> quasi novum </a:t>
            </a:r>
            <a:r>
              <a:rPr lang="nl-NL" sz="2000" dirty="0" err="1">
                <a:latin typeface="Calibri" panose="020F0502020204030204" pitchFamily="34" charset="0"/>
              </a:rPr>
              <a:t>reprehendis</a:t>
            </a:r>
            <a:r>
              <a:rPr lang="nl-NL" sz="2000" dirty="0">
                <a:latin typeface="Calibri" panose="020F0502020204030204" pitchFamily="34" charset="0"/>
              </a:rPr>
              <a:t>; </a:t>
            </a:r>
            <a:r>
              <a:rPr lang="nl-NL" sz="2000" dirty="0" err="1">
                <a:latin typeface="Calibri" panose="020F0502020204030204" pitchFamily="34" charset="0"/>
              </a:rPr>
              <a:t>quod</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51	</a:t>
            </a:r>
            <a:r>
              <a:rPr lang="nl-NL" sz="2000" dirty="0" err="1">
                <a:latin typeface="Calibri" panose="020F0502020204030204" pitchFamily="34" charset="0"/>
              </a:rPr>
              <a:t>benevolentia</a:t>
            </a:r>
            <a:r>
              <a:rPr lang="nl-NL" sz="2000" dirty="0">
                <a:latin typeface="Calibri" panose="020F0502020204030204" pitchFamily="34" charset="0"/>
              </a:rPr>
              <a:t> fit, </a:t>
            </a:r>
            <a:r>
              <a:rPr lang="nl-NL" sz="2000" dirty="0" err="1">
                <a:latin typeface="Calibri" panose="020F0502020204030204" pitchFamily="34" charset="0"/>
              </a:rPr>
              <a:t>id</a:t>
            </a:r>
            <a:r>
              <a:rPr lang="nl-NL" sz="2000" dirty="0">
                <a:latin typeface="Calibri" panose="020F0502020204030204" pitchFamily="34" charset="0"/>
              </a:rPr>
              <a:t> </a:t>
            </a:r>
            <a:r>
              <a:rPr lang="nl-NL" sz="2000" dirty="0" err="1">
                <a:latin typeface="Calibri" panose="020F0502020204030204" pitchFamily="34" charset="0"/>
              </a:rPr>
              <a:t>odio</a:t>
            </a:r>
            <a:r>
              <a:rPr lang="nl-NL" sz="2000" dirty="0">
                <a:latin typeface="Calibri" panose="020F0502020204030204" pitchFamily="34" charset="0"/>
              </a:rPr>
              <a:t> factum </a:t>
            </a:r>
            <a:r>
              <a:rPr lang="nl-NL" sz="2000" dirty="0" err="1">
                <a:latin typeface="Calibri" panose="020F0502020204030204" pitchFamily="34" charset="0"/>
              </a:rPr>
              <a:t>criminaris</a:t>
            </a:r>
            <a:r>
              <a:rPr lang="nl-NL" sz="2000" dirty="0">
                <a:latin typeface="Calibri" panose="020F0502020204030204" pitchFamily="34" charset="0"/>
              </a:rPr>
              <a:t>; </a:t>
            </a:r>
            <a:r>
              <a:rPr lang="nl-NL" sz="2000" dirty="0" err="1">
                <a:latin typeface="Calibri" panose="020F0502020204030204" pitchFamily="34" charset="0"/>
              </a:rPr>
              <a:t>quod</a:t>
            </a:r>
            <a:r>
              <a:rPr lang="nl-NL" sz="2000" dirty="0">
                <a:latin typeface="Calibri" panose="020F0502020204030204" pitchFamily="34" charset="0"/>
              </a:rPr>
              <a:t> </a:t>
            </a:r>
            <a:r>
              <a:rPr lang="nl-NL" sz="2000" dirty="0" err="1">
                <a:latin typeface="Calibri" panose="020F0502020204030204" pitchFamily="34" charset="0"/>
              </a:rPr>
              <a:t>honoris</a:t>
            </a:r>
            <a:r>
              <a:rPr lang="nl-NL" sz="2000" dirty="0">
                <a:latin typeface="Calibri" panose="020F0502020204030204" pitchFamily="34" charset="0"/>
              </a:rPr>
              <a:t> </a:t>
            </a:r>
            <a:r>
              <a:rPr lang="nl-NL" sz="2000" dirty="0" err="1">
                <a:latin typeface="Calibri" panose="020F0502020204030204" pitchFamily="34" charset="0"/>
              </a:rPr>
              <a:t>causa</a:t>
            </a:r>
            <a:r>
              <a:rPr lang="nl-NL" sz="2000" dirty="0">
                <a:latin typeface="Calibri" panose="020F0502020204030204" pitchFamily="34" charset="0"/>
              </a:rPr>
              <a:t> pater </a:t>
            </a:r>
            <a:r>
              <a:rPr lang="nl-NL" sz="2000" dirty="0" err="1">
                <a:latin typeface="Calibri" panose="020F0502020204030204" pitchFamily="34" charset="0"/>
              </a:rPr>
              <a:t>filio</a:t>
            </a:r>
            <a:endParaRPr lang="nl-NL" sz="2000" dirty="0">
              <a:latin typeface="Calibri" panose="020F0502020204030204" pitchFamily="34" charset="0"/>
            </a:endParaRPr>
          </a:p>
          <a:p>
            <a:pPr>
              <a:spcAft>
                <a:spcPts val="3600"/>
              </a:spcAft>
              <a:tabLst>
                <a:tab pos="539750" algn="l"/>
              </a:tabLst>
            </a:pPr>
            <a:r>
              <a:rPr lang="nl-NL" sz="2000" dirty="0">
                <a:latin typeface="Calibri" panose="020F0502020204030204" pitchFamily="34" charset="0"/>
              </a:rPr>
              <a:t>52	</a:t>
            </a:r>
            <a:r>
              <a:rPr lang="nl-NL" sz="2000" dirty="0" err="1">
                <a:latin typeface="Calibri" panose="020F0502020204030204" pitchFamily="34" charset="0"/>
              </a:rPr>
              <a:t>suo</a:t>
            </a:r>
            <a:r>
              <a:rPr lang="nl-NL" sz="2000" dirty="0">
                <a:latin typeface="Calibri" panose="020F0502020204030204" pitchFamily="34" charset="0"/>
              </a:rPr>
              <a:t> </a:t>
            </a:r>
            <a:r>
              <a:rPr lang="nl-NL" sz="2000" dirty="0" err="1">
                <a:latin typeface="Calibri" panose="020F0502020204030204" pitchFamily="34" charset="0"/>
              </a:rPr>
              <a:t>concessit</a:t>
            </a:r>
            <a:r>
              <a:rPr lang="nl-NL" sz="2000" dirty="0">
                <a:latin typeface="Calibri" panose="020F0502020204030204" pitchFamily="34" charset="0"/>
              </a:rPr>
              <a:t>, </a:t>
            </a:r>
            <a:r>
              <a:rPr lang="nl-NL" sz="2000" dirty="0" err="1">
                <a:latin typeface="Calibri" panose="020F0502020204030204" pitchFamily="34" charset="0"/>
              </a:rPr>
              <a:t>id</a:t>
            </a:r>
            <a:r>
              <a:rPr lang="nl-NL" sz="2000" dirty="0">
                <a:latin typeface="Calibri" panose="020F0502020204030204" pitchFamily="34" charset="0"/>
              </a:rPr>
              <a:t> </a:t>
            </a:r>
            <a:r>
              <a:rPr lang="nl-NL" sz="2000" dirty="0" err="1">
                <a:latin typeface="Calibri" panose="020F0502020204030204" pitchFamily="34" charset="0"/>
              </a:rPr>
              <a:t>eum</a:t>
            </a:r>
            <a:r>
              <a:rPr lang="nl-NL" sz="2000" dirty="0">
                <a:latin typeface="Calibri" panose="020F0502020204030204" pitchFamily="34" charset="0"/>
              </a:rPr>
              <a:t> </a:t>
            </a:r>
            <a:r>
              <a:rPr lang="nl-NL" sz="2000" dirty="0" err="1">
                <a:latin typeface="Calibri" panose="020F0502020204030204" pitchFamily="34" charset="0"/>
              </a:rPr>
              <a:t>supplici</a:t>
            </a:r>
            <a:r>
              <a:rPr lang="nl-NL" sz="2000" dirty="0">
                <a:latin typeface="Calibri" panose="020F0502020204030204" pitchFamily="34" charset="0"/>
              </a:rPr>
              <a:t> </a:t>
            </a:r>
            <a:r>
              <a:rPr lang="nl-NL" sz="2000" dirty="0" err="1">
                <a:latin typeface="Calibri" panose="020F0502020204030204" pitchFamily="34" charset="0"/>
              </a:rPr>
              <a:t>causa</a:t>
            </a:r>
            <a:r>
              <a:rPr lang="nl-NL" sz="2000" dirty="0">
                <a:latin typeface="Calibri" panose="020F0502020204030204" pitchFamily="34" charset="0"/>
              </a:rPr>
              <a:t> </a:t>
            </a:r>
            <a:r>
              <a:rPr lang="nl-NL" sz="2000" dirty="0" err="1">
                <a:latin typeface="Calibri" panose="020F0502020204030204" pitchFamily="34" charset="0"/>
              </a:rPr>
              <a:t>fecisse</a:t>
            </a:r>
            <a:r>
              <a:rPr lang="nl-NL" sz="2000" dirty="0">
                <a:latin typeface="Calibri" panose="020F0502020204030204" pitchFamily="34" charset="0"/>
              </a:rPr>
              <a:t> </a:t>
            </a:r>
            <a:r>
              <a:rPr lang="nl-NL" sz="2000" dirty="0" err="1">
                <a:latin typeface="Calibri" panose="020F0502020204030204" pitchFamily="34" charset="0"/>
              </a:rPr>
              <a:t>dicis</a:t>
            </a:r>
            <a:r>
              <a:rPr lang="nl-NL" sz="2000" dirty="0">
                <a:latin typeface="Calibri" panose="020F0502020204030204" pitchFamily="34" charset="0"/>
              </a:rPr>
              <a:t>.</a:t>
            </a:r>
          </a:p>
        </p:txBody>
      </p:sp>
      <p:cxnSp>
        <p:nvCxnSpPr>
          <p:cNvPr id="9" name="Straight Connector 10">
            <a:extLst>
              <a:ext uri="{FF2B5EF4-FFF2-40B4-BE49-F238E27FC236}">
                <a16:creationId xmlns:a16="http://schemas.microsoft.com/office/drawing/2014/main" id="{6A1014DB-2169-4D70-B55F-926151479B62}"/>
              </a:ext>
            </a:extLst>
          </p:cNvPr>
          <p:cNvCxnSpPr/>
          <p:nvPr/>
        </p:nvCxnSpPr>
        <p:spPr bwMode="auto">
          <a:xfrm>
            <a:off x="1476000" y="131392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10">
            <a:extLst>
              <a:ext uri="{FF2B5EF4-FFF2-40B4-BE49-F238E27FC236}">
                <a16:creationId xmlns:a16="http://schemas.microsoft.com/office/drawing/2014/main" id="{5A24EDB6-E966-49F0-9482-C2F193F29746}"/>
              </a:ext>
            </a:extLst>
          </p:cNvPr>
          <p:cNvCxnSpPr/>
          <p:nvPr/>
        </p:nvCxnSpPr>
        <p:spPr bwMode="auto">
          <a:xfrm>
            <a:off x="7217632" y="282557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echte verbindingslijn 10">
            <a:extLst>
              <a:ext uri="{FF2B5EF4-FFF2-40B4-BE49-F238E27FC236}">
                <a16:creationId xmlns:a16="http://schemas.microsoft.com/office/drawing/2014/main" id="{9E7F1AC9-64C5-47A7-8545-00361F202E70}"/>
              </a:ext>
            </a:extLst>
          </p:cNvPr>
          <p:cNvCxnSpPr>
            <a:cxnSpLocks/>
          </p:cNvCxnSpPr>
          <p:nvPr/>
        </p:nvCxnSpPr>
        <p:spPr bwMode="auto">
          <a:xfrm>
            <a:off x="1806112" y="1805544"/>
            <a:ext cx="75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Rechte verbindingslijn 11">
            <a:extLst>
              <a:ext uri="{FF2B5EF4-FFF2-40B4-BE49-F238E27FC236}">
                <a16:creationId xmlns:a16="http://schemas.microsoft.com/office/drawing/2014/main" id="{B55A0B06-EAB6-41AB-B95D-B197CCFDF62D}"/>
              </a:ext>
            </a:extLst>
          </p:cNvPr>
          <p:cNvCxnSpPr>
            <a:cxnSpLocks/>
          </p:cNvCxnSpPr>
          <p:nvPr/>
        </p:nvCxnSpPr>
        <p:spPr bwMode="auto">
          <a:xfrm>
            <a:off x="4331488" y="1805544"/>
            <a:ext cx="781664"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Rechte verbindingslijn 12">
            <a:extLst>
              <a:ext uri="{FF2B5EF4-FFF2-40B4-BE49-F238E27FC236}">
                <a16:creationId xmlns:a16="http://schemas.microsoft.com/office/drawing/2014/main" id="{A5541D50-8E16-4865-956C-770DAC19A3BA}"/>
              </a:ext>
            </a:extLst>
          </p:cNvPr>
          <p:cNvCxnSpPr>
            <a:cxnSpLocks/>
          </p:cNvCxnSpPr>
          <p:nvPr/>
        </p:nvCxnSpPr>
        <p:spPr bwMode="auto">
          <a:xfrm>
            <a:off x="904192" y="2587208"/>
            <a:ext cx="1022176"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Rechte verbindingslijn 14">
            <a:extLst>
              <a:ext uri="{FF2B5EF4-FFF2-40B4-BE49-F238E27FC236}">
                <a16:creationId xmlns:a16="http://schemas.microsoft.com/office/drawing/2014/main" id="{8926C2CB-4AEA-45AE-B34B-8FC2CC3B7186}"/>
              </a:ext>
            </a:extLst>
          </p:cNvPr>
          <p:cNvCxnSpPr>
            <a:cxnSpLocks/>
          </p:cNvCxnSpPr>
          <p:nvPr/>
        </p:nvCxnSpPr>
        <p:spPr bwMode="auto">
          <a:xfrm>
            <a:off x="4860000" y="2587208"/>
            <a:ext cx="36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Rechte verbindingslijn 16">
            <a:extLst>
              <a:ext uri="{FF2B5EF4-FFF2-40B4-BE49-F238E27FC236}">
                <a16:creationId xmlns:a16="http://schemas.microsoft.com/office/drawing/2014/main" id="{35A7872D-8D51-49BA-8BCF-9E5E0774DAE7}"/>
              </a:ext>
            </a:extLst>
          </p:cNvPr>
          <p:cNvCxnSpPr>
            <a:cxnSpLocks/>
          </p:cNvCxnSpPr>
          <p:nvPr/>
        </p:nvCxnSpPr>
        <p:spPr bwMode="auto">
          <a:xfrm>
            <a:off x="5293536" y="2587208"/>
            <a:ext cx="1262688"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Rechte verbindingslijn 18">
            <a:extLst>
              <a:ext uri="{FF2B5EF4-FFF2-40B4-BE49-F238E27FC236}">
                <a16:creationId xmlns:a16="http://schemas.microsoft.com/office/drawing/2014/main" id="{7DD347F8-2E5D-4C7E-B9FC-F5BCFEC197FE}"/>
              </a:ext>
            </a:extLst>
          </p:cNvPr>
          <p:cNvCxnSpPr>
            <a:cxnSpLocks/>
          </p:cNvCxnSpPr>
          <p:nvPr/>
        </p:nvCxnSpPr>
        <p:spPr bwMode="auto">
          <a:xfrm>
            <a:off x="5894816" y="3348000"/>
            <a:ext cx="120256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Freeform 24">
            <a:extLst>
              <a:ext uri="{FF2B5EF4-FFF2-40B4-BE49-F238E27FC236}">
                <a16:creationId xmlns:a16="http://schemas.microsoft.com/office/drawing/2014/main" id="{71503F93-EB53-431B-A1FD-DB2110ECC3EF}"/>
              </a:ext>
            </a:extLst>
          </p:cNvPr>
          <p:cNvSpPr/>
          <p:nvPr/>
        </p:nvSpPr>
        <p:spPr bwMode="auto">
          <a:xfrm>
            <a:off x="1548000" y="140429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2" name="Plus 25">
            <a:extLst>
              <a:ext uri="{FF2B5EF4-FFF2-40B4-BE49-F238E27FC236}">
                <a16:creationId xmlns:a16="http://schemas.microsoft.com/office/drawing/2014/main" id="{A18AFC6D-F945-46DB-88F0-070618D270F3}"/>
              </a:ext>
            </a:extLst>
          </p:cNvPr>
          <p:cNvSpPr/>
          <p:nvPr/>
        </p:nvSpPr>
        <p:spPr bwMode="auto">
          <a:xfrm>
            <a:off x="1587056" y="1751237"/>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3" name="Freeform 26">
            <a:extLst>
              <a:ext uri="{FF2B5EF4-FFF2-40B4-BE49-F238E27FC236}">
                <a16:creationId xmlns:a16="http://schemas.microsoft.com/office/drawing/2014/main" id="{F7DD065F-E851-414F-88ED-6EB2E008214E}"/>
              </a:ext>
            </a:extLst>
          </p:cNvPr>
          <p:cNvSpPr/>
          <p:nvPr/>
        </p:nvSpPr>
        <p:spPr bwMode="auto">
          <a:xfrm flipH="1">
            <a:off x="6425024" y="2196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4" name="Rounded Rectangle 12">
            <a:extLst>
              <a:ext uri="{FF2B5EF4-FFF2-40B4-BE49-F238E27FC236}">
                <a16:creationId xmlns:a16="http://schemas.microsoft.com/office/drawing/2014/main" id="{A77C5D8B-18BB-4111-9EEC-33E5300E8433}"/>
              </a:ext>
            </a:extLst>
          </p:cNvPr>
          <p:cNvSpPr/>
          <p:nvPr/>
        </p:nvSpPr>
        <p:spPr bwMode="auto">
          <a:xfrm>
            <a:off x="1314000" y="195689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5" name="Rounded Rectangle 12">
            <a:extLst>
              <a:ext uri="{FF2B5EF4-FFF2-40B4-BE49-F238E27FC236}">
                <a16:creationId xmlns:a16="http://schemas.microsoft.com/office/drawing/2014/main" id="{5BC92978-B172-4405-8999-E7ED4C39CFD9}"/>
              </a:ext>
            </a:extLst>
          </p:cNvPr>
          <p:cNvSpPr/>
          <p:nvPr/>
        </p:nvSpPr>
        <p:spPr bwMode="auto">
          <a:xfrm>
            <a:off x="5762880" y="195689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6" name="Rounded Rectangle 12">
            <a:extLst>
              <a:ext uri="{FF2B5EF4-FFF2-40B4-BE49-F238E27FC236}">
                <a16:creationId xmlns:a16="http://schemas.microsoft.com/office/drawing/2014/main" id="{A59FF331-E53D-412A-815E-90AA34875703}"/>
              </a:ext>
            </a:extLst>
          </p:cNvPr>
          <p:cNvSpPr/>
          <p:nvPr/>
        </p:nvSpPr>
        <p:spPr bwMode="auto">
          <a:xfrm>
            <a:off x="2736000" y="1224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7" name="Rounded Rectangle 12">
            <a:extLst>
              <a:ext uri="{FF2B5EF4-FFF2-40B4-BE49-F238E27FC236}">
                <a16:creationId xmlns:a16="http://schemas.microsoft.com/office/drawing/2014/main" id="{35A8180E-1EE9-40E7-A961-21AE8A556CA9}"/>
              </a:ext>
            </a:extLst>
          </p:cNvPr>
          <p:cNvSpPr/>
          <p:nvPr/>
        </p:nvSpPr>
        <p:spPr bwMode="auto">
          <a:xfrm>
            <a:off x="5354816" y="1221679"/>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4" name="Vrije vorm: vorm 13">
            <a:extLst>
              <a:ext uri="{FF2B5EF4-FFF2-40B4-BE49-F238E27FC236}">
                <a16:creationId xmlns:a16="http://schemas.microsoft.com/office/drawing/2014/main" id="{92F8EDEB-26B5-435A-8A8A-1DFE60512EB3}"/>
              </a:ext>
            </a:extLst>
          </p:cNvPr>
          <p:cNvSpPr/>
          <p:nvPr/>
        </p:nvSpPr>
        <p:spPr bwMode="auto">
          <a:xfrm>
            <a:off x="4674550" y="1418114"/>
            <a:ext cx="1034041" cy="179950"/>
          </a:xfrm>
          <a:custGeom>
            <a:avLst/>
            <a:gdLst>
              <a:gd name="connsiteX0" fmla="*/ 0 w 1034041"/>
              <a:gd name="connsiteY0" fmla="*/ 137221 h 179950"/>
              <a:gd name="connsiteX1" fmla="*/ 410198 w 1034041"/>
              <a:gd name="connsiteY1" fmla="*/ 488 h 179950"/>
              <a:gd name="connsiteX2" fmla="*/ 1034041 w 1034041"/>
              <a:gd name="connsiteY2" fmla="*/ 179950 h 179950"/>
            </a:gdLst>
            <a:ahLst/>
            <a:cxnLst>
              <a:cxn ang="0">
                <a:pos x="connsiteX0" y="connsiteY0"/>
              </a:cxn>
              <a:cxn ang="0">
                <a:pos x="connsiteX1" y="connsiteY1"/>
              </a:cxn>
              <a:cxn ang="0">
                <a:pos x="connsiteX2" y="connsiteY2"/>
              </a:cxn>
            </a:cxnLst>
            <a:rect l="l" t="t" r="r" b="b"/>
            <a:pathLst>
              <a:path w="1034041" h="179950">
                <a:moveTo>
                  <a:pt x="0" y="137221"/>
                </a:moveTo>
                <a:cubicBezTo>
                  <a:pt x="118929" y="65293"/>
                  <a:pt x="237858" y="-6634"/>
                  <a:pt x="410198" y="488"/>
                </a:cubicBezTo>
                <a:cubicBezTo>
                  <a:pt x="582538" y="7609"/>
                  <a:pt x="808289" y="93779"/>
                  <a:pt x="1034041" y="17995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9" name="Rounded Rectangle 12">
            <a:extLst>
              <a:ext uri="{FF2B5EF4-FFF2-40B4-BE49-F238E27FC236}">
                <a16:creationId xmlns:a16="http://schemas.microsoft.com/office/drawing/2014/main" id="{706E907B-A2C6-423D-974E-BB04327EF269}"/>
              </a:ext>
            </a:extLst>
          </p:cNvPr>
          <p:cNvSpPr/>
          <p:nvPr/>
        </p:nvSpPr>
        <p:spPr bwMode="auto">
          <a:xfrm>
            <a:off x="3111728" y="1956893"/>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0" name="Freeform 40">
            <a:extLst>
              <a:ext uri="{FF2B5EF4-FFF2-40B4-BE49-F238E27FC236}">
                <a16:creationId xmlns:a16="http://schemas.microsoft.com/office/drawing/2014/main" id="{555406A6-149D-48C3-8E2F-00C2C8819A1F}"/>
              </a:ext>
            </a:extLst>
          </p:cNvPr>
          <p:cNvSpPr/>
          <p:nvPr/>
        </p:nvSpPr>
        <p:spPr bwMode="auto">
          <a:xfrm>
            <a:off x="3727644" y="2194848"/>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4" name="Freeform 41">
            <a:extLst>
              <a:ext uri="{FF2B5EF4-FFF2-40B4-BE49-F238E27FC236}">
                <a16:creationId xmlns:a16="http://schemas.microsoft.com/office/drawing/2014/main" id="{7510DF28-0CFA-47BF-9740-2888A0047523}"/>
              </a:ext>
            </a:extLst>
          </p:cNvPr>
          <p:cNvSpPr/>
          <p:nvPr/>
        </p:nvSpPr>
        <p:spPr bwMode="auto">
          <a:xfrm flipH="1">
            <a:off x="4641327" y="2196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5" name="Rounded Rectangle 12">
            <a:extLst>
              <a:ext uri="{FF2B5EF4-FFF2-40B4-BE49-F238E27FC236}">
                <a16:creationId xmlns:a16="http://schemas.microsoft.com/office/drawing/2014/main" id="{A079A800-D01B-4533-9A40-7B96E3E4C26A}"/>
              </a:ext>
            </a:extLst>
          </p:cNvPr>
          <p:cNvSpPr/>
          <p:nvPr/>
        </p:nvSpPr>
        <p:spPr bwMode="auto">
          <a:xfrm>
            <a:off x="1204832" y="273857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6" name="Vrije vorm: vorm 15">
            <a:extLst>
              <a:ext uri="{FF2B5EF4-FFF2-40B4-BE49-F238E27FC236}">
                <a16:creationId xmlns:a16="http://schemas.microsoft.com/office/drawing/2014/main" id="{4BC70696-F028-4C2A-89B3-F73C5AE743B7}"/>
              </a:ext>
            </a:extLst>
          </p:cNvPr>
          <p:cNvSpPr/>
          <p:nvPr/>
        </p:nvSpPr>
        <p:spPr bwMode="auto">
          <a:xfrm>
            <a:off x="1384419" y="2606467"/>
            <a:ext cx="6571716" cy="487111"/>
          </a:xfrm>
          <a:custGeom>
            <a:avLst/>
            <a:gdLst>
              <a:gd name="connsiteX0" fmla="*/ 6571716 w 6571716"/>
              <a:gd name="connsiteY0" fmla="*/ 0 h 487111"/>
              <a:gd name="connsiteX1" fmla="*/ 6144426 w 6571716"/>
              <a:gd name="connsiteY1" fmla="*/ 170916 h 487111"/>
              <a:gd name="connsiteX2" fmla="*/ 5614587 w 6571716"/>
              <a:gd name="connsiteY2" fmla="*/ 51275 h 487111"/>
              <a:gd name="connsiteX3" fmla="*/ 5093293 w 6571716"/>
              <a:gd name="connsiteY3" fmla="*/ 316195 h 487111"/>
              <a:gd name="connsiteX4" fmla="*/ 4606183 w 6571716"/>
              <a:gd name="connsiteY4" fmla="*/ 94004 h 487111"/>
              <a:gd name="connsiteX5" fmla="*/ 4119073 w 6571716"/>
              <a:gd name="connsiteY5" fmla="*/ 333286 h 487111"/>
              <a:gd name="connsiteX6" fmla="*/ 3666145 w 6571716"/>
              <a:gd name="connsiteY6" fmla="*/ 196554 h 487111"/>
              <a:gd name="connsiteX7" fmla="*/ 3238856 w 6571716"/>
              <a:gd name="connsiteY7" fmla="*/ 324740 h 487111"/>
              <a:gd name="connsiteX8" fmla="*/ 2794474 w 6571716"/>
              <a:gd name="connsiteY8" fmla="*/ 188008 h 487111"/>
              <a:gd name="connsiteX9" fmla="*/ 2409914 w 6571716"/>
              <a:gd name="connsiteY9" fmla="*/ 307649 h 487111"/>
              <a:gd name="connsiteX10" fmla="*/ 1768979 w 6571716"/>
              <a:gd name="connsiteY10" fmla="*/ 119641 h 487111"/>
              <a:gd name="connsiteX11" fmla="*/ 888762 w 6571716"/>
              <a:gd name="connsiteY11" fmla="*/ 264920 h 487111"/>
              <a:gd name="connsiteX12" fmla="*/ 350377 w 6571716"/>
              <a:gd name="connsiteY12" fmla="*/ 179462 h 487111"/>
              <a:gd name="connsiteX13" fmla="*/ 0 w 6571716"/>
              <a:gd name="connsiteY13" fmla="*/ 487111 h 487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571716" h="487111">
                <a:moveTo>
                  <a:pt x="6571716" y="0"/>
                </a:moveTo>
                <a:cubicBezTo>
                  <a:pt x="6437831" y="81185"/>
                  <a:pt x="6303947" y="162370"/>
                  <a:pt x="6144426" y="170916"/>
                </a:cubicBezTo>
                <a:cubicBezTo>
                  <a:pt x="5984905" y="179462"/>
                  <a:pt x="5789776" y="27062"/>
                  <a:pt x="5614587" y="51275"/>
                </a:cubicBezTo>
                <a:cubicBezTo>
                  <a:pt x="5439398" y="75488"/>
                  <a:pt x="5261360" y="309074"/>
                  <a:pt x="5093293" y="316195"/>
                </a:cubicBezTo>
                <a:cubicBezTo>
                  <a:pt x="4925226" y="323316"/>
                  <a:pt x="4768553" y="91156"/>
                  <a:pt x="4606183" y="94004"/>
                </a:cubicBezTo>
                <a:cubicBezTo>
                  <a:pt x="4443813" y="96853"/>
                  <a:pt x="4275746" y="316194"/>
                  <a:pt x="4119073" y="333286"/>
                </a:cubicBezTo>
                <a:cubicBezTo>
                  <a:pt x="3962400" y="350378"/>
                  <a:pt x="3812848" y="197978"/>
                  <a:pt x="3666145" y="196554"/>
                </a:cubicBezTo>
                <a:cubicBezTo>
                  <a:pt x="3519442" y="195130"/>
                  <a:pt x="3384134" y="326164"/>
                  <a:pt x="3238856" y="324740"/>
                </a:cubicBezTo>
                <a:cubicBezTo>
                  <a:pt x="3093578" y="323316"/>
                  <a:pt x="2932631" y="190857"/>
                  <a:pt x="2794474" y="188008"/>
                </a:cubicBezTo>
                <a:cubicBezTo>
                  <a:pt x="2656317" y="185160"/>
                  <a:pt x="2580830" y="319044"/>
                  <a:pt x="2409914" y="307649"/>
                </a:cubicBezTo>
                <a:cubicBezTo>
                  <a:pt x="2238998" y="296255"/>
                  <a:pt x="2022504" y="126763"/>
                  <a:pt x="1768979" y="119641"/>
                </a:cubicBezTo>
                <a:cubicBezTo>
                  <a:pt x="1515454" y="112520"/>
                  <a:pt x="1125196" y="254950"/>
                  <a:pt x="888762" y="264920"/>
                </a:cubicBezTo>
                <a:cubicBezTo>
                  <a:pt x="652328" y="274890"/>
                  <a:pt x="498504" y="142430"/>
                  <a:pt x="350377" y="179462"/>
                </a:cubicBezTo>
                <a:cubicBezTo>
                  <a:pt x="202250" y="216494"/>
                  <a:pt x="101125" y="351802"/>
                  <a:pt x="0" y="48711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6" name="Rounded Rectangle 12">
            <a:extLst>
              <a:ext uri="{FF2B5EF4-FFF2-40B4-BE49-F238E27FC236}">
                <a16:creationId xmlns:a16="http://schemas.microsoft.com/office/drawing/2014/main" id="{86C9B523-46AD-47B9-9C1C-2E700B5323D2}"/>
              </a:ext>
            </a:extLst>
          </p:cNvPr>
          <p:cNvSpPr/>
          <p:nvPr/>
        </p:nvSpPr>
        <p:spPr bwMode="auto">
          <a:xfrm>
            <a:off x="3357472" y="274423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7" name="Rounded Rectangle 12">
            <a:extLst>
              <a:ext uri="{FF2B5EF4-FFF2-40B4-BE49-F238E27FC236}">
                <a16:creationId xmlns:a16="http://schemas.microsoft.com/office/drawing/2014/main" id="{B2C943A5-B19C-4EF9-A7F1-1B776CFE8F0C}"/>
              </a:ext>
            </a:extLst>
          </p:cNvPr>
          <p:cNvSpPr/>
          <p:nvPr/>
        </p:nvSpPr>
        <p:spPr bwMode="auto">
          <a:xfrm>
            <a:off x="5092204" y="273463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8" name="Vrije vorm: vorm 17">
            <a:extLst>
              <a:ext uri="{FF2B5EF4-FFF2-40B4-BE49-F238E27FC236}">
                <a16:creationId xmlns:a16="http://schemas.microsoft.com/office/drawing/2014/main" id="{CF234616-022D-4F2D-BF1E-65523195371D}"/>
              </a:ext>
            </a:extLst>
          </p:cNvPr>
          <p:cNvSpPr/>
          <p:nvPr/>
        </p:nvSpPr>
        <p:spPr bwMode="auto">
          <a:xfrm>
            <a:off x="1418602" y="2939596"/>
            <a:ext cx="452927" cy="188165"/>
          </a:xfrm>
          <a:custGeom>
            <a:avLst/>
            <a:gdLst>
              <a:gd name="connsiteX0" fmla="*/ 452927 w 452927"/>
              <a:gd name="connsiteY0" fmla="*/ 188165 h 188165"/>
              <a:gd name="connsiteX1" fmla="*/ 290557 w 452927"/>
              <a:gd name="connsiteY1" fmla="*/ 157 h 188165"/>
              <a:gd name="connsiteX2" fmla="*/ 0 w 452927"/>
              <a:gd name="connsiteY2" fmla="*/ 162527 h 188165"/>
            </a:gdLst>
            <a:ahLst/>
            <a:cxnLst>
              <a:cxn ang="0">
                <a:pos x="connsiteX0" y="connsiteY0"/>
              </a:cxn>
              <a:cxn ang="0">
                <a:pos x="connsiteX1" y="connsiteY1"/>
              </a:cxn>
              <a:cxn ang="0">
                <a:pos x="connsiteX2" y="connsiteY2"/>
              </a:cxn>
            </a:cxnLst>
            <a:rect l="l" t="t" r="r" b="b"/>
            <a:pathLst>
              <a:path w="452927" h="188165">
                <a:moveTo>
                  <a:pt x="452927" y="188165"/>
                </a:moveTo>
                <a:cubicBezTo>
                  <a:pt x="409486" y="96297"/>
                  <a:pt x="366045" y="4430"/>
                  <a:pt x="290557" y="157"/>
                </a:cubicBezTo>
                <a:cubicBezTo>
                  <a:pt x="215069" y="-4116"/>
                  <a:pt x="107534" y="79205"/>
                  <a:pt x="0" y="16252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38" name="Straight Connector 10">
            <a:extLst>
              <a:ext uri="{FF2B5EF4-FFF2-40B4-BE49-F238E27FC236}">
                <a16:creationId xmlns:a16="http://schemas.microsoft.com/office/drawing/2014/main" id="{DD862543-EF2C-40C2-B7AC-94350213924F}"/>
              </a:ext>
            </a:extLst>
          </p:cNvPr>
          <p:cNvCxnSpPr/>
          <p:nvPr/>
        </p:nvCxnSpPr>
        <p:spPr bwMode="auto">
          <a:xfrm>
            <a:off x="7156800" y="3623696"/>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Rechte verbindingslijn 38">
            <a:extLst>
              <a:ext uri="{FF2B5EF4-FFF2-40B4-BE49-F238E27FC236}">
                <a16:creationId xmlns:a16="http://schemas.microsoft.com/office/drawing/2014/main" id="{21F92D89-CA3A-4152-BF14-FC0E569DCF94}"/>
              </a:ext>
            </a:extLst>
          </p:cNvPr>
          <p:cNvCxnSpPr>
            <a:cxnSpLocks/>
          </p:cNvCxnSpPr>
          <p:nvPr/>
        </p:nvCxnSpPr>
        <p:spPr bwMode="auto">
          <a:xfrm>
            <a:off x="7337888" y="3348000"/>
            <a:ext cx="54115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Rechte verbindingslijn 39">
            <a:extLst>
              <a:ext uri="{FF2B5EF4-FFF2-40B4-BE49-F238E27FC236}">
                <a16:creationId xmlns:a16="http://schemas.microsoft.com/office/drawing/2014/main" id="{E6FDB87A-21A6-48B3-AB92-6FBC349D84B4}"/>
              </a:ext>
            </a:extLst>
          </p:cNvPr>
          <p:cNvCxnSpPr>
            <a:cxnSpLocks/>
          </p:cNvCxnSpPr>
          <p:nvPr/>
        </p:nvCxnSpPr>
        <p:spPr bwMode="auto">
          <a:xfrm>
            <a:off x="1926368" y="4090408"/>
            <a:ext cx="54115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Freeform 24">
            <a:extLst>
              <a:ext uri="{FF2B5EF4-FFF2-40B4-BE49-F238E27FC236}">
                <a16:creationId xmlns:a16="http://schemas.microsoft.com/office/drawing/2014/main" id="{16867F1B-6B45-4752-8C3B-E9044720EEB6}"/>
              </a:ext>
            </a:extLst>
          </p:cNvPr>
          <p:cNvSpPr/>
          <p:nvPr/>
        </p:nvSpPr>
        <p:spPr bwMode="auto">
          <a:xfrm>
            <a:off x="851516" y="372275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2" name="Plus 25">
            <a:extLst>
              <a:ext uri="{FF2B5EF4-FFF2-40B4-BE49-F238E27FC236}">
                <a16:creationId xmlns:a16="http://schemas.microsoft.com/office/drawing/2014/main" id="{E482A559-F13E-47F5-B287-4514BC45140A}"/>
              </a:ext>
            </a:extLst>
          </p:cNvPr>
          <p:cNvSpPr/>
          <p:nvPr/>
        </p:nvSpPr>
        <p:spPr bwMode="auto">
          <a:xfrm>
            <a:off x="1111488" y="4090792"/>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3" name="Freeform 26">
            <a:extLst>
              <a:ext uri="{FF2B5EF4-FFF2-40B4-BE49-F238E27FC236}">
                <a16:creationId xmlns:a16="http://schemas.microsoft.com/office/drawing/2014/main" id="{3D7444D6-4786-43A4-A543-FDDBB8562F8E}"/>
              </a:ext>
            </a:extLst>
          </p:cNvPr>
          <p:cNvSpPr/>
          <p:nvPr/>
        </p:nvSpPr>
        <p:spPr bwMode="auto">
          <a:xfrm flipH="1">
            <a:off x="6930000" y="372269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4" name="Rounded Rectangle 12">
            <a:extLst>
              <a:ext uri="{FF2B5EF4-FFF2-40B4-BE49-F238E27FC236}">
                <a16:creationId xmlns:a16="http://schemas.microsoft.com/office/drawing/2014/main" id="{2AB95E09-1091-4411-BC5D-5C8019106E77}"/>
              </a:ext>
            </a:extLst>
          </p:cNvPr>
          <p:cNvSpPr/>
          <p:nvPr/>
        </p:nvSpPr>
        <p:spPr bwMode="auto">
          <a:xfrm>
            <a:off x="3124420" y="352589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8" name="Vrije vorm: vorm 27">
            <a:extLst>
              <a:ext uri="{FF2B5EF4-FFF2-40B4-BE49-F238E27FC236}">
                <a16:creationId xmlns:a16="http://schemas.microsoft.com/office/drawing/2014/main" id="{6CC089BE-8643-493E-98EF-58D29D2FAD2D}"/>
              </a:ext>
            </a:extLst>
          </p:cNvPr>
          <p:cNvSpPr/>
          <p:nvPr/>
        </p:nvSpPr>
        <p:spPr bwMode="auto">
          <a:xfrm>
            <a:off x="3307222" y="3623417"/>
            <a:ext cx="931492" cy="213645"/>
          </a:xfrm>
          <a:custGeom>
            <a:avLst/>
            <a:gdLst>
              <a:gd name="connsiteX0" fmla="*/ 931492 w 931492"/>
              <a:gd name="connsiteY0" fmla="*/ 213645 h 213645"/>
              <a:gd name="connsiteX1" fmla="*/ 581114 w 931492"/>
              <a:gd name="connsiteY1" fmla="*/ 0 h 213645"/>
              <a:gd name="connsiteX2" fmla="*/ 0 w 931492"/>
              <a:gd name="connsiteY2" fmla="*/ 213645 h 213645"/>
            </a:gdLst>
            <a:ahLst/>
            <a:cxnLst>
              <a:cxn ang="0">
                <a:pos x="connsiteX0" y="connsiteY0"/>
              </a:cxn>
              <a:cxn ang="0">
                <a:pos x="connsiteX1" y="connsiteY1"/>
              </a:cxn>
              <a:cxn ang="0">
                <a:pos x="connsiteX2" y="connsiteY2"/>
              </a:cxn>
            </a:cxnLst>
            <a:rect l="l" t="t" r="r" b="b"/>
            <a:pathLst>
              <a:path w="931492" h="213645">
                <a:moveTo>
                  <a:pt x="931492" y="213645"/>
                </a:moveTo>
                <a:cubicBezTo>
                  <a:pt x="833927" y="106822"/>
                  <a:pt x="736363" y="0"/>
                  <a:pt x="581114" y="0"/>
                </a:cubicBezTo>
                <a:cubicBezTo>
                  <a:pt x="425865" y="0"/>
                  <a:pt x="212932" y="106822"/>
                  <a:pt x="0" y="21364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46" name="Straight Connector 10">
            <a:extLst>
              <a:ext uri="{FF2B5EF4-FFF2-40B4-BE49-F238E27FC236}">
                <a16:creationId xmlns:a16="http://schemas.microsoft.com/office/drawing/2014/main" id="{C05AFEFF-925B-424A-96F2-A04F8BB0502B}"/>
              </a:ext>
            </a:extLst>
          </p:cNvPr>
          <p:cNvCxnSpPr/>
          <p:nvPr/>
        </p:nvCxnSpPr>
        <p:spPr bwMode="auto">
          <a:xfrm>
            <a:off x="6830510" y="4383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Rechte verbindingslijn 47">
            <a:extLst>
              <a:ext uri="{FF2B5EF4-FFF2-40B4-BE49-F238E27FC236}">
                <a16:creationId xmlns:a16="http://schemas.microsoft.com/office/drawing/2014/main" id="{7D640267-2B14-465A-8D5C-72C7B301B22F}"/>
              </a:ext>
            </a:extLst>
          </p:cNvPr>
          <p:cNvCxnSpPr>
            <a:cxnSpLocks/>
          </p:cNvCxnSpPr>
          <p:nvPr/>
        </p:nvCxnSpPr>
        <p:spPr bwMode="auto">
          <a:xfrm>
            <a:off x="5545728" y="4872072"/>
            <a:ext cx="125100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Rechte verbindingslijn 48">
            <a:extLst>
              <a:ext uri="{FF2B5EF4-FFF2-40B4-BE49-F238E27FC236}">
                <a16:creationId xmlns:a16="http://schemas.microsoft.com/office/drawing/2014/main" id="{783F6240-34F5-4505-98B5-2FFE2958A74F}"/>
              </a:ext>
            </a:extLst>
          </p:cNvPr>
          <p:cNvCxnSpPr>
            <a:cxnSpLocks/>
          </p:cNvCxnSpPr>
          <p:nvPr/>
        </p:nvCxnSpPr>
        <p:spPr bwMode="auto">
          <a:xfrm>
            <a:off x="3080480" y="4872072"/>
            <a:ext cx="69248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Freeform 24">
            <a:extLst>
              <a:ext uri="{FF2B5EF4-FFF2-40B4-BE49-F238E27FC236}">
                <a16:creationId xmlns:a16="http://schemas.microsoft.com/office/drawing/2014/main" id="{E8372632-E660-4632-8FD9-811B3F90379B}"/>
              </a:ext>
            </a:extLst>
          </p:cNvPr>
          <p:cNvSpPr/>
          <p:nvPr/>
        </p:nvSpPr>
        <p:spPr bwMode="auto">
          <a:xfrm>
            <a:off x="7200000" y="372269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2" name="Plus 25">
            <a:extLst>
              <a:ext uri="{FF2B5EF4-FFF2-40B4-BE49-F238E27FC236}">
                <a16:creationId xmlns:a16="http://schemas.microsoft.com/office/drawing/2014/main" id="{D2D8BB17-8CEE-4834-9F7A-36DD0A76A6A1}"/>
              </a:ext>
            </a:extLst>
          </p:cNvPr>
          <p:cNvSpPr/>
          <p:nvPr/>
        </p:nvSpPr>
        <p:spPr bwMode="auto">
          <a:xfrm>
            <a:off x="7408693" y="4090408"/>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3" name="Freeform 26">
            <a:extLst>
              <a:ext uri="{FF2B5EF4-FFF2-40B4-BE49-F238E27FC236}">
                <a16:creationId xmlns:a16="http://schemas.microsoft.com/office/drawing/2014/main" id="{E6D3C353-174C-4EDC-954A-A636A7F3418B}"/>
              </a:ext>
            </a:extLst>
          </p:cNvPr>
          <p:cNvSpPr/>
          <p:nvPr/>
        </p:nvSpPr>
        <p:spPr bwMode="auto">
          <a:xfrm flipH="1">
            <a:off x="3647549" y="4473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4" name="Rounded Rectangle 12">
            <a:extLst>
              <a:ext uri="{FF2B5EF4-FFF2-40B4-BE49-F238E27FC236}">
                <a16:creationId xmlns:a16="http://schemas.microsoft.com/office/drawing/2014/main" id="{95469F6D-F2DE-4FE8-99A5-C8DF72C52C4D}"/>
              </a:ext>
            </a:extLst>
          </p:cNvPr>
          <p:cNvSpPr/>
          <p:nvPr/>
        </p:nvSpPr>
        <p:spPr bwMode="auto">
          <a:xfrm>
            <a:off x="7351552" y="352589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6" name="Rounded Rectangle 12">
            <a:extLst>
              <a:ext uri="{FF2B5EF4-FFF2-40B4-BE49-F238E27FC236}">
                <a16:creationId xmlns:a16="http://schemas.microsoft.com/office/drawing/2014/main" id="{4D2B83F8-18D2-4097-8228-BE594D3EF930}"/>
              </a:ext>
            </a:extLst>
          </p:cNvPr>
          <p:cNvSpPr/>
          <p:nvPr/>
        </p:nvSpPr>
        <p:spPr bwMode="auto">
          <a:xfrm>
            <a:off x="2543067" y="423339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7" name="Rounded Rectangle 12">
            <a:extLst>
              <a:ext uri="{FF2B5EF4-FFF2-40B4-BE49-F238E27FC236}">
                <a16:creationId xmlns:a16="http://schemas.microsoft.com/office/drawing/2014/main" id="{DD6CCD18-3AB9-43FA-84DD-7A1A1131AB6B}"/>
              </a:ext>
            </a:extLst>
          </p:cNvPr>
          <p:cNvSpPr/>
          <p:nvPr/>
        </p:nvSpPr>
        <p:spPr bwMode="auto">
          <a:xfrm>
            <a:off x="3827595" y="423523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5" name="Vrije vorm: vorm 54">
            <a:extLst>
              <a:ext uri="{FF2B5EF4-FFF2-40B4-BE49-F238E27FC236}">
                <a16:creationId xmlns:a16="http://schemas.microsoft.com/office/drawing/2014/main" id="{4A6440E9-856A-4E00-9600-A632DD58BBB4}"/>
              </a:ext>
            </a:extLst>
          </p:cNvPr>
          <p:cNvSpPr/>
          <p:nvPr/>
        </p:nvSpPr>
        <p:spPr bwMode="auto">
          <a:xfrm>
            <a:off x="4007977" y="4119073"/>
            <a:ext cx="3655299" cy="495656"/>
          </a:xfrm>
          <a:custGeom>
            <a:avLst/>
            <a:gdLst>
              <a:gd name="connsiteX0" fmla="*/ 3614871 w 3712766"/>
              <a:gd name="connsiteY0" fmla="*/ 0 h 495656"/>
              <a:gd name="connsiteX1" fmla="*/ 3606325 w 3712766"/>
              <a:gd name="connsiteY1" fmla="*/ 376015 h 495656"/>
              <a:gd name="connsiteX2" fmla="*/ 2529555 w 3712766"/>
              <a:gd name="connsiteY2" fmla="*/ 85458 h 495656"/>
              <a:gd name="connsiteX3" fmla="*/ 1341689 w 3712766"/>
              <a:gd name="connsiteY3" fmla="*/ 410198 h 495656"/>
              <a:gd name="connsiteX4" fmla="*/ 820396 w 3712766"/>
              <a:gd name="connsiteY4" fmla="*/ 170916 h 495656"/>
              <a:gd name="connsiteX5" fmla="*/ 0 w 3712766"/>
              <a:gd name="connsiteY5" fmla="*/ 495656 h 495656"/>
              <a:gd name="connsiteX0" fmla="*/ 3614871 w 3724172"/>
              <a:gd name="connsiteY0" fmla="*/ 0 h 495656"/>
              <a:gd name="connsiteX1" fmla="*/ 3606325 w 3724172"/>
              <a:gd name="connsiteY1" fmla="*/ 376015 h 495656"/>
              <a:gd name="connsiteX2" fmla="*/ 2367185 w 3724172"/>
              <a:gd name="connsiteY2" fmla="*/ 153824 h 495656"/>
              <a:gd name="connsiteX3" fmla="*/ 1341689 w 3724172"/>
              <a:gd name="connsiteY3" fmla="*/ 410198 h 495656"/>
              <a:gd name="connsiteX4" fmla="*/ 820396 w 3724172"/>
              <a:gd name="connsiteY4" fmla="*/ 170916 h 495656"/>
              <a:gd name="connsiteX5" fmla="*/ 0 w 3724172"/>
              <a:gd name="connsiteY5" fmla="*/ 495656 h 495656"/>
              <a:gd name="connsiteX0" fmla="*/ 3614871 w 3655299"/>
              <a:gd name="connsiteY0" fmla="*/ 0 h 495656"/>
              <a:gd name="connsiteX1" fmla="*/ 3443955 w 3655299"/>
              <a:gd name="connsiteY1" fmla="*/ 324740 h 495656"/>
              <a:gd name="connsiteX2" fmla="*/ 2367185 w 3655299"/>
              <a:gd name="connsiteY2" fmla="*/ 153824 h 495656"/>
              <a:gd name="connsiteX3" fmla="*/ 1341689 w 3655299"/>
              <a:gd name="connsiteY3" fmla="*/ 410198 h 495656"/>
              <a:gd name="connsiteX4" fmla="*/ 820396 w 3655299"/>
              <a:gd name="connsiteY4" fmla="*/ 170916 h 495656"/>
              <a:gd name="connsiteX5" fmla="*/ 0 w 3655299"/>
              <a:gd name="connsiteY5" fmla="*/ 495656 h 49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55299" h="495656">
                <a:moveTo>
                  <a:pt x="3614871" y="0"/>
                </a:moveTo>
                <a:cubicBezTo>
                  <a:pt x="3701041" y="180886"/>
                  <a:pt x="3651903" y="299103"/>
                  <a:pt x="3443955" y="324740"/>
                </a:cubicBezTo>
                <a:cubicBezTo>
                  <a:pt x="3236007" y="350377"/>
                  <a:pt x="2717563" y="139581"/>
                  <a:pt x="2367185" y="153824"/>
                </a:cubicBezTo>
                <a:cubicBezTo>
                  <a:pt x="2016807" y="168067"/>
                  <a:pt x="1599487" y="407349"/>
                  <a:pt x="1341689" y="410198"/>
                </a:cubicBezTo>
                <a:cubicBezTo>
                  <a:pt x="1083891" y="413047"/>
                  <a:pt x="1044011" y="156673"/>
                  <a:pt x="820396" y="170916"/>
                </a:cubicBezTo>
                <a:cubicBezTo>
                  <a:pt x="596781" y="185159"/>
                  <a:pt x="298390" y="340407"/>
                  <a:pt x="0" y="49565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8" name="Vrije vorm: vorm 57">
            <a:extLst>
              <a:ext uri="{FF2B5EF4-FFF2-40B4-BE49-F238E27FC236}">
                <a16:creationId xmlns:a16="http://schemas.microsoft.com/office/drawing/2014/main" id="{2935B712-6AB5-4ADC-A89E-675BD0673F8A}"/>
              </a:ext>
            </a:extLst>
          </p:cNvPr>
          <p:cNvSpPr/>
          <p:nvPr/>
        </p:nvSpPr>
        <p:spPr bwMode="auto">
          <a:xfrm>
            <a:off x="3999432" y="4845465"/>
            <a:ext cx="1085316" cy="205360"/>
          </a:xfrm>
          <a:custGeom>
            <a:avLst/>
            <a:gdLst>
              <a:gd name="connsiteX0" fmla="*/ 1085316 w 1085316"/>
              <a:gd name="connsiteY0" fmla="*/ 34184 h 205360"/>
              <a:gd name="connsiteX1" fmla="*/ 470018 w 1085316"/>
              <a:gd name="connsiteY1" fmla="*/ 205099 h 205360"/>
              <a:gd name="connsiteX2" fmla="*/ 0 w 1085316"/>
              <a:gd name="connsiteY2" fmla="*/ 0 h 205360"/>
            </a:gdLst>
            <a:ahLst/>
            <a:cxnLst>
              <a:cxn ang="0">
                <a:pos x="connsiteX0" y="connsiteY0"/>
              </a:cxn>
              <a:cxn ang="0">
                <a:pos x="connsiteX1" y="connsiteY1"/>
              </a:cxn>
              <a:cxn ang="0">
                <a:pos x="connsiteX2" y="connsiteY2"/>
              </a:cxn>
            </a:cxnLst>
            <a:rect l="l" t="t" r="r" b="b"/>
            <a:pathLst>
              <a:path w="1085316" h="205360">
                <a:moveTo>
                  <a:pt x="1085316" y="34184"/>
                </a:moveTo>
                <a:cubicBezTo>
                  <a:pt x="868110" y="122490"/>
                  <a:pt x="650904" y="210796"/>
                  <a:pt x="470018" y="205099"/>
                </a:cubicBezTo>
                <a:cubicBezTo>
                  <a:pt x="289132" y="199402"/>
                  <a:pt x="144566" y="99701"/>
                  <a:pt x="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59" name="Rechte verbindingslijn 58">
            <a:extLst>
              <a:ext uri="{FF2B5EF4-FFF2-40B4-BE49-F238E27FC236}">
                <a16:creationId xmlns:a16="http://schemas.microsoft.com/office/drawing/2014/main" id="{C632D229-33E7-4F70-A35E-46201A441AC1}"/>
              </a:ext>
            </a:extLst>
          </p:cNvPr>
          <p:cNvCxnSpPr>
            <a:cxnSpLocks/>
          </p:cNvCxnSpPr>
          <p:nvPr/>
        </p:nvCxnSpPr>
        <p:spPr bwMode="auto">
          <a:xfrm>
            <a:off x="2291536" y="5616000"/>
            <a:ext cx="251531"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10">
            <a:extLst>
              <a:ext uri="{FF2B5EF4-FFF2-40B4-BE49-F238E27FC236}">
                <a16:creationId xmlns:a16="http://schemas.microsoft.com/office/drawing/2014/main" id="{364D6CD5-B6E2-4C75-95FF-09FEACA2D5C1}"/>
              </a:ext>
            </a:extLst>
          </p:cNvPr>
          <p:cNvCxnSpPr/>
          <p:nvPr/>
        </p:nvCxnSpPr>
        <p:spPr bwMode="auto">
          <a:xfrm>
            <a:off x="5274000" y="517271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Rechte verbindingslijn 62">
            <a:extLst>
              <a:ext uri="{FF2B5EF4-FFF2-40B4-BE49-F238E27FC236}">
                <a16:creationId xmlns:a16="http://schemas.microsoft.com/office/drawing/2014/main" id="{E2110BA8-6387-4751-9F1F-364B49FB1294}"/>
              </a:ext>
            </a:extLst>
          </p:cNvPr>
          <p:cNvCxnSpPr>
            <a:cxnSpLocks/>
          </p:cNvCxnSpPr>
          <p:nvPr/>
        </p:nvCxnSpPr>
        <p:spPr bwMode="auto">
          <a:xfrm>
            <a:off x="3420000" y="5625503"/>
            <a:ext cx="703175"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Rechte verbindingslijn 64">
            <a:extLst>
              <a:ext uri="{FF2B5EF4-FFF2-40B4-BE49-F238E27FC236}">
                <a16:creationId xmlns:a16="http://schemas.microsoft.com/office/drawing/2014/main" id="{4388DF43-6785-4AA0-A004-29357795456D}"/>
              </a:ext>
            </a:extLst>
          </p:cNvPr>
          <p:cNvCxnSpPr>
            <a:cxnSpLocks/>
          </p:cNvCxnSpPr>
          <p:nvPr/>
        </p:nvCxnSpPr>
        <p:spPr bwMode="auto">
          <a:xfrm>
            <a:off x="4205722" y="5625503"/>
            <a:ext cx="101427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Freeform 24">
            <a:extLst>
              <a:ext uri="{FF2B5EF4-FFF2-40B4-BE49-F238E27FC236}">
                <a16:creationId xmlns:a16="http://schemas.microsoft.com/office/drawing/2014/main" id="{48FBA2FC-02A3-49DA-B8DE-52D4A60E6B87}"/>
              </a:ext>
            </a:extLst>
          </p:cNvPr>
          <p:cNvSpPr/>
          <p:nvPr/>
        </p:nvSpPr>
        <p:spPr bwMode="auto">
          <a:xfrm>
            <a:off x="6876707" y="4473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9" name="Plus 25">
            <a:extLst>
              <a:ext uri="{FF2B5EF4-FFF2-40B4-BE49-F238E27FC236}">
                <a16:creationId xmlns:a16="http://schemas.microsoft.com/office/drawing/2014/main" id="{F9087084-1884-416B-A84F-F321864093FD}"/>
              </a:ext>
            </a:extLst>
          </p:cNvPr>
          <p:cNvSpPr/>
          <p:nvPr/>
        </p:nvSpPr>
        <p:spPr bwMode="auto">
          <a:xfrm>
            <a:off x="7056707" y="4841040"/>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0" name="Freeform 26">
            <a:extLst>
              <a:ext uri="{FF2B5EF4-FFF2-40B4-BE49-F238E27FC236}">
                <a16:creationId xmlns:a16="http://schemas.microsoft.com/office/drawing/2014/main" id="{6D21BEEE-31D6-47D8-A46C-9139A79DFE4E}"/>
              </a:ext>
            </a:extLst>
          </p:cNvPr>
          <p:cNvSpPr/>
          <p:nvPr/>
        </p:nvSpPr>
        <p:spPr bwMode="auto">
          <a:xfrm flipH="1">
            <a:off x="2417301" y="526271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1" name="Rounded Rectangle 12">
            <a:extLst>
              <a:ext uri="{FF2B5EF4-FFF2-40B4-BE49-F238E27FC236}">
                <a16:creationId xmlns:a16="http://schemas.microsoft.com/office/drawing/2014/main" id="{1E176BA9-B2CE-4C50-B0FA-F0655612F490}"/>
              </a:ext>
            </a:extLst>
          </p:cNvPr>
          <p:cNvSpPr/>
          <p:nvPr/>
        </p:nvSpPr>
        <p:spPr bwMode="auto">
          <a:xfrm>
            <a:off x="7027552" y="427671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4" name="Freeform 40">
            <a:extLst>
              <a:ext uri="{FF2B5EF4-FFF2-40B4-BE49-F238E27FC236}">
                <a16:creationId xmlns:a16="http://schemas.microsoft.com/office/drawing/2014/main" id="{8FE15937-D406-47AC-9E2E-F8322FD08256}"/>
              </a:ext>
            </a:extLst>
          </p:cNvPr>
          <p:cNvSpPr/>
          <p:nvPr/>
        </p:nvSpPr>
        <p:spPr bwMode="auto">
          <a:xfrm>
            <a:off x="2875911" y="526156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5" name="Freeform 41">
            <a:extLst>
              <a:ext uri="{FF2B5EF4-FFF2-40B4-BE49-F238E27FC236}">
                <a16:creationId xmlns:a16="http://schemas.microsoft.com/office/drawing/2014/main" id="{78032411-D08A-4479-BD3C-FC964E913EA6}"/>
              </a:ext>
            </a:extLst>
          </p:cNvPr>
          <p:cNvSpPr/>
          <p:nvPr/>
        </p:nvSpPr>
        <p:spPr bwMode="auto">
          <a:xfrm flipH="1">
            <a:off x="3996675" y="526271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76" name="Vrije vorm: vorm 75">
            <a:extLst>
              <a:ext uri="{FF2B5EF4-FFF2-40B4-BE49-F238E27FC236}">
                <a16:creationId xmlns:a16="http://schemas.microsoft.com/office/drawing/2014/main" id="{37371697-350F-463B-9323-C8688C359DB7}"/>
              </a:ext>
            </a:extLst>
          </p:cNvPr>
          <p:cNvSpPr/>
          <p:nvPr/>
        </p:nvSpPr>
        <p:spPr bwMode="auto">
          <a:xfrm>
            <a:off x="2738383" y="5581650"/>
            <a:ext cx="1027167" cy="337954"/>
          </a:xfrm>
          <a:custGeom>
            <a:avLst/>
            <a:gdLst>
              <a:gd name="connsiteX0" fmla="*/ 1048808 w 1048808"/>
              <a:gd name="connsiteY0" fmla="*/ 133350 h 404701"/>
              <a:gd name="connsiteX1" fmla="*/ 724958 w 1048808"/>
              <a:gd name="connsiteY1" fmla="*/ 285750 h 404701"/>
              <a:gd name="connsiteX2" fmla="*/ 496358 w 1048808"/>
              <a:gd name="connsiteY2" fmla="*/ 222250 h 404701"/>
              <a:gd name="connsiteX3" fmla="*/ 45508 w 1048808"/>
              <a:gd name="connsiteY3" fmla="*/ 400050 h 404701"/>
              <a:gd name="connsiteX4" fmla="*/ 39158 w 1048808"/>
              <a:gd name="connsiteY4" fmla="*/ 0 h 404701"/>
              <a:gd name="connsiteX0" fmla="*/ 1027167 w 1027167"/>
              <a:gd name="connsiteY0" fmla="*/ 133350 h 337954"/>
              <a:gd name="connsiteX1" fmla="*/ 703317 w 1027167"/>
              <a:gd name="connsiteY1" fmla="*/ 285750 h 337954"/>
              <a:gd name="connsiteX2" fmla="*/ 474717 w 1027167"/>
              <a:gd name="connsiteY2" fmla="*/ 222250 h 337954"/>
              <a:gd name="connsiteX3" fmla="*/ 75142 w 1027167"/>
              <a:gd name="connsiteY3" fmla="*/ 331683 h 337954"/>
              <a:gd name="connsiteX4" fmla="*/ 17517 w 1027167"/>
              <a:gd name="connsiteY4" fmla="*/ 0 h 337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7167" h="337954">
                <a:moveTo>
                  <a:pt x="1027167" y="133350"/>
                </a:moveTo>
                <a:cubicBezTo>
                  <a:pt x="911279" y="202141"/>
                  <a:pt x="795392" y="270933"/>
                  <a:pt x="703317" y="285750"/>
                </a:cubicBezTo>
                <a:cubicBezTo>
                  <a:pt x="611242" y="300567"/>
                  <a:pt x="579413" y="214595"/>
                  <a:pt x="474717" y="222250"/>
                </a:cubicBezTo>
                <a:cubicBezTo>
                  <a:pt x="370021" y="229905"/>
                  <a:pt x="151342" y="368725"/>
                  <a:pt x="75142" y="331683"/>
                </a:cubicBezTo>
                <a:cubicBezTo>
                  <a:pt x="-1058" y="294641"/>
                  <a:pt x="-17408" y="181504"/>
                  <a:pt x="17517"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77" name="Straight Connector 10">
            <a:extLst>
              <a:ext uri="{FF2B5EF4-FFF2-40B4-BE49-F238E27FC236}">
                <a16:creationId xmlns:a16="http://schemas.microsoft.com/office/drawing/2014/main" id="{1263EF1E-D4B4-407E-81B7-BB17AD3B31C2}"/>
              </a:ext>
            </a:extLst>
          </p:cNvPr>
          <p:cNvCxnSpPr/>
          <p:nvPr/>
        </p:nvCxnSpPr>
        <p:spPr bwMode="auto">
          <a:xfrm>
            <a:off x="5924880" y="5943933"/>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Rechte verbindingslijn 77">
            <a:extLst>
              <a:ext uri="{FF2B5EF4-FFF2-40B4-BE49-F238E27FC236}">
                <a16:creationId xmlns:a16="http://schemas.microsoft.com/office/drawing/2014/main" id="{84C5794B-520F-494B-8BEC-B9C4A949A4EA}"/>
              </a:ext>
            </a:extLst>
          </p:cNvPr>
          <p:cNvCxnSpPr>
            <a:cxnSpLocks/>
          </p:cNvCxnSpPr>
          <p:nvPr/>
        </p:nvCxnSpPr>
        <p:spPr bwMode="auto">
          <a:xfrm>
            <a:off x="1346293" y="6408000"/>
            <a:ext cx="90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Rechte verbindingslijn 79">
            <a:extLst>
              <a:ext uri="{FF2B5EF4-FFF2-40B4-BE49-F238E27FC236}">
                <a16:creationId xmlns:a16="http://schemas.microsoft.com/office/drawing/2014/main" id="{E5B8D179-7CC4-46E3-ACDE-61A2427336D7}"/>
              </a:ext>
            </a:extLst>
          </p:cNvPr>
          <p:cNvCxnSpPr>
            <a:cxnSpLocks/>
          </p:cNvCxnSpPr>
          <p:nvPr/>
        </p:nvCxnSpPr>
        <p:spPr bwMode="auto">
          <a:xfrm>
            <a:off x="4641327" y="6408000"/>
            <a:ext cx="713489"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Rechte verbindingslijn 82">
            <a:extLst>
              <a:ext uri="{FF2B5EF4-FFF2-40B4-BE49-F238E27FC236}">
                <a16:creationId xmlns:a16="http://schemas.microsoft.com/office/drawing/2014/main" id="{DCA13BB6-6E23-42D3-A0F3-B1A19C800448}"/>
              </a:ext>
            </a:extLst>
          </p:cNvPr>
          <p:cNvCxnSpPr>
            <a:cxnSpLocks/>
          </p:cNvCxnSpPr>
          <p:nvPr/>
        </p:nvCxnSpPr>
        <p:spPr bwMode="auto">
          <a:xfrm>
            <a:off x="5426301" y="6408000"/>
            <a:ext cx="409325"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Freeform 24">
            <a:extLst>
              <a:ext uri="{FF2B5EF4-FFF2-40B4-BE49-F238E27FC236}">
                <a16:creationId xmlns:a16="http://schemas.microsoft.com/office/drawing/2014/main" id="{12AAB1D4-9643-42F6-A032-3840268E1A70}"/>
              </a:ext>
            </a:extLst>
          </p:cNvPr>
          <p:cNvSpPr/>
          <p:nvPr/>
        </p:nvSpPr>
        <p:spPr bwMode="auto">
          <a:xfrm>
            <a:off x="5328000" y="525652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6" name="Plus 25">
            <a:extLst>
              <a:ext uri="{FF2B5EF4-FFF2-40B4-BE49-F238E27FC236}">
                <a16:creationId xmlns:a16="http://schemas.microsoft.com/office/drawing/2014/main" id="{21C35406-9F6F-49A9-BD31-1ED4108F40C2}"/>
              </a:ext>
            </a:extLst>
          </p:cNvPr>
          <p:cNvSpPr/>
          <p:nvPr/>
        </p:nvSpPr>
        <p:spPr bwMode="auto">
          <a:xfrm>
            <a:off x="5512685" y="5624560"/>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7" name="Plus 25">
            <a:extLst>
              <a:ext uri="{FF2B5EF4-FFF2-40B4-BE49-F238E27FC236}">
                <a16:creationId xmlns:a16="http://schemas.microsoft.com/office/drawing/2014/main" id="{A1F874BB-6F3A-491E-8F48-33E86922BD00}"/>
              </a:ext>
            </a:extLst>
          </p:cNvPr>
          <p:cNvSpPr/>
          <p:nvPr/>
        </p:nvSpPr>
        <p:spPr bwMode="auto">
          <a:xfrm>
            <a:off x="5512685" y="5602400"/>
            <a:ext cx="180000" cy="180000"/>
          </a:xfrm>
          <a:prstGeom prst="mathPlus">
            <a:avLst>
              <a:gd name="adj1" fmla="val 17170"/>
            </a:avLst>
          </a:prstGeom>
          <a:solidFill>
            <a:srgbClr val="0000CC"/>
          </a:solidFill>
          <a:ln w="0">
            <a:solidFill>
              <a:srgbClr val="0000CC"/>
            </a:solidFill>
            <a:prstDash val="soli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8" name="Freeform 26">
            <a:extLst>
              <a:ext uri="{FF2B5EF4-FFF2-40B4-BE49-F238E27FC236}">
                <a16:creationId xmlns:a16="http://schemas.microsoft.com/office/drawing/2014/main" id="{C4DDD0A7-197D-42A8-9D8B-F17B053C2AB0}"/>
              </a:ext>
            </a:extLst>
          </p:cNvPr>
          <p:cNvSpPr/>
          <p:nvPr/>
        </p:nvSpPr>
        <p:spPr bwMode="auto">
          <a:xfrm flipH="1">
            <a:off x="2146959" y="602993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89" name="Rounded Rectangle 12">
            <a:extLst>
              <a:ext uri="{FF2B5EF4-FFF2-40B4-BE49-F238E27FC236}">
                <a16:creationId xmlns:a16="http://schemas.microsoft.com/office/drawing/2014/main" id="{A9302F3D-AA32-4E18-8FBB-F161286935E9}"/>
              </a:ext>
            </a:extLst>
          </p:cNvPr>
          <p:cNvSpPr/>
          <p:nvPr/>
        </p:nvSpPr>
        <p:spPr bwMode="auto">
          <a:xfrm>
            <a:off x="5483440" y="501820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0" name="Rounded Rectangle 12">
            <a:extLst>
              <a:ext uri="{FF2B5EF4-FFF2-40B4-BE49-F238E27FC236}">
                <a16:creationId xmlns:a16="http://schemas.microsoft.com/office/drawing/2014/main" id="{3AA28C19-59F0-40EF-A637-664E7461EF9B}"/>
              </a:ext>
            </a:extLst>
          </p:cNvPr>
          <p:cNvSpPr/>
          <p:nvPr/>
        </p:nvSpPr>
        <p:spPr bwMode="auto">
          <a:xfrm>
            <a:off x="7508839" y="501820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1" name="Vrije vorm: vorm 90">
            <a:extLst>
              <a:ext uri="{FF2B5EF4-FFF2-40B4-BE49-F238E27FC236}">
                <a16:creationId xmlns:a16="http://schemas.microsoft.com/office/drawing/2014/main" id="{67CFC8C0-CC17-4888-9598-E6233183CE14}"/>
              </a:ext>
            </a:extLst>
          </p:cNvPr>
          <p:cNvSpPr/>
          <p:nvPr/>
        </p:nvSpPr>
        <p:spPr bwMode="auto">
          <a:xfrm>
            <a:off x="6272613" y="5281212"/>
            <a:ext cx="854580" cy="145367"/>
          </a:xfrm>
          <a:custGeom>
            <a:avLst/>
            <a:gdLst>
              <a:gd name="connsiteX0" fmla="*/ 0 w 854580"/>
              <a:gd name="connsiteY0" fmla="*/ 128276 h 145367"/>
              <a:gd name="connsiteX1" fmla="*/ 410198 w 854580"/>
              <a:gd name="connsiteY1" fmla="*/ 89 h 145367"/>
              <a:gd name="connsiteX2" fmla="*/ 854580 w 854580"/>
              <a:gd name="connsiteY2" fmla="*/ 145367 h 145367"/>
            </a:gdLst>
            <a:ahLst/>
            <a:cxnLst>
              <a:cxn ang="0">
                <a:pos x="connsiteX0" y="connsiteY0"/>
              </a:cxn>
              <a:cxn ang="0">
                <a:pos x="connsiteX1" y="connsiteY1"/>
              </a:cxn>
              <a:cxn ang="0">
                <a:pos x="connsiteX2" y="connsiteY2"/>
              </a:cxn>
            </a:cxnLst>
            <a:rect l="l" t="t" r="r" b="b"/>
            <a:pathLst>
              <a:path w="854580" h="145367">
                <a:moveTo>
                  <a:pt x="0" y="128276"/>
                </a:moveTo>
                <a:cubicBezTo>
                  <a:pt x="133884" y="62758"/>
                  <a:pt x="267768" y="-2759"/>
                  <a:pt x="410198" y="89"/>
                </a:cubicBezTo>
                <a:cubicBezTo>
                  <a:pt x="552628" y="2937"/>
                  <a:pt x="703604" y="74152"/>
                  <a:pt x="854580" y="14536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2" name="Rounded Rectangle 12">
            <a:extLst>
              <a:ext uri="{FF2B5EF4-FFF2-40B4-BE49-F238E27FC236}">
                <a16:creationId xmlns:a16="http://schemas.microsoft.com/office/drawing/2014/main" id="{CA3E75B3-666D-43A5-8EA1-D04BFF612AE4}"/>
              </a:ext>
            </a:extLst>
          </p:cNvPr>
          <p:cNvSpPr/>
          <p:nvPr/>
        </p:nvSpPr>
        <p:spPr bwMode="auto">
          <a:xfrm>
            <a:off x="2311341" y="57909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4" name="Vrije vorm: vorm 93">
            <a:extLst>
              <a:ext uri="{FF2B5EF4-FFF2-40B4-BE49-F238E27FC236}">
                <a16:creationId xmlns:a16="http://schemas.microsoft.com/office/drawing/2014/main" id="{739F5A48-EBB1-47C7-919A-85276A78F792}"/>
              </a:ext>
            </a:extLst>
          </p:cNvPr>
          <p:cNvSpPr/>
          <p:nvPr/>
        </p:nvSpPr>
        <p:spPr bwMode="auto">
          <a:xfrm>
            <a:off x="2452643" y="5657316"/>
            <a:ext cx="3264594" cy="512748"/>
          </a:xfrm>
          <a:custGeom>
            <a:avLst/>
            <a:gdLst>
              <a:gd name="connsiteX0" fmla="*/ 3264493 w 3264594"/>
              <a:gd name="connsiteY0" fmla="*/ 0 h 512748"/>
              <a:gd name="connsiteX1" fmla="*/ 3127761 w 3264594"/>
              <a:gd name="connsiteY1" fmla="*/ 367469 h 512748"/>
              <a:gd name="connsiteX2" fmla="*/ 2435551 w 3264594"/>
              <a:gd name="connsiteY2" fmla="*/ 239282 h 512748"/>
              <a:gd name="connsiteX3" fmla="*/ 1862983 w 3264594"/>
              <a:gd name="connsiteY3" fmla="*/ 393106 h 512748"/>
              <a:gd name="connsiteX4" fmla="*/ 1512606 w 3264594"/>
              <a:gd name="connsiteY4" fmla="*/ 256374 h 512748"/>
              <a:gd name="connsiteX5" fmla="*/ 1128045 w 3264594"/>
              <a:gd name="connsiteY5" fmla="*/ 410198 h 512748"/>
              <a:gd name="connsiteX6" fmla="*/ 675118 w 3264594"/>
              <a:gd name="connsiteY6" fmla="*/ 324740 h 512748"/>
              <a:gd name="connsiteX7" fmla="*/ 0 w 3264594"/>
              <a:gd name="connsiteY7" fmla="*/ 512748 h 5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4594" h="512748">
                <a:moveTo>
                  <a:pt x="3264493" y="0"/>
                </a:moveTo>
                <a:cubicBezTo>
                  <a:pt x="3265205" y="163794"/>
                  <a:pt x="3265918" y="327589"/>
                  <a:pt x="3127761" y="367469"/>
                </a:cubicBezTo>
                <a:cubicBezTo>
                  <a:pt x="2989604" y="407349"/>
                  <a:pt x="2646347" y="235009"/>
                  <a:pt x="2435551" y="239282"/>
                </a:cubicBezTo>
                <a:cubicBezTo>
                  <a:pt x="2224755" y="243555"/>
                  <a:pt x="2016807" y="390257"/>
                  <a:pt x="1862983" y="393106"/>
                </a:cubicBezTo>
                <a:cubicBezTo>
                  <a:pt x="1709159" y="395955"/>
                  <a:pt x="1635096" y="253525"/>
                  <a:pt x="1512606" y="256374"/>
                </a:cubicBezTo>
                <a:cubicBezTo>
                  <a:pt x="1390116" y="259223"/>
                  <a:pt x="1267626" y="398804"/>
                  <a:pt x="1128045" y="410198"/>
                </a:cubicBezTo>
                <a:cubicBezTo>
                  <a:pt x="988464" y="421592"/>
                  <a:pt x="863125" y="307648"/>
                  <a:pt x="675118" y="324740"/>
                </a:cubicBezTo>
                <a:cubicBezTo>
                  <a:pt x="487110" y="341832"/>
                  <a:pt x="243555" y="427290"/>
                  <a:pt x="0" y="51274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5" name="Rounded Rectangle 12">
            <a:extLst>
              <a:ext uri="{FF2B5EF4-FFF2-40B4-BE49-F238E27FC236}">
                <a16:creationId xmlns:a16="http://schemas.microsoft.com/office/drawing/2014/main" id="{95C2C354-78AA-418F-B98B-0D05FD4A7AC8}"/>
              </a:ext>
            </a:extLst>
          </p:cNvPr>
          <p:cNvSpPr/>
          <p:nvPr/>
        </p:nvSpPr>
        <p:spPr bwMode="auto">
          <a:xfrm>
            <a:off x="4815390" y="57909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6" name="Rounded Rectangle 12">
            <a:extLst>
              <a:ext uri="{FF2B5EF4-FFF2-40B4-BE49-F238E27FC236}">
                <a16:creationId xmlns:a16="http://schemas.microsoft.com/office/drawing/2014/main" id="{A083F2B1-3242-4897-AB5C-0D91ABDEDFE1}"/>
              </a:ext>
            </a:extLst>
          </p:cNvPr>
          <p:cNvSpPr/>
          <p:nvPr/>
        </p:nvSpPr>
        <p:spPr bwMode="auto">
          <a:xfrm>
            <a:off x="2730979" y="57909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97" name="Vrije vorm: vorm 96">
            <a:extLst>
              <a:ext uri="{FF2B5EF4-FFF2-40B4-BE49-F238E27FC236}">
                <a16:creationId xmlns:a16="http://schemas.microsoft.com/office/drawing/2014/main" id="{C800E0A8-CFF4-42D1-967B-DCAC247A529B}"/>
              </a:ext>
            </a:extLst>
          </p:cNvPr>
          <p:cNvSpPr/>
          <p:nvPr/>
        </p:nvSpPr>
        <p:spPr bwMode="auto">
          <a:xfrm>
            <a:off x="3505200" y="6393180"/>
            <a:ext cx="838200" cy="228782"/>
          </a:xfrm>
          <a:custGeom>
            <a:avLst/>
            <a:gdLst>
              <a:gd name="connsiteX0" fmla="*/ 0 w 838200"/>
              <a:gd name="connsiteY0" fmla="*/ 30480 h 228782"/>
              <a:gd name="connsiteX1" fmla="*/ 541020 w 838200"/>
              <a:gd name="connsiteY1" fmla="*/ 228600 h 228782"/>
              <a:gd name="connsiteX2" fmla="*/ 838200 w 838200"/>
              <a:gd name="connsiteY2" fmla="*/ 0 h 228782"/>
            </a:gdLst>
            <a:ahLst/>
            <a:cxnLst>
              <a:cxn ang="0">
                <a:pos x="connsiteX0" y="connsiteY0"/>
              </a:cxn>
              <a:cxn ang="0">
                <a:pos x="connsiteX1" y="connsiteY1"/>
              </a:cxn>
              <a:cxn ang="0">
                <a:pos x="connsiteX2" y="connsiteY2"/>
              </a:cxn>
            </a:cxnLst>
            <a:rect l="l" t="t" r="r" b="b"/>
            <a:pathLst>
              <a:path w="838200" h="228782">
                <a:moveTo>
                  <a:pt x="0" y="30480"/>
                </a:moveTo>
                <a:cubicBezTo>
                  <a:pt x="200660" y="132080"/>
                  <a:pt x="401320" y="233680"/>
                  <a:pt x="541020" y="228600"/>
                </a:cubicBezTo>
                <a:cubicBezTo>
                  <a:pt x="680720" y="223520"/>
                  <a:pt x="759460" y="111760"/>
                  <a:pt x="83820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73" name="Rounded Rectangle 12">
            <a:extLst>
              <a:ext uri="{FF2B5EF4-FFF2-40B4-BE49-F238E27FC236}">
                <a16:creationId xmlns:a16="http://schemas.microsoft.com/office/drawing/2014/main" id="{C7BDE2BE-7923-41CC-BE1B-E030200D7F63}"/>
              </a:ext>
            </a:extLst>
          </p:cNvPr>
          <p:cNvSpPr/>
          <p:nvPr/>
        </p:nvSpPr>
        <p:spPr bwMode="auto">
          <a:xfrm>
            <a:off x="2610054" y="502104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2" name="Vrije vorm: vorm 71">
            <a:extLst>
              <a:ext uri="{FF2B5EF4-FFF2-40B4-BE49-F238E27FC236}">
                <a16:creationId xmlns:a16="http://schemas.microsoft.com/office/drawing/2014/main" id="{EF368EC5-EFD2-4784-A8C6-09A10E9B8888}"/>
              </a:ext>
            </a:extLst>
          </p:cNvPr>
          <p:cNvSpPr/>
          <p:nvPr/>
        </p:nvSpPr>
        <p:spPr bwMode="auto">
          <a:xfrm>
            <a:off x="2760292" y="4888194"/>
            <a:ext cx="4568547" cy="495656"/>
          </a:xfrm>
          <a:custGeom>
            <a:avLst/>
            <a:gdLst>
              <a:gd name="connsiteX0" fmla="*/ 4537816 w 4603659"/>
              <a:gd name="connsiteY0" fmla="*/ 0 h 495656"/>
              <a:gd name="connsiteX1" fmla="*/ 4529271 w 4603659"/>
              <a:gd name="connsiteY1" fmla="*/ 333286 h 495656"/>
              <a:gd name="connsiteX2" fmla="*/ 3785787 w 4603659"/>
              <a:gd name="connsiteY2" fmla="*/ 196554 h 495656"/>
              <a:gd name="connsiteX3" fmla="*/ 3136306 w 4603659"/>
              <a:gd name="connsiteY3" fmla="*/ 316195 h 495656"/>
              <a:gd name="connsiteX4" fmla="*/ 2452643 w 4603659"/>
              <a:gd name="connsiteY4" fmla="*/ 102550 h 495656"/>
              <a:gd name="connsiteX5" fmla="*/ 1606609 w 4603659"/>
              <a:gd name="connsiteY5" fmla="*/ 384561 h 495656"/>
              <a:gd name="connsiteX6" fmla="*/ 666572 w 4603659"/>
              <a:gd name="connsiteY6" fmla="*/ 119642 h 495656"/>
              <a:gd name="connsiteX7" fmla="*/ 0 w 4603659"/>
              <a:gd name="connsiteY7" fmla="*/ 495656 h 495656"/>
              <a:gd name="connsiteX0" fmla="*/ 4537816 w 4603659"/>
              <a:gd name="connsiteY0" fmla="*/ 0 h 495656"/>
              <a:gd name="connsiteX1" fmla="*/ 4529271 w 4603659"/>
              <a:gd name="connsiteY1" fmla="*/ 333286 h 495656"/>
              <a:gd name="connsiteX2" fmla="*/ 3785787 w 4603659"/>
              <a:gd name="connsiteY2" fmla="*/ 196554 h 495656"/>
              <a:gd name="connsiteX3" fmla="*/ 3136306 w 4603659"/>
              <a:gd name="connsiteY3" fmla="*/ 316195 h 495656"/>
              <a:gd name="connsiteX4" fmla="*/ 2452643 w 4603659"/>
              <a:gd name="connsiteY4" fmla="*/ 102550 h 495656"/>
              <a:gd name="connsiteX5" fmla="*/ 1606609 w 4603659"/>
              <a:gd name="connsiteY5" fmla="*/ 384561 h 495656"/>
              <a:gd name="connsiteX6" fmla="*/ 649481 w 4603659"/>
              <a:gd name="connsiteY6" fmla="*/ 162370 h 495656"/>
              <a:gd name="connsiteX7" fmla="*/ 0 w 4603659"/>
              <a:gd name="connsiteY7" fmla="*/ 495656 h 495656"/>
              <a:gd name="connsiteX0" fmla="*/ 4537816 w 4603659"/>
              <a:gd name="connsiteY0" fmla="*/ 0 h 495656"/>
              <a:gd name="connsiteX1" fmla="*/ 4529271 w 4603659"/>
              <a:gd name="connsiteY1" fmla="*/ 333286 h 495656"/>
              <a:gd name="connsiteX2" fmla="*/ 3785787 w 4603659"/>
              <a:gd name="connsiteY2" fmla="*/ 196554 h 495656"/>
              <a:gd name="connsiteX3" fmla="*/ 3136306 w 4603659"/>
              <a:gd name="connsiteY3" fmla="*/ 316195 h 495656"/>
              <a:gd name="connsiteX4" fmla="*/ 2452643 w 4603659"/>
              <a:gd name="connsiteY4" fmla="*/ 102550 h 495656"/>
              <a:gd name="connsiteX5" fmla="*/ 1504059 w 4603659"/>
              <a:gd name="connsiteY5" fmla="*/ 333287 h 495656"/>
              <a:gd name="connsiteX6" fmla="*/ 649481 w 4603659"/>
              <a:gd name="connsiteY6" fmla="*/ 162370 h 495656"/>
              <a:gd name="connsiteX7" fmla="*/ 0 w 4603659"/>
              <a:gd name="connsiteY7" fmla="*/ 495656 h 495656"/>
              <a:gd name="connsiteX0" fmla="*/ 4537816 w 4606036"/>
              <a:gd name="connsiteY0" fmla="*/ 0 h 495656"/>
              <a:gd name="connsiteX1" fmla="*/ 4529271 w 4606036"/>
              <a:gd name="connsiteY1" fmla="*/ 333286 h 495656"/>
              <a:gd name="connsiteX2" fmla="*/ 3751604 w 4606036"/>
              <a:gd name="connsiteY2" fmla="*/ 239283 h 495656"/>
              <a:gd name="connsiteX3" fmla="*/ 3136306 w 4606036"/>
              <a:gd name="connsiteY3" fmla="*/ 316195 h 495656"/>
              <a:gd name="connsiteX4" fmla="*/ 2452643 w 4606036"/>
              <a:gd name="connsiteY4" fmla="*/ 102550 h 495656"/>
              <a:gd name="connsiteX5" fmla="*/ 1504059 w 4606036"/>
              <a:gd name="connsiteY5" fmla="*/ 333287 h 495656"/>
              <a:gd name="connsiteX6" fmla="*/ 649481 w 4606036"/>
              <a:gd name="connsiteY6" fmla="*/ 162370 h 495656"/>
              <a:gd name="connsiteX7" fmla="*/ 0 w 4606036"/>
              <a:gd name="connsiteY7" fmla="*/ 495656 h 495656"/>
              <a:gd name="connsiteX0" fmla="*/ 4537816 w 4568547"/>
              <a:gd name="connsiteY0" fmla="*/ 0 h 495656"/>
              <a:gd name="connsiteX1" fmla="*/ 4443813 w 4568547"/>
              <a:gd name="connsiteY1" fmla="*/ 299102 h 495656"/>
              <a:gd name="connsiteX2" fmla="*/ 3751604 w 4568547"/>
              <a:gd name="connsiteY2" fmla="*/ 239283 h 495656"/>
              <a:gd name="connsiteX3" fmla="*/ 3136306 w 4568547"/>
              <a:gd name="connsiteY3" fmla="*/ 316195 h 495656"/>
              <a:gd name="connsiteX4" fmla="*/ 2452643 w 4568547"/>
              <a:gd name="connsiteY4" fmla="*/ 102550 h 495656"/>
              <a:gd name="connsiteX5" fmla="*/ 1504059 w 4568547"/>
              <a:gd name="connsiteY5" fmla="*/ 333287 h 495656"/>
              <a:gd name="connsiteX6" fmla="*/ 649481 w 4568547"/>
              <a:gd name="connsiteY6" fmla="*/ 162370 h 495656"/>
              <a:gd name="connsiteX7" fmla="*/ 0 w 4568547"/>
              <a:gd name="connsiteY7" fmla="*/ 495656 h 495656"/>
              <a:gd name="connsiteX0" fmla="*/ 4537816 w 4568547"/>
              <a:gd name="connsiteY0" fmla="*/ 0 h 495656"/>
              <a:gd name="connsiteX1" fmla="*/ 4443813 w 4568547"/>
              <a:gd name="connsiteY1" fmla="*/ 299102 h 495656"/>
              <a:gd name="connsiteX2" fmla="*/ 3751604 w 4568547"/>
              <a:gd name="connsiteY2" fmla="*/ 239283 h 495656"/>
              <a:gd name="connsiteX3" fmla="*/ 3136306 w 4568547"/>
              <a:gd name="connsiteY3" fmla="*/ 316195 h 495656"/>
              <a:gd name="connsiteX4" fmla="*/ 2452643 w 4568547"/>
              <a:gd name="connsiteY4" fmla="*/ 102550 h 495656"/>
              <a:gd name="connsiteX5" fmla="*/ 1485009 w 4568547"/>
              <a:gd name="connsiteY5" fmla="*/ 314237 h 495656"/>
              <a:gd name="connsiteX6" fmla="*/ 649481 w 4568547"/>
              <a:gd name="connsiteY6" fmla="*/ 162370 h 495656"/>
              <a:gd name="connsiteX7" fmla="*/ 0 w 4568547"/>
              <a:gd name="connsiteY7" fmla="*/ 495656 h 495656"/>
              <a:gd name="connsiteX0" fmla="*/ 4537816 w 4568547"/>
              <a:gd name="connsiteY0" fmla="*/ 0 h 495656"/>
              <a:gd name="connsiteX1" fmla="*/ 4443813 w 4568547"/>
              <a:gd name="connsiteY1" fmla="*/ 299102 h 495656"/>
              <a:gd name="connsiteX2" fmla="*/ 3751604 w 4568547"/>
              <a:gd name="connsiteY2" fmla="*/ 239283 h 495656"/>
              <a:gd name="connsiteX3" fmla="*/ 3136306 w 4568547"/>
              <a:gd name="connsiteY3" fmla="*/ 316195 h 495656"/>
              <a:gd name="connsiteX4" fmla="*/ 2452643 w 4568547"/>
              <a:gd name="connsiteY4" fmla="*/ 102550 h 495656"/>
              <a:gd name="connsiteX5" fmla="*/ 1485009 w 4568547"/>
              <a:gd name="connsiteY5" fmla="*/ 314237 h 495656"/>
              <a:gd name="connsiteX6" fmla="*/ 649481 w 4568547"/>
              <a:gd name="connsiteY6" fmla="*/ 162370 h 495656"/>
              <a:gd name="connsiteX7" fmla="*/ 0 w 4568547"/>
              <a:gd name="connsiteY7" fmla="*/ 495656 h 495656"/>
              <a:gd name="connsiteX0" fmla="*/ 4537816 w 4568547"/>
              <a:gd name="connsiteY0" fmla="*/ 0 h 495656"/>
              <a:gd name="connsiteX1" fmla="*/ 4443813 w 4568547"/>
              <a:gd name="connsiteY1" fmla="*/ 299102 h 495656"/>
              <a:gd name="connsiteX2" fmla="*/ 3751604 w 4568547"/>
              <a:gd name="connsiteY2" fmla="*/ 239283 h 495656"/>
              <a:gd name="connsiteX3" fmla="*/ 3136306 w 4568547"/>
              <a:gd name="connsiteY3" fmla="*/ 316195 h 495656"/>
              <a:gd name="connsiteX4" fmla="*/ 2452643 w 4568547"/>
              <a:gd name="connsiteY4" fmla="*/ 102550 h 495656"/>
              <a:gd name="connsiteX5" fmla="*/ 1485009 w 4568547"/>
              <a:gd name="connsiteY5" fmla="*/ 314237 h 495656"/>
              <a:gd name="connsiteX6" fmla="*/ 636781 w 4568547"/>
              <a:gd name="connsiteY6" fmla="*/ 175070 h 495656"/>
              <a:gd name="connsiteX7" fmla="*/ 0 w 4568547"/>
              <a:gd name="connsiteY7" fmla="*/ 495656 h 495656"/>
              <a:gd name="connsiteX0" fmla="*/ 4537816 w 4568547"/>
              <a:gd name="connsiteY0" fmla="*/ 0 h 495656"/>
              <a:gd name="connsiteX1" fmla="*/ 4443813 w 4568547"/>
              <a:gd name="connsiteY1" fmla="*/ 299102 h 495656"/>
              <a:gd name="connsiteX2" fmla="*/ 3751604 w 4568547"/>
              <a:gd name="connsiteY2" fmla="*/ 239283 h 495656"/>
              <a:gd name="connsiteX3" fmla="*/ 3136306 w 4568547"/>
              <a:gd name="connsiteY3" fmla="*/ 316195 h 495656"/>
              <a:gd name="connsiteX4" fmla="*/ 2452643 w 4568547"/>
              <a:gd name="connsiteY4" fmla="*/ 102550 h 495656"/>
              <a:gd name="connsiteX5" fmla="*/ 1485009 w 4568547"/>
              <a:gd name="connsiteY5" fmla="*/ 314237 h 495656"/>
              <a:gd name="connsiteX6" fmla="*/ 636781 w 4568547"/>
              <a:gd name="connsiteY6" fmla="*/ 175070 h 495656"/>
              <a:gd name="connsiteX7" fmla="*/ 0 w 4568547"/>
              <a:gd name="connsiteY7" fmla="*/ 495656 h 49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68547" h="495656">
                <a:moveTo>
                  <a:pt x="4537816" y="0"/>
                </a:moveTo>
                <a:cubicBezTo>
                  <a:pt x="4596212" y="150263"/>
                  <a:pt x="4574848" y="259222"/>
                  <a:pt x="4443813" y="299102"/>
                </a:cubicBezTo>
                <a:cubicBezTo>
                  <a:pt x="4312778" y="338982"/>
                  <a:pt x="3969522" y="236434"/>
                  <a:pt x="3751604" y="239283"/>
                </a:cubicBezTo>
                <a:cubicBezTo>
                  <a:pt x="3533686" y="242132"/>
                  <a:pt x="3352800" y="338984"/>
                  <a:pt x="3136306" y="316195"/>
                </a:cubicBezTo>
                <a:cubicBezTo>
                  <a:pt x="2919812" y="293406"/>
                  <a:pt x="2727859" y="102876"/>
                  <a:pt x="2452643" y="102550"/>
                </a:cubicBezTo>
                <a:cubicBezTo>
                  <a:pt x="2177427" y="102224"/>
                  <a:pt x="1787653" y="302150"/>
                  <a:pt x="1485009" y="314237"/>
                </a:cubicBezTo>
                <a:cubicBezTo>
                  <a:pt x="1182365" y="326324"/>
                  <a:pt x="916032" y="182934"/>
                  <a:pt x="636781" y="175070"/>
                </a:cubicBezTo>
                <a:cubicBezTo>
                  <a:pt x="357530" y="167206"/>
                  <a:pt x="116852" y="240707"/>
                  <a:pt x="0" y="49565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1931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arn(outVertical)">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arn(outVertical)">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arn(outVertical)">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37"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arn(outVertical)">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37"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barn(outVertical)">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37" fill="hold"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barn(outVertical)">
                                      <p:cBhvr>
                                        <p:cTn id="46" dur="5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left)">
                                      <p:cBhvr>
                                        <p:cTn id="51" dur="500"/>
                                        <p:tgtEl>
                                          <p:spTgt spid="21"/>
                                        </p:tgtEl>
                                      </p:cBhvr>
                                    </p:animEffect>
                                  </p:childTnLst>
                                </p:cTn>
                              </p:par>
                              <p:par>
                                <p:cTn id="52" presetID="35" presetClass="entr" presetSubtype="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1000"/>
                                        <p:tgtEl>
                                          <p:spTgt spid="22"/>
                                        </p:tgtEl>
                                      </p:cBhvr>
                                    </p:animEffect>
                                    <p:anim calcmode="lin" valueType="num">
                                      <p:cBhvr>
                                        <p:cTn id="55" dur="1000" fill="hold"/>
                                        <p:tgtEl>
                                          <p:spTgt spid="22"/>
                                        </p:tgtEl>
                                        <p:attrNameLst>
                                          <p:attrName>style.rotation</p:attrName>
                                        </p:attrNameLst>
                                      </p:cBhvr>
                                      <p:tavLst>
                                        <p:tav tm="0">
                                          <p:val>
                                            <p:fltVal val="720"/>
                                          </p:val>
                                        </p:tav>
                                        <p:tav tm="100000">
                                          <p:val>
                                            <p:fltVal val="0"/>
                                          </p:val>
                                        </p:tav>
                                      </p:tavLst>
                                    </p:anim>
                                    <p:anim calcmode="lin" valueType="num">
                                      <p:cBhvr>
                                        <p:cTn id="56" dur="1000" fill="hold"/>
                                        <p:tgtEl>
                                          <p:spTgt spid="22"/>
                                        </p:tgtEl>
                                        <p:attrNameLst>
                                          <p:attrName>ppt_h</p:attrName>
                                        </p:attrNameLst>
                                      </p:cBhvr>
                                      <p:tavLst>
                                        <p:tav tm="0">
                                          <p:val>
                                            <p:fltVal val="0"/>
                                          </p:val>
                                        </p:tav>
                                        <p:tav tm="100000">
                                          <p:val>
                                            <p:strVal val="#ppt_h"/>
                                          </p:val>
                                        </p:tav>
                                      </p:tavLst>
                                    </p:anim>
                                    <p:anim calcmode="lin" valueType="num">
                                      <p:cBhvr>
                                        <p:cTn id="57" dur="1000" fill="hold"/>
                                        <p:tgtEl>
                                          <p:spTgt spid="22"/>
                                        </p:tgtEl>
                                        <p:attrNameLst>
                                          <p:attrName>ppt_w</p:attrName>
                                        </p:attrNameLst>
                                      </p:cBhvr>
                                      <p:tavLst>
                                        <p:tav tm="0">
                                          <p:val>
                                            <p:fltVal val="0"/>
                                          </p:val>
                                        </p:tav>
                                        <p:tav tm="100000">
                                          <p:val>
                                            <p:strVal val="#ppt_w"/>
                                          </p:val>
                                        </p:tav>
                                      </p:tavLst>
                                    </p:anim>
                                  </p:childTnLst>
                                </p:cTn>
                              </p:par>
                            </p:childTnLst>
                          </p:cTn>
                        </p:par>
                        <p:par>
                          <p:cTn id="58" fill="hold">
                            <p:stCondLst>
                              <p:cond delay="1000"/>
                            </p:stCondLst>
                            <p:childTnLst>
                              <p:par>
                                <p:cTn id="59" presetID="22" presetClass="entr" presetSubtype="2"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wipe(right)">
                                      <p:cBhvr>
                                        <p:cTn id="61" dur="500"/>
                                        <p:tgtEl>
                                          <p:spTgt spid="23"/>
                                        </p:tgtEl>
                                      </p:cBhvr>
                                    </p:animEffect>
                                  </p:childTnLst>
                                </p:cTn>
                              </p:par>
                            </p:childTnLst>
                          </p:cTn>
                        </p:par>
                      </p:childTnLst>
                    </p:cTn>
                  </p:par>
                  <p:par>
                    <p:cTn id="62" fill="hold">
                      <p:stCondLst>
                        <p:cond delay="indefinite"/>
                      </p:stCondLst>
                      <p:childTnLst>
                        <p:par>
                          <p:cTn id="63" fill="hold">
                            <p:stCondLst>
                              <p:cond delay="0"/>
                            </p:stCondLst>
                            <p:childTnLst>
                              <p:par>
                                <p:cTn id="64" presetID="31" presetClass="entr" presetSubtype="0" fill="hold" grpId="0" nodeType="clickEffect">
                                  <p:stCondLst>
                                    <p:cond delay="0"/>
                                  </p:stCondLst>
                                  <p:childTnLst>
                                    <p:set>
                                      <p:cBhvr>
                                        <p:cTn id="65" dur="1" fill="hold">
                                          <p:stCondLst>
                                            <p:cond delay="0"/>
                                          </p:stCondLst>
                                        </p:cTn>
                                        <p:tgtEl>
                                          <p:spTgt spid="24"/>
                                        </p:tgtEl>
                                        <p:attrNameLst>
                                          <p:attrName>style.visibility</p:attrName>
                                        </p:attrNameLst>
                                      </p:cBhvr>
                                      <p:to>
                                        <p:strVal val="visible"/>
                                      </p:to>
                                    </p:set>
                                    <p:anim calcmode="lin" valueType="num">
                                      <p:cBhvr>
                                        <p:cTn id="66" dur="750" fill="hold"/>
                                        <p:tgtEl>
                                          <p:spTgt spid="24"/>
                                        </p:tgtEl>
                                        <p:attrNameLst>
                                          <p:attrName>ppt_w</p:attrName>
                                        </p:attrNameLst>
                                      </p:cBhvr>
                                      <p:tavLst>
                                        <p:tav tm="0">
                                          <p:val>
                                            <p:fltVal val="0"/>
                                          </p:val>
                                        </p:tav>
                                        <p:tav tm="100000">
                                          <p:val>
                                            <p:strVal val="#ppt_w"/>
                                          </p:val>
                                        </p:tav>
                                      </p:tavLst>
                                    </p:anim>
                                    <p:anim calcmode="lin" valueType="num">
                                      <p:cBhvr>
                                        <p:cTn id="67" dur="750" fill="hold"/>
                                        <p:tgtEl>
                                          <p:spTgt spid="24"/>
                                        </p:tgtEl>
                                        <p:attrNameLst>
                                          <p:attrName>ppt_h</p:attrName>
                                        </p:attrNameLst>
                                      </p:cBhvr>
                                      <p:tavLst>
                                        <p:tav tm="0">
                                          <p:val>
                                            <p:fltVal val="0"/>
                                          </p:val>
                                        </p:tav>
                                        <p:tav tm="100000">
                                          <p:val>
                                            <p:strVal val="#ppt_h"/>
                                          </p:val>
                                        </p:tav>
                                      </p:tavLst>
                                    </p:anim>
                                    <p:anim calcmode="lin" valueType="num">
                                      <p:cBhvr>
                                        <p:cTn id="68" dur="750" fill="hold"/>
                                        <p:tgtEl>
                                          <p:spTgt spid="24"/>
                                        </p:tgtEl>
                                        <p:attrNameLst>
                                          <p:attrName>style.rotation</p:attrName>
                                        </p:attrNameLst>
                                      </p:cBhvr>
                                      <p:tavLst>
                                        <p:tav tm="0">
                                          <p:val>
                                            <p:fltVal val="90"/>
                                          </p:val>
                                        </p:tav>
                                        <p:tav tm="100000">
                                          <p:val>
                                            <p:fltVal val="0"/>
                                          </p:val>
                                        </p:tav>
                                      </p:tavLst>
                                    </p:anim>
                                    <p:animEffect transition="in" filter="fade">
                                      <p:cBhvr>
                                        <p:cTn id="69" dur="750"/>
                                        <p:tgtEl>
                                          <p:spTgt spid="24"/>
                                        </p:tgtEl>
                                      </p:cBhvr>
                                    </p:animEffect>
                                  </p:childTnLst>
                                </p:cTn>
                              </p:par>
                            </p:childTnLst>
                          </p:cTn>
                        </p:par>
                        <p:par>
                          <p:cTn id="70" fill="hold">
                            <p:stCondLst>
                              <p:cond delay="750"/>
                            </p:stCondLst>
                            <p:childTnLst>
                              <p:par>
                                <p:cTn id="71" presetID="31" presetClass="entr" presetSubtype="0"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p:cTn id="73" dur="750" fill="hold"/>
                                        <p:tgtEl>
                                          <p:spTgt spid="25"/>
                                        </p:tgtEl>
                                        <p:attrNameLst>
                                          <p:attrName>ppt_w</p:attrName>
                                        </p:attrNameLst>
                                      </p:cBhvr>
                                      <p:tavLst>
                                        <p:tav tm="0">
                                          <p:val>
                                            <p:fltVal val="0"/>
                                          </p:val>
                                        </p:tav>
                                        <p:tav tm="100000">
                                          <p:val>
                                            <p:strVal val="#ppt_w"/>
                                          </p:val>
                                        </p:tav>
                                      </p:tavLst>
                                    </p:anim>
                                    <p:anim calcmode="lin" valueType="num">
                                      <p:cBhvr>
                                        <p:cTn id="74" dur="750" fill="hold"/>
                                        <p:tgtEl>
                                          <p:spTgt spid="25"/>
                                        </p:tgtEl>
                                        <p:attrNameLst>
                                          <p:attrName>ppt_h</p:attrName>
                                        </p:attrNameLst>
                                      </p:cBhvr>
                                      <p:tavLst>
                                        <p:tav tm="0">
                                          <p:val>
                                            <p:fltVal val="0"/>
                                          </p:val>
                                        </p:tav>
                                        <p:tav tm="100000">
                                          <p:val>
                                            <p:strVal val="#ppt_h"/>
                                          </p:val>
                                        </p:tav>
                                      </p:tavLst>
                                    </p:anim>
                                    <p:anim calcmode="lin" valueType="num">
                                      <p:cBhvr>
                                        <p:cTn id="75" dur="750" fill="hold"/>
                                        <p:tgtEl>
                                          <p:spTgt spid="25"/>
                                        </p:tgtEl>
                                        <p:attrNameLst>
                                          <p:attrName>style.rotation</p:attrName>
                                        </p:attrNameLst>
                                      </p:cBhvr>
                                      <p:tavLst>
                                        <p:tav tm="0">
                                          <p:val>
                                            <p:fltVal val="90"/>
                                          </p:val>
                                        </p:tav>
                                        <p:tav tm="100000">
                                          <p:val>
                                            <p:fltVal val="0"/>
                                          </p:val>
                                        </p:tav>
                                      </p:tavLst>
                                    </p:anim>
                                    <p:animEffect transition="in" filter="fade">
                                      <p:cBhvr>
                                        <p:cTn id="76" dur="750"/>
                                        <p:tgtEl>
                                          <p:spTgt spid="25"/>
                                        </p:tgtEl>
                                      </p:cBhvr>
                                    </p:animEffect>
                                  </p:childTnLst>
                                </p:cTn>
                              </p:par>
                            </p:childTnLst>
                          </p:cTn>
                        </p:par>
                      </p:childTnLst>
                    </p:cTn>
                  </p:par>
                  <p:par>
                    <p:cTn id="77" fill="hold">
                      <p:stCondLst>
                        <p:cond delay="indefinite"/>
                      </p:stCondLst>
                      <p:childTnLst>
                        <p:par>
                          <p:cTn id="78" fill="hold">
                            <p:stCondLst>
                              <p:cond delay="0"/>
                            </p:stCondLst>
                            <p:childTnLst>
                              <p:par>
                                <p:cTn id="79" presetID="31" presetClass="entr" presetSubtype="0" fill="hold" grpId="0" nodeType="clickEffect">
                                  <p:stCondLst>
                                    <p:cond delay="0"/>
                                  </p:stCondLst>
                                  <p:childTnLst>
                                    <p:set>
                                      <p:cBhvr>
                                        <p:cTn id="80" dur="1" fill="hold">
                                          <p:stCondLst>
                                            <p:cond delay="0"/>
                                          </p:stCondLst>
                                        </p:cTn>
                                        <p:tgtEl>
                                          <p:spTgt spid="26"/>
                                        </p:tgtEl>
                                        <p:attrNameLst>
                                          <p:attrName>style.visibility</p:attrName>
                                        </p:attrNameLst>
                                      </p:cBhvr>
                                      <p:to>
                                        <p:strVal val="visible"/>
                                      </p:to>
                                    </p:set>
                                    <p:anim calcmode="lin" valueType="num">
                                      <p:cBhvr>
                                        <p:cTn id="81" dur="750" fill="hold"/>
                                        <p:tgtEl>
                                          <p:spTgt spid="26"/>
                                        </p:tgtEl>
                                        <p:attrNameLst>
                                          <p:attrName>ppt_w</p:attrName>
                                        </p:attrNameLst>
                                      </p:cBhvr>
                                      <p:tavLst>
                                        <p:tav tm="0">
                                          <p:val>
                                            <p:fltVal val="0"/>
                                          </p:val>
                                        </p:tav>
                                        <p:tav tm="100000">
                                          <p:val>
                                            <p:strVal val="#ppt_w"/>
                                          </p:val>
                                        </p:tav>
                                      </p:tavLst>
                                    </p:anim>
                                    <p:anim calcmode="lin" valueType="num">
                                      <p:cBhvr>
                                        <p:cTn id="82" dur="750" fill="hold"/>
                                        <p:tgtEl>
                                          <p:spTgt spid="26"/>
                                        </p:tgtEl>
                                        <p:attrNameLst>
                                          <p:attrName>ppt_h</p:attrName>
                                        </p:attrNameLst>
                                      </p:cBhvr>
                                      <p:tavLst>
                                        <p:tav tm="0">
                                          <p:val>
                                            <p:fltVal val="0"/>
                                          </p:val>
                                        </p:tav>
                                        <p:tav tm="100000">
                                          <p:val>
                                            <p:strVal val="#ppt_h"/>
                                          </p:val>
                                        </p:tav>
                                      </p:tavLst>
                                    </p:anim>
                                    <p:anim calcmode="lin" valueType="num">
                                      <p:cBhvr>
                                        <p:cTn id="83" dur="750" fill="hold"/>
                                        <p:tgtEl>
                                          <p:spTgt spid="26"/>
                                        </p:tgtEl>
                                        <p:attrNameLst>
                                          <p:attrName>style.rotation</p:attrName>
                                        </p:attrNameLst>
                                      </p:cBhvr>
                                      <p:tavLst>
                                        <p:tav tm="0">
                                          <p:val>
                                            <p:fltVal val="90"/>
                                          </p:val>
                                        </p:tav>
                                        <p:tav tm="100000">
                                          <p:val>
                                            <p:fltVal val="0"/>
                                          </p:val>
                                        </p:tav>
                                      </p:tavLst>
                                    </p:anim>
                                    <p:animEffect transition="in" filter="fade">
                                      <p:cBhvr>
                                        <p:cTn id="84" dur="750"/>
                                        <p:tgtEl>
                                          <p:spTgt spid="26"/>
                                        </p:tgtEl>
                                      </p:cBhvr>
                                    </p:animEffect>
                                  </p:childTnLst>
                                </p:cTn>
                              </p:par>
                            </p:childTnLst>
                          </p:cTn>
                        </p:par>
                      </p:childTnLst>
                    </p:cTn>
                  </p:par>
                  <p:par>
                    <p:cTn id="85" fill="hold">
                      <p:stCondLst>
                        <p:cond delay="indefinite"/>
                      </p:stCondLst>
                      <p:childTnLst>
                        <p:par>
                          <p:cTn id="86" fill="hold">
                            <p:stCondLst>
                              <p:cond delay="0"/>
                            </p:stCondLst>
                            <p:childTnLst>
                              <p:par>
                                <p:cTn id="87" presetID="31" presetClass="entr" presetSubtype="0" fill="hold" grpId="0" nodeType="clickEffect">
                                  <p:stCondLst>
                                    <p:cond delay="0"/>
                                  </p:stCondLst>
                                  <p:childTnLst>
                                    <p:set>
                                      <p:cBhvr>
                                        <p:cTn id="88" dur="1" fill="hold">
                                          <p:stCondLst>
                                            <p:cond delay="0"/>
                                          </p:stCondLst>
                                        </p:cTn>
                                        <p:tgtEl>
                                          <p:spTgt spid="27"/>
                                        </p:tgtEl>
                                        <p:attrNameLst>
                                          <p:attrName>style.visibility</p:attrName>
                                        </p:attrNameLst>
                                      </p:cBhvr>
                                      <p:to>
                                        <p:strVal val="visible"/>
                                      </p:to>
                                    </p:set>
                                    <p:anim calcmode="lin" valueType="num">
                                      <p:cBhvr>
                                        <p:cTn id="89" dur="750" fill="hold"/>
                                        <p:tgtEl>
                                          <p:spTgt spid="27"/>
                                        </p:tgtEl>
                                        <p:attrNameLst>
                                          <p:attrName>ppt_w</p:attrName>
                                        </p:attrNameLst>
                                      </p:cBhvr>
                                      <p:tavLst>
                                        <p:tav tm="0">
                                          <p:val>
                                            <p:fltVal val="0"/>
                                          </p:val>
                                        </p:tav>
                                        <p:tav tm="100000">
                                          <p:val>
                                            <p:strVal val="#ppt_w"/>
                                          </p:val>
                                        </p:tav>
                                      </p:tavLst>
                                    </p:anim>
                                    <p:anim calcmode="lin" valueType="num">
                                      <p:cBhvr>
                                        <p:cTn id="90" dur="750" fill="hold"/>
                                        <p:tgtEl>
                                          <p:spTgt spid="27"/>
                                        </p:tgtEl>
                                        <p:attrNameLst>
                                          <p:attrName>ppt_h</p:attrName>
                                        </p:attrNameLst>
                                      </p:cBhvr>
                                      <p:tavLst>
                                        <p:tav tm="0">
                                          <p:val>
                                            <p:fltVal val="0"/>
                                          </p:val>
                                        </p:tav>
                                        <p:tav tm="100000">
                                          <p:val>
                                            <p:strVal val="#ppt_h"/>
                                          </p:val>
                                        </p:tav>
                                      </p:tavLst>
                                    </p:anim>
                                    <p:anim calcmode="lin" valueType="num">
                                      <p:cBhvr>
                                        <p:cTn id="91" dur="750" fill="hold"/>
                                        <p:tgtEl>
                                          <p:spTgt spid="27"/>
                                        </p:tgtEl>
                                        <p:attrNameLst>
                                          <p:attrName>style.rotation</p:attrName>
                                        </p:attrNameLst>
                                      </p:cBhvr>
                                      <p:tavLst>
                                        <p:tav tm="0">
                                          <p:val>
                                            <p:fltVal val="90"/>
                                          </p:val>
                                        </p:tav>
                                        <p:tav tm="100000">
                                          <p:val>
                                            <p:fltVal val="0"/>
                                          </p:val>
                                        </p:tav>
                                      </p:tavLst>
                                    </p:anim>
                                    <p:animEffect transition="in" filter="fade">
                                      <p:cBhvr>
                                        <p:cTn id="92" dur="750"/>
                                        <p:tgtEl>
                                          <p:spTgt spid="27"/>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14"/>
                                        </p:tgtEl>
                                        <p:attrNameLst>
                                          <p:attrName>style.visibility</p:attrName>
                                        </p:attrNameLst>
                                      </p:cBhvr>
                                      <p:to>
                                        <p:strVal val="visible"/>
                                      </p:to>
                                    </p:set>
                                    <p:animEffect transition="in" filter="wipe(left)">
                                      <p:cBhvr>
                                        <p:cTn id="97" dur="500"/>
                                        <p:tgtEl>
                                          <p:spTgt spid="14"/>
                                        </p:tgtEl>
                                      </p:cBhvr>
                                    </p:animEffect>
                                  </p:childTnLst>
                                </p:cTn>
                              </p:par>
                            </p:childTnLst>
                          </p:cTn>
                        </p:par>
                      </p:childTnLst>
                    </p:cTn>
                  </p:par>
                  <p:par>
                    <p:cTn id="98" fill="hold">
                      <p:stCondLst>
                        <p:cond delay="indefinite"/>
                      </p:stCondLst>
                      <p:childTnLst>
                        <p:par>
                          <p:cTn id="99" fill="hold">
                            <p:stCondLst>
                              <p:cond delay="0"/>
                            </p:stCondLst>
                            <p:childTnLst>
                              <p:par>
                                <p:cTn id="100" presetID="31" presetClass="entr" presetSubtype="0" fill="hold" grpId="0" nodeType="clickEffect">
                                  <p:stCondLst>
                                    <p:cond delay="0"/>
                                  </p:stCondLst>
                                  <p:childTnLst>
                                    <p:set>
                                      <p:cBhvr>
                                        <p:cTn id="101" dur="1" fill="hold">
                                          <p:stCondLst>
                                            <p:cond delay="0"/>
                                          </p:stCondLst>
                                        </p:cTn>
                                        <p:tgtEl>
                                          <p:spTgt spid="29"/>
                                        </p:tgtEl>
                                        <p:attrNameLst>
                                          <p:attrName>style.visibility</p:attrName>
                                        </p:attrNameLst>
                                      </p:cBhvr>
                                      <p:to>
                                        <p:strVal val="visible"/>
                                      </p:to>
                                    </p:set>
                                    <p:anim calcmode="lin" valueType="num">
                                      <p:cBhvr>
                                        <p:cTn id="102" dur="750" fill="hold"/>
                                        <p:tgtEl>
                                          <p:spTgt spid="29"/>
                                        </p:tgtEl>
                                        <p:attrNameLst>
                                          <p:attrName>ppt_w</p:attrName>
                                        </p:attrNameLst>
                                      </p:cBhvr>
                                      <p:tavLst>
                                        <p:tav tm="0">
                                          <p:val>
                                            <p:fltVal val="0"/>
                                          </p:val>
                                        </p:tav>
                                        <p:tav tm="100000">
                                          <p:val>
                                            <p:strVal val="#ppt_w"/>
                                          </p:val>
                                        </p:tav>
                                      </p:tavLst>
                                    </p:anim>
                                    <p:anim calcmode="lin" valueType="num">
                                      <p:cBhvr>
                                        <p:cTn id="103" dur="750" fill="hold"/>
                                        <p:tgtEl>
                                          <p:spTgt spid="29"/>
                                        </p:tgtEl>
                                        <p:attrNameLst>
                                          <p:attrName>ppt_h</p:attrName>
                                        </p:attrNameLst>
                                      </p:cBhvr>
                                      <p:tavLst>
                                        <p:tav tm="0">
                                          <p:val>
                                            <p:fltVal val="0"/>
                                          </p:val>
                                        </p:tav>
                                        <p:tav tm="100000">
                                          <p:val>
                                            <p:strVal val="#ppt_h"/>
                                          </p:val>
                                        </p:tav>
                                      </p:tavLst>
                                    </p:anim>
                                    <p:anim calcmode="lin" valueType="num">
                                      <p:cBhvr>
                                        <p:cTn id="104" dur="750" fill="hold"/>
                                        <p:tgtEl>
                                          <p:spTgt spid="29"/>
                                        </p:tgtEl>
                                        <p:attrNameLst>
                                          <p:attrName>style.rotation</p:attrName>
                                        </p:attrNameLst>
                                      </p:cBhvr>
                                      <p:tavLst>
                                        <p:tav tm="0">
                                          <p:val>
                                            <p:fltVal val="90"/>
                                          </p:val>
                                        </p:tav>
                                        <p:tav tm="100000">
                                          <p:val>
                                            <p:fltVal val="0"/>
                                          </p:val>
                                        </p:tav>
                                      </p:tavLst>
                                    </p:anim>
                                    <p:animEffect transition="in" filter="fade">
                                      <p:cBhvr>
                                        <p:cTn id="105" dur="750"/>
                                        <p:tgtEl>
                                          <p:spTgt spid="29"/>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grpId="0" nodeType="clickEffect">
                                  <p:stCondLst>
                                    <p:cond delay="0"/>
                                  </p:stCondLst>
                                  <p:childTnLst>
                                    <p:set>
                                      <p:cBhvr>
                                        <p:cTn id="109" dur="1" fill="hold">
                                          <p:stCondLst>
                                            <p:cond delay="0"/>
                                          </p:stCondLst>
                                        </p:cTn>
                                        <p:tgtEl>
                                          <p:spTgt spid="30"/>
                                        </p:tgtEl>
                                        <p:attrNameLst>
                                          <p:attrName>style.visibility</p:attrName>
                                        </p:attrNameLst>
                                      </p:cBhvr>
                                      <p:to>
                                        <p:strVal val="visible"/>
                                      </p:to>
                                    </p:set>
                                    <p:animEffect transition="in" filter="wipe(left)">
                                      <p:cBhvr>
                                        <p:cTn id="110" dur="500"/>
                                        <p:tgtEl>
                                          <p:spTgt spid="30"/>
                                        </p:tgtEl>
                                      </p:cBhvr>
                                    </p:animEffect>
                                  </p:childTnLst>
                                </p:cTn>
                              </p:par>
                              <p:par>
                                <p:cTn id="111" presetID="22" presetClass="entr" presetSubtype="2" fill="hold" grpId="0" nodeType="withEffect">
                                  <p:stCondLst>
                                    <p:cond delay="0"/>
                                  </p:stCondLst>
                                  <p:childTnLst>
                                    <p:set>
                                      <p:cBhvr>
                                        <p:cTn id="112" dur="1" fill="hold">
                                          <p:stCondLst>
                                            <p:cond delay="0"/>
                                          </p:stCondLst>
                                        </p:cTn>
                                        <p:tgtEl>
                                          <p:spTgt spid="34"/>
                                        </p:tgtEl>
                                        <p:attrNameLst>
                                          <p:attrName>style.visibility</p:attrName>
                                        </p:attrNameLst>
                                      </p:cBhvr>
                                      <p:to>
                                        <p:strVal val="visible"/>
                                      </p:to>
                                    </p:set>
                                    <p:animEffect transition="in" filter="wipe(right)">
                                      <p:cBhvr>
                                        <p:cTn id="113" dur="500"/>
                                        <p:tgtEl>
                                          <p:spTgt spid="34"/>
                                        </p:tgtEl>
                                      </p:cBhvr>
                                    </p:animEffect>
                                  </p:childTnLst>
                                </p:cTn>
                              </p:par>
                            </p:childTnLst>
                          </p:cTn>
                        </p:par>
                      </p:childTnLst>
                    </p:cTn>
                  </p:par>
                  <p:par>
                    <p:cTn id="114" fill="hold">
                      <p:stCondLst>
                        <p:cond delay="indefinite"/>
                      </p:stCondLst>
                      <p:childTnLst>
                        <p:par>
                          <p:cTn id="115" fill="hold">
                            <p:stCondLst>
                              <p:cond delay="0"/>
                            </p:stCondLst>
                            <p:childTnLst>
                              <p:par>
                                <p:cTn id="116" presetID="31" presetClass="entr" presetSubtype="0" fill="hold" grpId="0" nodeType="clickEffect">
                                  <p:stCondLst>
                                    <p:cond delay="0"/>
                                  </p:stCondLst>
                                  <p:childTnLst>
                                    <p:set>
                                      <p:cBhvr>
                                        <p:cTn id="117" dur="1" fill="hold">
                                          <p:stCondLst>
                                            <p:cond delay="0"/>
                                          </p:stCondLst>
                                        </p:cTn>
                                        <p:tgtEl>
                                          <p:spTgt spid="35"/>
                                        </p:tgtEl>
                                        <p:attrNameLst>
                                          <p:attrName>style.visibility</p:attrName>
                                        </p:attrNameLst>
                                      </p:cBhvr>
                                      <p:to>
                                        <p:strVal val="visible"/>
                                      </p:to>
                                    </p:set>
                                    <p:anim calcmode="lin" valueType="num">
                                      <p:cBhvr>
                                        <p:cTn id="118" dur="750" fill="hold"/>
                                        <p:tgtEl>
                                          <p:spTgt spid="35"/>
                                        </p:tgtEl>
                                        <p:attrNameLst>
                                          <p:attrName>ppt_w</p:attrName>
                                        </p:attrNameLst>
                                      </p:cBhvr>
                                      <p:tavLst>
                                        <p:tav tm="0">
                                          <p:val>
                                            <p:fltVal val="0"/>
                                          </p:val>
                                        </p:tav>
                                        <p:tav tm="100000">
                                          <p:val>
                                            <p:strVal val="#ppt_w"/>
                                          </p:val>
                                        </p:tav>
                                      </p:tavLst>
                                    </p:anim>
                                    <p:anim calcmode="lin" valueType="num">
                                      <p:cBhvr>
                                        <p:cTn id="119" dur="750" fill="hold"/>
                                        <p:tgtEl>
                                          <p:spTgt spid="35"/>
                                        </p:tgtEl>
                                        <p:attrNameLst>
                                          <p:attrName>ppt_h</p:attrName>
                                        </p:attrNameLst>
                                      </p:cBhvr>
                                      <p:tavLst>
                                        <p:tav tm="0">
                                          <p:val>
                                            <p:fltVal val="0"/>
                                          </p:val>
                                        </p:tav>
                                        <p:tav tm="100000">
                                          <p:val>
                                            <p:strVal val="#ppt_h"/>
                                          </p:val>
                                        </p:tav>
                                      </p:tavLst>
                                    </p:anim>
                                    <p:anim calcmode="lin" valueType="num">
                                      <p:cBhvr>
                                        <p:cTn id="120" dur="750" fill="hold"/>
                                        <p:tgtEl>
                                          <p:spTgt spid="35"/>
                                        </p:tgtEl>
                                        <p:attrNameLst>
                                          <p:attrName>style.rotation</p:attrName>
                                        </p:attrNameLst>
                                      </p:cBhvr>
                                      <p:tavLst>
                                        <p:tav tm="0">
                                          <p:val>
                                            <p:fltVal val="90"/>
                                          </p:val>
                                        </p:tav>
                                        <p:tav tm="100000">
                                          <p:val>
                                            <p:fltVal val="0"/>
                                          </p:val>
                                        </p:tav>
                                      </p:tavLst>
                                    </p:anim>
                                    <p:animEffect transition="in" filter="fade">
                                      <p:cBhvr>
                                        <p:cTn id="121" dur="750"/>
                                        <p:tgtEl>
                                          <p:spTgt spid="35"/>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2" fill="hold" grpId="0" nodeType="clickEffect">
                                  <p:stCondLst>
                                    <p:cond delay="0"/>
                                  </p:stCondLst>
                                  <p:childTnLst>
                                    <p:set>
                                      <p:cBhvr>
                                        <p:cTn id="125" dur="1" fill="hold">
                                          <p:stCondLst>
                                            <p:cond delay="0"/>
                                          </p:stCondLst>
                                        </p:cTn>
                                        <p:tgtEl>
                                          <p:spTgt spid="16"/>
                                        </p:tgtEl>
                                        <p:attrNameLst>
                                          <p:attrName>style.visibility</p:attrName>
                                        </p:attrNameLst>
                                      </p:cBhvr>
                                      <p:to>
                                        <p:strVal val="visible"/>
                                      </p:to>
                                    </p:set>
                                    <p:animEffect transition="in" filter="wipe(right)">
                                      <p:cBhvr>
                                        <p:cTn id="126" dur="500"/>
                                        <p:tgtEl>
                                          <p:spTgt spid="16"/>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2" fill="hold" grpId="0" nodeType="clickEffect">
                                  <p:stCondLst>
                                    <p:cond delay="0"/>
                                  </p:stCondLst>
                                  <p:childTnLst>
                                    <p:set>
                                      <p:cBhvr>
                                        <p:cTn id="130" dur="1" fill="hold">
                                          <p:stCondLst>
                                            <p:cond delay="0"/>
                                          </p:stCondLst>
                                        </p:cTn>
                                        <p:tgtEl>
                                          <p:spTgt spid="18"/>
                                        </p:tgtEl>
                                        <p:attrNameLst>
                                          <p:attrName>style.visibility</p:attrName>
                                        </p:attrNameLst>
                                      </p:cBhvr>
                                      <p:to>
                                        <p:strVal val="visible"/>
                                      </p:to>
                                    </p:set>
                                    <p:animEffect transition="in" filter="wipe(right)">
                                      <p:cBhvr>
                                        <p:cTn id="131" dur="500"/>
                                        <p:tgtEl>
                                          <p:spTgt spid="18"/>
                                        </p:tgtEl>
                                      </p:cBhvr>
                                    </p:animEffect>
                                  </p:childTnLst>
                                </p:cTn>
                              </p:par>
                            </p:childTnLst>
                          </p:cTn>
                        </p:par>
                      </p:childTnLst>
                    </p:cTn>
                  </p:par>
                  <p:par>
                    <p:cTn id="132" fill="hold">
                      <p:stCondLst>
                        <p:cond delay="indefinite"/>
                      </p:stCondLst>
                      <p:childTnLst>
                        <p:par>
                          <p:cTn id="133" fill="hold">
                            <p:stCondLst>
                              <p:cond delay="0"/>
                            </p:stCondLst>
                            <p:childTnLst>
                              <p:par>
                                <p:cTn id="134" presetID="31" presetClass="entr" presetSubtype="0" fill="hold" grpId="0" nodeType="clickEffect">
                                  <p:stCondLst>
                                    <p:cond delay="0"/>
                                  </p:stCondLst>
                                  <p:childTnLst>
                                    <p:set>
                                      <p:cBhvr>
                                        <p:cTn id="135" dur="1" fill="hold">
                                          <p:stCondLst>
                                            <p:cond delay="0"/>
                                          </p:stCondLst>
                                        </p:cTn>
                                        <p:tgtEl>
                                          <p:spTgt spid="36"/>
                                        </p:tgtEl>
                                        <p:attrNameLst>
                                          <p:attrName>style.visibility</p:attrName>
                                        </p:attrNameLst>
                                      </p:cBhvr>
                                      <p:to>
                                        <p:strVal val="visible"/>
                                      </p:to>
                                    </p:set>
                                    <p:anim calcmode="lin" valueType="num">
                                      <p:cBhvr>
                                        <p:cTn id="136" dur="750" fill="hold"/>
                                        <p:tgtEl>
                                          <p:spTgt spid="36"/>
                                        </p:tgtEl>
                                        <p:attrNameLst>
                                          <p:attrName>ppt_w</p:attrName>
                                        </p:attrNameLst>
                                      </p:cBhvr>
                                      <p:tavLst>
                                        <p:tav tm="0">
                                          <p:val>
                                            <p:fltVal val="0"/>
                                          </p:val>
                                        </p:tav>
                                        <p:tav tm="100000">
                                          <p:val>
                                            <p:strVal val="#ppt_w"/>
                                          </p:val>
                                        </p:tav>
                                      </p:tavLst>
                                    </p:anim>
                                    <p:anim calcmode="lin" valueType="num">
                                      <p:cBhvr>
                                        <p:cTn id="137" dur="750" fill="hold"/>
                                        <p:tgtEl>
                                          <p:spTgt spid="36"/>
                                        </p:tgtEl>
                                        <p:attrNameLst>
                                          <p:attrName>ppt_h</p:attrName>
                                        </p:attrNameLst>
                                      </p:cBhvr>
                                      <p:tavLst>
                                        <p:tav tm="0">
                                          <p:val>
                                            <p:fltVal val="0"/>
                                          </p:val>
                                        </p:tav>
                                        <p:tav tm="100000">
                                          <p:val>
                                            <p:strVal val="#ppt_h"/>
                                          </p:val>
                                        </p:tav>
                                      </p:tavLst>
                                    </p:anim>
                                    <p:anim calcmode="lin" valueType="num">
                                      <p:cBhvr>
                                        <p:cTn id="138" dur="750" fill="hold"/>
                                        <p:tgtEl>
                                          <p:spTgt spid="36"/>
                                        </p:tgtEl>
                                        <p:attrNameLst>
                                          <p:attrName>style.rotation</p:attrName>
                                        </p:attrNameLst>
                                      </p:cBhvr>
                                      <p:tavLst>
                                        <p:tav tm="0">
                                          <p:val>
                                            <p:fltVal val="90"/>
                                          </p:val>
                                        </p:tav>
                                        <p:tav tm="100000">
                                          <p:val>
                                            <p:fltVal val="0"/>
                                          </p:val>
                                        </p:tav>
                                      </p:tavLst>
                                    </p:anim>
                                    <p:animEffect transition="in" filter="fade">
                                      <p:cBhvr>
                                        <p:cTn id="139" dur="750"/>
                                        <p:tgtEl>
                                          <p:spTgt spid="36"/>
                                        </p:tgtEl>
                                      </p:cBhvr>
                                    </p:animEffect>
                                  </p:childTnLst>
                                </p:cTn>
                              </p:par>
                            </p:childTnLst>
                          </p:cTn>
                        </p:par>
                        <p:par>
                          <p:cTn id="140" fill="hold">
                            <p:stCondLst>
                              <p:cond delay="750"/>
                            </p:stCondLst>
                            <p:childTnLst>
                              <p:par>
                                <p:cTn id="141" presetID="31" presetClass="entr" presetSubtype="0" fill="hold" grpId="0" nodeType="afterEffect">
                                  <p:stCondLst>
                                    <p:cond delay="0"/>
                                  </p:stCondLst>
                                  <p:childTnLst>
                                    <p:set>
                                      <p:cBhvr>
                                        <p:cTn id="142" dur="1" fill="hold">
                                          <p:stCondLst>
                                            <p:cond delay="0"/>
                                          </p:stCondLst>
                                        </p:cTn>
                                        <p:tgtEl>
                                          <p:spTgt spid="37"/>
                                        </p:tgtEl>
                                        <p:attrNameLst>
                                          <p:attrName>style.visibility</p:attrName>
                                        </p:attrNameLst>
                                      </p:cBhvr>
                                      <p:to>
                                        <p:strVal val="visible"/>
                                      </p:to>
                                    </p:set>
                                    <p:anim calcmode="lin" valueType="num">
                                      <p:cBhvr>
                                        <p:cTn id="143" dur="750" fill="hold"/>
                                        <p:tgtEl>
                                          <p:spTgt spid="37"/>
                                        </p:tgtEl>
                                        <p:attrNameLst>
                                          <p:attrName>ppt_w</p:attrName>
                                        </p:attrNameLst>
                                      </p:cBhvr>
                                      <p:tavLst>
                                        <p:tav tm="0">
                                          <p:val>
                                            <p:fltVal val="0"/>
                                          </p:val>
                                        </p:tav>
                                        <p:tav tm="100000">
                                          <p:val>
                                            <p:strVal val="#ppt_w"/>
                                          </p:val>
                                        </p:tav>
                                      </p:tavLst>
                                    </p:anim>
                                    <p:anim calcmode="lin" valueType="num">
                                      <p:cBhvr>
                                        <p:cTn id="144" dur="750" fill="hold"/>
                                        <p:tgtEl>
                                          <p:spTgt spid="37"/>
                                        </p:tgtEl>
                                        <p:attrNameLst>
                                          <p:attrName>ppt_h</p:attrName>
                                        </p:attrNameLst>
                                      </p:cBhvr>
                                      <p:tavLst>
                                        <p:tav tm="0">
                                          <p:val>
                                            <p:fltVal val="0"/>
                                          </p:val>
                                        </p:tav>
                                        <p:tav tm="100000">
                                          <p:val>
                                            <p:strVal val="#ppt_h"/>
                                          </p:val>
                                        </p:tav>
                                      </p:tavLst>
                                    </p:anim>
                                    <p:anim calcmode="lin" valueType="num">
                                      <p:cBhvr>
                                        <p:cTn id="145" dur="750" fill="hold"/>
                                        <p:tgtEl>
                                          <p:spTgt spid="37"/>
                                        </p:tgtEl>
                                        <p:attrNameLst>
                                          <p:attrName>style.rotation</p:attrName>
                                        </p:attrNameLst>
                                      </p:cBhvr>
                                      <p:tavLst>
                                        <p:tav tm="0">
                                          <p:val>
                                            <p:fltVal val="90"/>
                                          </p:val>
                                        </p:tav>
                                        <p:tav tm="100000">
                                          <p:val>
                                            <p:fltVal val="0"/>
                                          </p:val>
                                        </p:tav>
                                      </p:tavLst>
                                    </p:anim>
                                    <p:animEffect transition="in" filter="fade">
                                      <p:cBhvr>
                                        <p:cTn id="146" dur="750"/>
                                        <p:tgtEl>
                                          <p:spTgt spid="37"/>
                                        </p:tgtEl>
                                      </p:cBhvr>
                                    </p:animEffect>
                                  </p:childTnLst>
                                </p:cTn>
                              </p:par>
                            </p:childTnLst>
                          </p:cTn>
                        </p:par>
                      </p:childTnLst>
                    </p:cTn>
                  </p:par>
                  <p:par>
                    <p:cTn id="147" fill="hold">
                      <p:stCondLst>
                        <p:cond delay="indefinite"/>
                      </p:stCondLst>
                      <p:childTnLst>
                        <p:par>
                          <p:cTn id="148" fill="hold">
                            <p:stCondLst>
                              <p:cond delay="0"/>
                            </p:stCondLst>
                            <p:childTnLst>
                              <p:par>
                                <p:cTn id="149" presetID="47" presetClass="entr" presetSubtype="0" fill="hold" nodeType="clickEffect">
                                  <p:stCondLst>
                                    <p:cond delay="0"/>
                                  </p:stCondLst>
                                  <p:childTnLst>
                                    <p:set>
                                      <p:cBhvr>
                                        <p:cTn id="150" dur="1" fill="hold">
                                          <p:stCondLst>
                                            <p:cond delay="0"/>
                                          </p:stCondLst>
                                        </p:cTn>
                                        <p:tgtEl>
                                          <p:spTgt spid="38"/>
                                        </p:tgtEl>
                                        <p:attrNameLst>
                                          <p:attrName>style.visibility</p:attrName>
                                        </p:attrNameLst>
                                      </p:cBhvr>
                                      <p:to>
                                        <p:strVal val="visible"/>
                                      </p:to>
                                    </p:set>
                                    <p:animEffect transition="in" filter="fade">
                                      <p:cBhvr>
                                        <p:cTn id="151" dur="1000"/>
                                        <p:tgtEl>
                                          <p:spTgt spid="38"/>
                                        </p:tgtEl>
                                      </p:cBhvr>
                                    </p:animEffect>
                                    <p:anim calcmode="lin" valueType="num">
                                      <p:cBhvr>
                                        <p:cTn id="152" dur="1000" fill="hold"/>
                                        <p:tgtEl>
                                          <p:spTgt spid="38"/>
                                        </p:tgtEl>
                                        <p:attrNameLst>
                                          <p:attrName>ppt_x</p:attrName>
                                        </p:attrNameLst>
                                      </p:cBhvr>
                                      <p:tavLst>
                                        <p:tav tm="0">
                                          <p:val>
                                            <p:strVal val="#ppt_x"/>
                                          </p:val>
                                        </p:tav>
                                        <p:tav tm="100000">
                                          <p:val>
                                            <p:strVal val="#ppt_x"/>
                                          </p:val>
                                        </p:tav>
                                      </p:tavLst>
                                    </p:anim>
                                    <p:anim calcmode="lin" valueType="num">
                                      <p:cBhvr>
                                        <p:cTn id="153"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16" presetClass="entr" presetSubtype="37" fill="hold" nodeType="clickEffect">
                                  <p:stCondLst>
                                    <p:cond delay="0"/>
                                  </p:stCondLst>
                                  <p:childTnLst>
                                    <p:set>
                                      <p:cBhvr>
                                        <p:cTn id="157" dur="1" fill="hold">
                                          <p:stCondLst>
                                            <p:cond delay="0"/>
                                          </p:stCondLst>
                                        </p:cTn>
                                        <p:tgtEl>
                                          <p:spTgt spid="39"/>
                                        </p:tgtEl>
                                        <p:attrNameLst>
                                          <p:attrName>style.visibility</p:attrName>
                                        </p:attrNameLst>
                                      </p:cBhvr>
                                      <p:to>
                                        <p:strVal val="visible"/>
                                      </p:to>
                                    </p:set>
                                    <p:animEffect transition="in" filter="barn(outVertical)">
                                      <p:cBhvr>
                                        <p:cTn id="158" dur="500"/>
                                        <p:tgtEl>
                                          <p:spTgt spid="39"/>
                                        </p:tgtEl>
                                      </p:cBhvr>
                                    </p:animEffect>
                                  </p:childTnLst>
                                </p:cTn>
                              </p:par>
                            </p:childTnLst>
                          </p:cTn>
                        </p:par>
                      </p:childTnLst>
                    </p:cTn>
                  </p:par>
                  <p:par>
                    <p:cTn id="159" fill="hold">
                      <p:stCondLst>
                        <p:cond delay="indefinite"/>
                      </p:stCondLst>
                      <p:childTnLst>
                        <p:par>
                          <p:cTn id="160" fill="hold">
                            <p:stCondLst>
                              <p:cond delay="0"/>
                            </p:stCondLst>
                            <p:childTnLst>
                              <p:par>
                                <p:cTn id="161" presetID="16" presetClass="entr" presetSubtype="37" fill="hold" nodeType="clickEffect">
                                  <p:stCondLst>
                                    <p:cond delay="0"/>
                                  </p:stCondLst>
                                  <p:childTnLst>
                                    <p:set>
                                      <p:cBhvr>
                                        <p:cTn id="162" dur="1" fill="hold">
                                          <p:stCondLst>
                                            <p:cond delay="0"/>
                                          </p:stCondLst>
                                        </p:cTn>
                                        <p:tgtEl>
                                          <p:spTgt spid="40"/>
                                        </p:tgtEl>
                                        <p:attrNameLst>
                                          <p:attrName>style.visibility</p:attrName>
                                        </p:attrNameLst>
                                      </p:cBhvr>
                                      <p:to>
                                        <p:strVal val="visible"/>
                                      </p:to>
                                    </p:set>
                                    <p:animEffect transition="in" filter="barn(outVertical)">
                                      <p:cBhvr>
                                        <p:cTn id="163" dur="500"/>
                                        <p:tgtEl>
                                          <p:spTgt spid="40"/>
                                        </p:tgtEl>
                                      </p:cBhvr>
                                    </p:animEffect>
                                  </p:childTnLst>
                                </p:cTn>
                              </p:par>
                            </p:childTnLst>
                          </p:cTn>
                        </p:par>
                      </p:childTnLst>
                    </p:cTn>
                  </p:par>
                  <p:par>
                    <p:cTn id="164" fill="hold">
                      <p:stCondLst>
                        <p:cond delay="indefinite"/>
                      </p:stCondLst>
                      <p:childTnLst>
                        <p:par>
                          <p:cTn id="165" fill="hold">
                            <p:stCondLst>
                              <p:cond delay="0"/>
                            </p:stCondLst>
                            <p:childTnLst>
                              <p:par>
                                <p:cTn id="166" presetID="22" presetClass="entr" presetSubtype="8" fill="hold" grpId="0" nodeType="clickEffect">
                                  <p:stCondLst>
                                    <p:cond delay="0"/>
                                  </p:stCondLst>
                                  <p:childTnLst>
                                    <p:set>
                                      <p:cBhvr>
                                        <p:cTn id="167" dur="1" fill="hold">
                                          <p:stCondLst>
                                            <p:cond delay="0"/>
                                          </p:stCondLst>
                                        </p:cTn>
                                        <p:tgtEl>
                                          <p:spTgt spid="41"/>
                                        </p:tgtEl>
                                        <p:attrNameLst>
                                          <p:attrName>style.visibility</p:attrName>
                                        </p:attrNameLst>
                                      </p:cBhvr>
                                      <p:to>
                                        <p:strVal val="visible"/>
                                      </p:to>
                                    </p:set>
                                    <p:animEffect transition="in" filter="wipe(left)">
                                      <p:cBhvr>
                                        <p:cTn id="168" dur="500"/>
                                        <p:tgtEl>
                                          <p:spTgt spid="41"/>
                                        </p:tgtEl>
                                      </p:cBhvr>
                                    </p:animEffect>
                                  </p:childTnLst>
                                </p:cTn>
                              </p:par>
                              <p:par>
                                <p:cTn id="169" presetID="35" presetClass="entr" presetSubtype="0" fill="hold" grpId="0" nodeType="withEffect">
                                  <p:stCondLst>
                                    <p:cond delay="0"/>
                                  </p:stCondLst>
                                  <p:childTnLst>
                                    <p:set>
                                      <p:cBhvr>
                                        <p:cTn id="170" dur="1" fill="hold">
                                          <p:stCondLst>
                                            <p:cond delay="0"/>
                                          </p:stCondLst>
                                        </p:cTn>
                                        <p:tgtEl>
                                          <p:spTgt spid="42"/>
                                        </p:tgtEl>
                                        <p:attrNameLst>
                                          <p:attrName>style.visibility</p:attrName>
                                        </p:attrNameLst>
                                      </p:cBhvr>
                                      <p:to>
                                        <p:strVal val="visible"/>
                                      </p:to>
                                    </p:set>
                                    <p:animEffect transition="in" filter="fade">
                                      <p:cBhvr>
                                        <p:cTn id="171" dur="1000"/>
                                        <p:tgtEl>
                                          <p:spTgt spid="42"/>
                                        </p:tgtEl>
                                      </p:cBhvr>
                                    </p:animEffect>
                                    <p:anim calcmode="lin" valueType="num">
                                      <p:cBhvr>
                                        <p:cTn id="172" dur="1000" fill="hold"/>
                                        <p:tgtEl>
                                          <p:spTgt spid="42"/>
                                        </p:tgtEl>
                                        <p:attrNameLst>
                                          <p:attrName>style.rotation</p:attrName>
                                        </p:attrNameLst>
                                      </p:cBhvr>
                                      <p:tavLst>
                                        <p:tav tm="0">
                                          <p:val>
                                            <p:fltVal val="720"/>
                                          </p:val>
                                        </p:tav>
                                        <p:tav tm="100000">
                                          <p:val>
                                            <p:fltVal val="0"/>
                                          </p:val>
                                        </p:tav>
                                      </p:tavLst>
                                    </p:anim>
                                    <p:anim calcmode="lin" valueType="num">
                                      <p:cBhvr>
                                        <p:cTn id="173" dur="1000" fill="hold"/>
                                        <p:tgtEl>
                                          <p:spTgt spid="42"/>
                                        </p:tgtEl>
                                        <p:attrNameLst>
                                          <p:attrName>ppt_h</p:attrName>
                                        </p:attrNameLst>
                                      </p:cBhvr>
                                      <p:tavLst>
                                        <p:tav tm="0">
                                          <p:val>
                                            <p:fltVal val="0"/>
                                          </p:val>
                                        </p:tav>
                                        <p:tav tm="100000">
                                          <p:val>
                                            <p:strVal val="#ppt_h"/>
                                          </p:val>
                                        </p:tav>
                                      </p:tavLst>
                                    </p:anim>
                                    <p:anim calcmode="lin" valueType="num">
                                      <p:cBhvr>
                                        <p:cTn id="174" dur="1000" fill="hold"/>
                                        <p:tgtEl>
                                          <p:spTgt spid="42"/>
                                        </p:tgtEl>
                                        <p:attrNameLst>
                                          <p:attrName>ppt_w</p:attrName>
                                        </p:attrNameLst>
                                      </p:cBhvr>
                                      <p:tavLst>
                                        <p:tav tm="0">
                                          <p:val>
                                            <p:fltVal val="0"/>
                                          </p:val>
                                        </p:tav>
                                        <p:tav tm="100000">
                                          <p:val>
                                            <p:strVal val="#ppt_w"/>
                                          </p:val>
                                        </p:tav>
                                      </p:tavLst>
                                    </p:anim>
                                  </p:childTnLst>
                                </p:cTn>
                              </p:par>
                            </p:childTnLst>
                          </p:cTn>
                        </p:par>
                        <p:par>
                          <p:cTn id="175" fill="hold">
                            <p:stCondLst>
                              <p:cond delay="1000"/>
                            </p:stCondLst>
                            <p:childTnLst>
                              <p:par>
                                <p:cTn id="176" presetID="22" presetClass="entr" presetSubtype="2" fill="hold" grpId="0" nodeType="afterEffect">
                                  <p:stCondLst>
                                    <p:cond delay="0"/>
                                  </p:stCondLst>
                                  <p:childTnLst>
                                    <p:set>
                                      <p:cBhvr>
                                        <p:cTn id="177" dur="1" fill="hold">
                                          <p:stCondLst>
                                            <p:cond delay="0"/>
                                          </p:stCondLst>
                                        </p:cTn>
                                        <p:tgtEl>
                                          <p:spTgt spid="43"/>
                                        </p:tgtEl>
                                        <p:attrNameLst>
                                          <p:attrName>style.visibility</p:attrName>
                                        </p:attrNameLst>
                                      </p:cBhvr>
                                      <p:to>
                                        <p:strVal val="visible"/>
                                      </p:to>
                                    </p:set>
                                    <p:animEffect transition="in" filter="wipe(right)">
                                      <p:cBhvr>
                                        <p:cTn id="178" dur="500"/>
                                        <p:tgtEl>
                                          <p:spTgt spid="43"/>
                                        </p:tgtEl>
                                      </p:cBhvr>
                                    </p:animEffect>
                                  </p:childTnLst>
                                </p:cTn>
                              </p:par>
                            </p:childTnLst>
                          </p:cTn>
                        </p:par>
                      </p:childTnLst>
                    </p:cTn>
                  </p:par>
                  <p:par>
                    <p:cTn id="179" fill="hold">
                      <p:stCondLst>
                        <p:cond delay="indefinite"/>
                      </p:stCondLst>
                      <p:childTnLst>
                        <p:par>
                          <p:cTn id="180" fill="hold">
                            <p:stCondLst>
                              <p:cond delay="0"/>
                            </p:stCondLst>
                            <p:childTnLst>
                              <p:par>
                                <p:cTn id="181" presetID="31" presetClass="entr" presetSubtype="0" fill="hold" grpId="0" nodeType="clickEffect">
                                  <p:stCondLst>
                                    <p:cond delay="0"/>
                                  </p:stCondLst>
                                  <p:childTnLst>
                                    <p:set>
                                      <p:cBhvr>
                                        <p:cTn id="182" dur="1" fill="hold">
                                          <p:stCondLst>
                                            <p:cond delay="0"/>
                                          </p:stCondLst>
                                        </p:cTn>
                                        <p:tgtEl>
                                          <p:spTgt spid="44"/>
                                        </p:tgtEl>
                                        <p:attrNameLst>
                                          <p:attrName>style.visibility</p:attrName>
                                        </p:attrNameLst>
                                      </p:cBhvr>
                                      <p:to>
                                        <p:strVal val="visible"/>
                                      </p:to>
                                    </p:set>
                                    <p:anim calcmode="lin" valueType="num">
                                      <p:cBhvr>
                                        <p:cTn id="183" dur="750" fill="hold"/>
                                        <p:tgtEl>
                                          <p:spTgt spid="44"/>
                                        </p:tgtEl>
                                        <p:attrNameLst>
                                          <p:attrName>ppt_w</p:attrName>
                                        </p:attrNameLst>
                                      </p:cBhvr>
                                      <p:tavLst>
                                        <p:tav tm="0">
                                          <p:val>
                                            <p:fltVal val="0"/>
                                          </p:val>
                                        </p:tav>
                                        <p:tav tm="100000">
                                          <p:val>
                                            <p:strVal val="#ppt_w"/>
                                          </p:val>
                                        </p:tav>
                                      </p:tavLst>
                                    </p:anim>
                                    <p:anim calcmode="lin" valueType="num">
                                      <p:cBhvr>
                                        <p:cTn id="184" dur="750" fill="hold"/>
                                        <p:tgtEl>
                                          <p:spTgt spid="44"/>
                                        </p:tgtEl>
                                        <p:attrNameLst>
                                          <p:attrName>ppt_h</p:attrName>
                                        </p:attrNameLst>
                                      </p:cBhvr>
                                      <p:tavLst>
                                        <p:tav tm="0">
                                          <p:val>
                                            <p:fltVal val="0"/>
                                          </p:val>
                                        </p:tav>
                                        <p:tav tm="100000">
                                          <p:val>
                                            <p:strVal val="#ppt_h"/>
                                          </p:val>
                                        </p:tav>
                                      </p:tavLst>
                                    </p:anim>
                                    <p:anim calcmode="lin" valueType="num">
                                      <p:cBhvr>
                                        <p:cTn id="185" dur="750" fill="hold"/>
                                        <p:tgtEl>
                                          <p:spTgt spid="44"/>
                                        </p:tgtEl>
                                        <p:attrNameLst>
                                          <p:attrName>style.rotation</p:attrName>
                                        </p:attrNameLst>
                                      </p:cBhvr>
                                      <p:tavLst>
                                        <p:tav tm="0">
                                          <p:val>
                                            <p:fltVal val="90"/>
                                          </p:val>
                                        </p:tav>
                                        <p:tav tm="100000">
                                          <p:val>
                                            <p:fltVal val="0"/>
                                          </p:val>
                                        </p:tav>
                                      </p:tavLst>
                                    </p:anim>
                                    <p:animEffect transition="in" filter="fade">
                                      <p:cBhvr>
                                        <p:cTn id="186" dur="750"/>
                                        <p:tgtEl>
                                          <p:spTgt spid="44"/>
                                        </p:tgtEl>
                                      </p:cBhvr>
                                    </p:animEffect>
                                  </p:childTnLst>
                                </p:cTn>
                              </p:par>
                            </p:childTnLst>
                          </p:cTn>
                        </p:par>
                      </p:childTnLst>
                    </p:cTn>
                  </p:par>
                  <p:par>
                    <p:cTn id="187" fill="hold">
                      <p:stCondLst>
                        <p:cond delay="indefinite"/>
                      </p:stCondLst>
                      <p:childTnLst>
                        <p:par>
                          <p:cTn id="188" fill="hold">
                            <p:stCondLst>
                              <p:cond delay="0"/>
                            </p:stCondLst>
                            <p:childTnLst>
                              <p:par>
                                <p:cTn id="189" presetID="22" presetClass="entr" presetSubtype="2" fill="hold" grpId="0" nodeType="clickEffect">
                                  <p:stCondLst>
                                    <p:cond delay="0"/>
                                  </p:stCondLst>
                                  <p:childTnLst>
                                    <p:set>
                                      <p:cBhvr>
                                        <p:cTn id="190" dur="1" fill="hold">
                                          <p:stCondLst>
                                            <p:cond delay="0"/>
                                          </p:stCondLst>
                                        </p:cTn>
                                        <p:tgtEl>
                                          <p:spTgt spid="28"/>
                                        </p:tgtEl>
                                        <p:attrNameLst>
                                          <p:attrName>style.visibility</p:attrName>
                                        </p:attrNameLst>
                                      </p:cBhvr>
                                      <p:to>
                                        <p:strVal val="visible"/>
                                      </p:to>
                                    </p:set>
                                    <p:animEffect transition="in" filter="wipe(right)">
                                      <p:cBhvr>
                                        <p:cTn id="191" dur="500"/>
                                        <p:tgtEl>
                                          <p:spTgt spid="28"/>
                                        </p:tgtEl>
                                      </p:cBhvr>
                                    </p:animEffect>
                                  </p:childTnLst>
                                </p:cTn>
                              </p:par>
                            </p:childTnLst>
                          </p:cTn>
                        </p:par>
                      </p:childTnLst>
                    </p:cTn>
                  </p:par>
                  <p:par>
                    <p:cTn id="192" fill="hold">
                      <p:stCondLst>
                        <p:cond delay="indefinite"/>
                      </p:stCondLst>
                      <p:childTnLst>
                        <p:par>
                          <p:cTn id="193" fill="hold">
                            <p:stCondLst>
                              <p:cond delay="0"/>
                            </p:stCondLst>
                            <p:childTnLst>
                              <p:par>
                                <p:cTn id="194" presetID="47" presetClass="entr" presetSubtype="0" fill="hold" nodeType="clickEffect">
                                  <p:stCondLst>
                                    <p:cond delay="0"/>
                                  </p:stCondLst>
                                  <p:childTnLst>
                                    <p:set>
                                      <p:cBhvr>
                                        <p:cTn id="195" dur="1" fill="hold">
                                          <p:stCondLst>
                                            <p:cond delay="0"/>
                                          </p:stCondLst>
                                        </p:cTn>
                                        <p:tgtEl>
                                          <p:spTgt spid="46"/>
                                        </p:tgtEl>
                                        <p:attrNameLst>
                                          <p:attrName>style.visibility</p:attrName>
                                        </p:attrNameLst>
                                      </p:cBhvr>
                                      <p:to>
                                        <p:strVal val="visible"/>
                                      </p:to>
                                    </p:set>
                                    <p:animEffect transition="in" filter="fade">
                                      <p:cBhvr>
                                        <p:cTn id="196" dur="1000"/>
                                        <p:tgtEl>
                                          <p:spTgt spid="46"/>
                                        </p:tgtEl>
                                      </p:cBhvr>
                                    </p:animEffect>
                                    <p:anim calcmode="lin" valueType="num">
                                      <p:cBhvr>
                                        <p:cTn id="197" dur="1000" fill="hold"/>
                                        <p:tgtEl>
                                          <p:spTgt spid="46"/>
                                        </p:tgtEl>
                                        <p:attrNameLst>
                                          <p:attrName>ppt_x</p:attrName>
                                        </p:attrNameLst>
                                      </p:cBhvr>
                                      <p:tavLst>
                                        <p:tav tm="0">
                                          <p:val>
                                            <p:strVal val="#ppt_x"/>
                                          </p:val>
                                        </p:tav>
                                        <p:tav tm="100000">
                                          <p:val>
                                            <p:strVal val="#ppt_x"/>
                                          </p:val>
                                        </p:tav>
                                      </p:tavLst>
                                    </p:anim>
                                    <p:anim calcmode="lin" valueType="num">
                                      <p:cBhvr>
                                        <p:cTn id="19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16" presetClass="entr" presetSubtype="37" fill="hold" nodeType="clickEffect">
                                  <p:stCondLst>
                                    <p:cond delay="0"/>
                                  </p:stCondLst>
                                  <p:childTnLst>
                                    <p:set>
                                      <p:cBhvr>
                                        <p:cTn id="202" dur="1" fill="hold">
                                          <p:stCondLst>
                                            <p:cond delay="0"/>
                                          </p:stCondLst>
                                        </p:cTn>
                                        <p:tgtEl>
                                          <p:spTgt spid="49"/>
                                        </p:tgtEl>
                                        <p:attrNameLst>
                                          <p:attrName>style.visibility</p:attrName>
                                        </p:attrNameLst>
                                      </p:cBhvr>
                                      <p:to>
                                        <p:strVal val="visible"/>
                                      </p:to>
                                    </p:set>
                                    <p:animEffect transition="in" filter="barn(outVertical)">
                                      <p:cBhvr>
                                        <p:cTn id="203" dur="500"/>
                                        <p:tgtEl>
                                          <p:spTgt spid="49"/>
                                        </p:tgtEl>
                                      </p:cBhvr>
                                    </p:animEffect>
                                  </p:childTnLst>
                                </p:cTn>
                              </p:par>
                            </p:childTnLst>
                          </p:cTn>
                        </p:par>
                      </p:childTnLst>
                    </p:cTn>
                  </p:par>
                  <p:par>
                    <p:cTn id="204" fill="hold">
                      <p:stCondLst>
                        <p:cond delay="indefinite"/>
                      </p:stCondLst>
                      <p:childTnLst>
                        <p:par>
                          <p:cTn id="205" fill="hold">
                            <p:stCondLst>
                              <p:cond delay="0"/>
                            </p:stCondLst>
                            <p:childTnLst>
                              <p:par>
                                <p:cTn id="206" presetID="16" presetClass="entr" presetSubtype="37" fill="hold" nodeType="clickEffect">
                                  <p:stCondLst>
                                    <p:cond delay="0"/>
                                  </p:stCondLst>
                                  <p:childTnLst>
                                    <p:set>
                                      <p:cBhvr>
                                        <p:cTn id="207" dur="1" fill="hold">
                                          <p:stCondLst>
                                            <p:cond delay="0"/>
                                          </p:stCondLst>
                                        </p:cTn>
                                        <p:tgtEl>
                                          <p:spTgt spid="48"/>
                                        </p:tgtEl>
                                        <p:attrNameLst>
                                          <p:attrName>style.visibility</p:attrName>
                                        </p:attrNameLst>
                                      </p:cBhvr>
                                      <p:to>
                                        <p:strVal val="visible"/>
                                      </p:to>
                                    </p:set>
                                    <p:animEffect transition="in" filter="barn(outVertical)">
                                      <p:cBhvr>
                                        <p:cTn id="208" dur="500"/>
                                        <p:tgtEl>
                                          <p:spTgt spid="48"/>
                                        </p:tgtEl>
                                      </p:cBhvr>
                                    </p:animEffect>
                                  </p:childTnLst>
                                </p:cTn>
                              </p:par>
                            </p:childTnLst>
                          </p:cTn>
                        </p:par>
                      </p:childTnLst>
                    </p:cTn>
                  </p:par>
                  <p:par>
                    <p:cTn id="209" fill="hold">
                      <p:stCondLst>
                        <p:cond delay="indefinite"/>
                      </p:stCondLst>
                      <p:childTnLst>
                        <p:par>
                          <p:cTn id="210" fill="hold">
                            <p:stCondLst>
                              <p:cond delay="0"/>
                            </p:stCondLst>
                            <p:childTnLst>
                              <p:par>
                                <p:cTn id="211" presetID="22" presetClass="entr" presetSubtype="8" fill="hold" grpId="0" nodeType="clickEffect">
                                  <p:stCondLst>
                                    <p:cond delay="0"/>
                                  </p:stCondLst>
                                  <p:childTnLst>
                                    <p:set>
                                      <p:cBhvr>
                                        <p:cTn id="212" dur="1" fill="hold">
                                          <p:stCondLst>
                                            <p:cond delay="0"/>
                                          </p:stCondLst>
                                        </p:cTn>
                                        <p:tgtEl>
                                          <p:spTgt spid="51"/>
                                        </p:tgtEl>
                                        <p:attrNameLst>
                                          <p:attrName>style.visibility</p:attrName>
                                        </p:attrNameLst>
                                      </p:cBhvr>
                                      <p:to>
                                        <p:strVal val="visible"/>
                                      </p:to>
                                    </p:set>
                                    <p:animEffect transition="in" filter="wipe(left)">
                                      <p:cBhvr>
                                        <p:cTn id="213" dur="500"/>
                                        <p:tgtEl>
                                          <p:spTgt spid="51"/>
                                        </p:tgtEl>
                                      </p:cBhvr>
                                    </p:animEffect>
                                  </p:childTnLst>
                                </p:cTn>
                              </p:par>
                              <p:par>
                                <p:cTn id="214" presetID="35" presetClass="entr" presetSubtype="0" fill="hold" grpId="0" nodeType="withEffect">
                                  <p:stCondLst>
                                    <p:cond delay="0"/>
                                  </p:stCondLst>
                                  <p:childTnLst>
                                    <p:set>
                                      <p:cBhvr>
                                        <p:cTn id="215" dur="1" fill="hold">
                                          <p:stCondLst>
                                            <p:cond delay="0"/>
                                          </p:stCondLst>
                                        </p:cTn>
                                        <p:tgtEl>
                                          <p:spTgt spid="52"/>
                                        </p:tgtEl>
                                        <p:attrNameLst>
                                          <p:attrName>style.visibility</p:attrName>
                                        </p:attrNameLst>
                                      </p:cBhvr>
                                      <p:to>
                                        <p:strVal val="visible"/>
                                      </p:to>
                                    </p:set>
                                    <p:animEffect transition="in" filter="fade">
                                      <p:cBhvr>
                                        <p:cTn id="216" dur="1000"/>
                                        <p:tgtEl>
                                          <p:spTgt spid="52"/>
                                        </p:tgtEl>
                                      </p:cBhvr>
                                    </p:animEffect>
                                    <p:anim calcmode="lin" valueType="num">
                                      <p:cBhvr>
                                        <p:cTn id="217" dur="1000" fill="hold"/>
                                        <p:tgtEl>
                                          <p:spTgt spid="52"/>
                                        </p:tgtEl>
                                        <p:attrNameLst>
                                          <p:attrName>style.rotation</p:attrName>
                                        </p:attrNameLst>
                                      </p:cBhvr>
                                      <p:tavLst>
                                        <p:tav tm="0">
                                          <p:val>
                                            <p:fltVal val="720"/>
                                          </p:val>
                                        </p:tav>
                                        <p:tav tm="100000">
                                          <p:val>
                                            <p:fltVal val="0"/>
                                          </p:val>
                                        </p:tav>
                                      </p:tavLst>
                                    </p:anim>
                                    <p:anim calcmode="lin" valueType="num">
                                      <p:cBhvr>
                                        <p:cTn id="218" dur="1000" fill="hold"/>
                                        <p:tgtEl>
                                          <p:spTgt spid="52"/>
                                        </p:tgtEl>
                                        <p:attrNameLst>
                                          <p:attrName>ppt_h</p:attrName>
                                        </p:attrNameLst>
                                      </p:cBhvr>
                                      <p:tavLst>
                                        <p:tav tm="0">
                                          <p:val>
                                            <p:fltVal val="0"/>
                                          </p:val>
                                        </p:tav>
                                        <p:tav tm="100000">
                                          <p:val>
                                            <p:strVal val="#ppt_h"/>
                                          </p:val>
                                        </p:tav>
                                      </p:tavLst>
                                    </p:anim>
                                    <p:anim calcmode="lin" valueType="num">
                                      <p:cBhvr>
                                        <p:cTn id="219" dur="1000" fill="hold"/>
                                        <p:tgtEl>
                                          <p:spTgt spid="52"/>
                                        </p:tgtEl>
                                        <p:attrNameLst>
                                          <p:attrName>ppt_w</p:attrName>
                                        </p:attrNameLst>
                                      </p:cBhvr>
                                      <p:tavLst>
                                        <p:tav tm="0">
                                          <p:val>
                                            <p:fltVal val="0"/>
                                          </p:val>
                                        </p:tav>
                                        <p:tav tm="100000">
                                          <p:val>
                                            <p:strVal val="#ppt_w"/>
                                          </p:val>
                                        </p:tav>
                                      </p:tavLst>
                                    </p:anim>
                                  </p:childTnLst>
                                </p:cTn>
                              </p:par>
                            </p:childTnLst>
                          </p:cTn>
                        </p:par>
                        <p:par>
                          <p:cTn id="220" fill="hold">
                            <p:stCondLst>
                              <p:cond delay="1000"/>
                            </p:stCondLst>
                            <p:childTnLst>
                              <p:par>
                                <p:cTn id="221" presetID="22" presetClass="entr" presetSubtype="2" fill="hold" grpId="0" nodeType="afterEffect">
                                  <p:stCondLst>
                                    <p:cond delay="0"/>
                                  </p:stCondLst>
                                  <p:childTnLst>
                                    <p:set>
                                      <p:cBhvr>
                                        <p:cTn id="222" dur="1" fill="hold">
                                          <p:stCondLst>
                                            <p:cond delay="0"/>
                                          </p:stCondLst>
                                        </p:cTn>
                                        <p:tgtEl>
                                          <p:spTgt spid="53"/>
                                        </p:tgtEl>
                                        <p:attrNameLst>
                                          <p:attrName>style.visibility</p:attrName>
                                        </p:attrNameLst>
                                      </p:cBhvr>
                                      <p:to>
                                        <p:strVal val="visible"/>
                                      </p:to>
                                    </p:set>
                                    <p:animEffect transition="in" filter="wipe(right)">
                                      <p:cBhvr>
                                        <p:cTn id="223" dur="500"/>
                                        <p:tgtEl>
                                          <p:spTgt spid="53"/>
                                        </p:tgtEl>
                                      </p:cBhvr>
                                    </p:animEffect>
                                  </p:childTnLst>
                                </p:cTn>
                              </p:par>
                            </p:childTnLst>
                          </p:cTn>
                        </p:par>
                      </p:childTnLst>
                    </p:cTn>
                  </p:par>
                  <p:par>
                    <p:cTn id="224" fill="hold">
                      <p:stCondLst>
                        <p:cond delay="indefinite"/>
                      </p:stCondLst>
                      <p:childTnLst>
                        <p:par>
                          <p:cTn id="225" fill="hold">
                            <p:stCondLst>
                              <p:cond delay="0"/>
                            </p:stCondLst>
                            <p:childTnLst>
                              <p:par>
                                <p:cTn id="226" presetID="31" presetClass="entr" presetSubtype="0" fill="hold" grpId="0" nodeType="clickEffect">
                                  <p:stCondLst>
                                    <p:cond delay="0"/>
                                  </p:stCondLst>
                                  <p:childTnLst>
                                    <p:set>
                                      <p:cBhvr>
                                        <p:cTn id="227" dur="1" fill="hold">
                                          <p:stCondLst>
                                            <p:cond delay="0"/>
                                          </p:stCondLst>
                                        </p:cTn>
                                        <p:tgtEl>
                                          <p:spTgt spid="54"/>
                                        </p:tgtEl>
                                        <p:attrNameLst>
                                          <p:attrName>style.visibility</p:attrName>
                                        </p:attrNameLst>
                                      </p:cBhvr>
                                      <p:to>
                                        <p:strVal val="visible"/>
                                      </p:to>
                                    </p:set>
                                    <p:anim calcmode="lin" valueType="num">
                                      <p:cBhvr>
                                        <p:cTn id="228" dur="750" fill="hold"/>
                                        <p:tgtEl>
                                          <p:spTgt spid="54"/>
                                        </p:tgtEl>
                                        <p:attrNameLst>
                                          <p:attrName>ppt_w</p:attrName>
                                        </p:attrNameLst>
                                      </p:cBhvr>
                                      <p:tavLst>
                                        <p:tav tm="0">
                                          <p:val>
                                            <p:fltVal val="0"/>
                                          </p:val>
                                        </p:tav>
                                        <p:tav tm="100000">
                                          <p:val>
                                            <p:strVal val="#ppt_w"/>
                                          </p:val>
                                        </p:tav>
                                      </p:tavLst>
                                    </p:anim>
                                    <p:anim calcmode="lin" valueType="num">
                                      <p:cBhvr>
                                        <p:cTn id="229" dur="750" fill="hold"/>
                                        <p:tgtEl>
                                          <p:spTgt spid="54"/>
                                        </p:tgtEl>
                                        <p:attrNameLst>
                                          <p:attrName>ppt_h</p:attrName>
                                        </p:attrNameLst>
                                      </p:cBhvr>
                                      <p:tavLst>
                                        <p:tav tm="0">
                                          <p:val>
                                            <p:fltVal val="0"/>
                                          </p:val>
                                        </p:tav>
                                        <p:tav tm="100000">
                                          <p:val>
                                            <p:strVal val="#ppt_h"/>
                                          </p:val>
                                        </p:tav>
                                      </p:tavLst>
                                    </p:anim>
                                    <p:anim calcmode="lin" valueType="num">
                                      <p:cBhvr>
                                        <p:cTn id="230" dur="750" fill="hold"/>
                                        <p:tgtEl>
                                          <p:spTgt spid="54"/>
                                        </p:tgtEl>
                                        <p:attrNameLst>
                                          <p:attrName>style.rotation</p:attrName>
                                        </p:attrNameLst>
                                      </p:cBhvr>
                                      <p:tavLst>
                                        <p:tav tm="0">
                                          <p:val>
                                            <p:fltVal val="90"/>
                                          </p:val>
                                        </p:tav>
                                        <p:tav tm="100000">
                                          <p:val>
                                            <p:fltVal val="0"/>
                                          </p:val>
                                        </p:tav>
                                      </p:tavLst>
                                    </p:anim>
                                    <p:animEffect transition="in" filter="fade">
                                      <p:cBhvr>
                                        <p:cTn id="231" dur="750"/>
                                        <p:tgtEl>
                                          <p:spTgt spid="54"/>
                                        </p:tgtEl>
                                      </p:cBhvr>
                                    </p:animEffect>
                                  </p:childTnLst>
                                </p:cTn>
                              </p:par>
                            </p:childTnLst>
                          </p:cTn>
                        </p:par>
                      </p:childTnLst>
                    </p:cTn>
                  </p:par>
                  <p:par>
                    <p:cTn id="232" fill="hold">
                      <p:stCondLst>
                        <p:cond delay="indefinite"/>
                      </p:stCondLst>
                      <p:childTnLst>
                        <p:par>
                          <p:cTn id="233" fill="hold">
                            <p:stCondLst>
                              <p:cond delay="0"/>
                            </p:stCondLst>
                            <p:childTnLst>
                              <p:par>
                                <p:cTn id="234" presetID="31" presetClass="entr" presetSubtype="0" fill="hold" grpId="0" nodeType="clickEffect">
                                  <p:stCondLst>
                                    <p:cond delay="0"/>
                                  </p:stCondLst>
                                  <p:childTnLst>
                                    <p:set>
                                      <p:cBhvr>
                                        <p:cTn id="235" dur="1" fill="hold">
                                          <p:stCondLst>
                                            <p:cond delay="0"/>
                                          </p:stCondLst>
                                        </p:cTn>
                                        <p:tgtEl>
                                          <p:spTgt spid="56"/>
                                        </p:tgtEl>
                                        <p:attrNameLst>
                                          <p:attrName>style.visibility</p:attrName>
                                        </p:attrNameLst>
                                      </p:cBhvr>
                                      <p:to>
                                        <p:strVal val="visible"/>
                                      </p:to>
                                    </p:set>
                                    <p:anim calcmode="lin" valueType="num">
                                      <p:cBhvr>
                                        <p:cTn id="236" dur="750" fill="hold"/>
                                        <p:tgtEl>
                                          <p:spTgt spid="56"/>
                                        </p:tgtEl>
                                        <p:attrNameLst>
                                          <p:attrName>ppt_w</p:attrName>
                                        </p:attrNameLst>
                                      </p:cBhvr>
                                      <p:tavLst>
                                        <p:tav tm="0">
                                          <p:val>
                                            <p:fltVal val="0"/>
                                          </p:val>
                                        </p:tav>
                                        <p:tav tm="100000">
                                          <p:val>
                                            <p:strVal val="#ppt_w"/>
                                          </p:val>
                                        </p:tav>
                                      </p:tavLst>
                                    </p:anim>
                                    <p:anim calcmode="lin" valueType="num">
                                      <p:cBhvr>
                                        <p:cTn id="237" dur="750" fill="hold"/>
                                        <p:tgtEl>
                                          <p:spTgt spid="56"/>
                                        </p:tgtEl>
                                        <p:attrNameLst>
                                          <p:attrName>ppt_h</p:attrName>
                                        </p:attrNameLst>
                                      </p:cBhvr>
                                      <p:tavLst>
                                        <p:tav tm="0">
                                          <p:val>
                                            <p:fltVal val="0"/>
                                          </p:val>
                                        </p:tav>
                                        <p:tav tm="100000">
                                          <p:val>
                                            <p:strVal val="#ppt_h"/>
                                          </p:val>
                                        </p:tav>
                                      </p:tavLst>
                                    </p:anim>
                                    <p:anim calcmode="lin" valueType="num">
                                      <p:cBhvr>
                                        <p:cTn id="238" dur="750" fill="hold"/>
                                        <p:tgtEl>
                                          <p:spTgt spid="56"/>
                                        </p:tgtEl>
                                        <p:attrNameLst>
                                          <p:attrName>style.rotation</p:attrName>
                                        </p:attrNameLst>
                                      </p:cBhvr>
                                      <p:tavLst>
                                        <p:tav tm="0">
                                          <p:val>
                                            <p:fltVal val="90"/>
                                          </p:val>
                                        </p:tav>
                                        <p:tav tm="100000">
                                          <p:val>
                                            <p:fltVal val="0"/>
                                          </p:val>
                                        </p:tav>
                                      </p:tavLst>
                                    </p:anim>
                                    <p:animEffect transition="in" filter="fade">
                                      <p:cBhvr>
                                        <p:cTn id="239" dur="750"/>
                                        <p:tgtEl>
                                          <p:spTgt spid="56"/>
                                        </p:tgtEl>
                                      </p:cBhvr>
                                    </p:animEffect>
                                  </p:childTnLst>
                                </p:cTn>
                              </p:par>
                            </p:childTnLst>
                          </p:cTn>
                        </p:par>
                      </p:childTnLst>
                    </p:cTn>
                  </p:par>
                  <p:par>
                    <p:cTn id="240" fill="hold">
                      <p:stCondLst>
                        <p:cond delay="indefinite"/>
                      </p:stCondLst>
                      <p:childTnLst>
                        <p:par>
                          <p:cTn id="241" fill="hold">
                            <p:stCondLst>
                              <p:cond delay="0"/>
                            </p:stCondLst>
                            <p:childTnLst>
                              <p:par>
                                <p:cTn id="242" presetID="22" presetClass="entr" presetSubtype="2" fill="hold" grpId="0" nodeType="clickEffect">
                                  <p:stCondLst>
                                    <p:cond delay="0"/>
                                  </p:stCondLst>
                                  <p:childTnLst>
                                    <p:set>
                                      <p:cBhvr>
                                        <p:cTn id="243" dur="1" fill="hold">
                                          <p:stCondLst>
                                            <p:cond delay="0"/>
                                          </p:stCondLst>
                                        </p:cTn>
                                        <p:tgtEl>
                                          <p:spTgt spid="55"/>
                                        </p:tgtEl>
                                        <p:attrNameLst>
                                          <p:attrName>style.visibility</p:attrName>
                                        </p:attrNameLst>
                                      </p:cBhvr>
                                      <p:to>
                                        <p:strVal val="visible"/>
                                      </p:to>
                                    </p:set>
                                    <p:animEffect transition="in" filter="wipe(right)">
                                      <p:cBhvr>
                                        <p:cTn id="244" dur="500"/>
                                        <p:tgtEl>
                                          <p:spTgt spid="55"/>
                                        </p:tgtEl>
                                      </p:cBhvr>
                                    </p:animEffect>
                                  </p:childTnLst>
                                </p:cTn>
                              </p:par>
                            </p:childTnLst>
                          </p:cTn>
                        </p:par>
                      </p:childTnLst>
                    </p:cTn>
                  </p:par>
                  <p:par>
                    <p:cTn id="245" fill="hold">
                      <p:stCondLst>
                        <p:cond delay="indefinite"/>
                      </p:stCondLst>
                      <p:childTnLst>
                        <p:par>
                          <p:cTn id="246" fill="hold">
                            <p:stCondLst>
                              <p:cond delay="0"/>
                            </p:stCondLst>
                            <p:childTnLst>
                              <p:par>
                                <p:cTn id="247" presetID="31" presetClass="entr" presetSubtype="0" fill="hold" grpId="0" nodeType="clickEffect">
                                  <p:stCondLst>
                                    <p:cond delay="0"/>
                                  </p:stCondLst>
                                  <p:childTnLst>
                                    <p:set>
                                      <p:cBhvr>
                                        <p:cTn id="248" dur="1" fill="hold">
                                          <p:stCondLst>
                                            <p:cond delay="0"/>
                                          </p:stCondLst>
                                        </p:cTn>
                                        <p:tgtEl>
                                          <p:spTgt spid="57"/>
                                        </p:tgtEl>
                                        <p:attrNameLst>
                                          <p:attrName>style.visibility</p:attrName>
                                        </p:attrNameLst>
                                      </p:cBhvr>
                                      <p:to>
                                        <p:strVal val="visible"/>
                                      </p:to>
                                    </p:set>
                                    <p:anim calcmode="lin" valueType="num">
                                      <p:cBhvr>
                                        <p:cTn id="249" dur="750" fill="hold"/>
                                        <p:tgtEl>
                                          <p:spTgt spid="57"/>
                                        </p:tgtEl>
                                        <p:attrNameLst>
                                          <p:attrName>ppt_w</p:attrName>
                                        </p:attrNameLst>
                                      </p:cBhvr>
                                      <p:tavLst>
                                        <p:tav tm="0">
                                          <p:val>
                                            <p:fltVal val="0"/>
                                          </p:val>
                                        </p:tav>
                                        <p:tav tm="100000">
                                          <p:val>
                                            <p:strVal val="#ppt_w"/>
                                          </p:val>
                                        </p:tav>
                                      </p:tavLst>
                                    </p:anim>
                                    <p:anim calcmode="lin" valueType="num">
                                      <p:cBhvr>
                                        <p:cTn id="250" dur="750" fill="hold"/>
                                        <p:tgtEl>
                                          <p:spTgt spid="57"/>
                                        </p:tgtEl>
                                        <p:attrNameLst>
                                          <p:attrName>ppt_h</p:attrName>
                                        </p:attrNameLst>
                                      </p:cBhvr>
                                      <p:tavLst>
                                        <p:tav tm="0">
                                          <p:val>
                                            <p:fltVal val="0"/>
                                          </p:val>
                                        </p:tav>
                                        <p:tav tm="100000">
                                          <p:val>
                                            <p:strVal val="#ppt_h"/>
                                          </p:val>
                                        </p:tav>
                                      </p:tavLst>
                                    </p:anim>
                                    <p:anim calcmode="lin" valueType="num">
                                      <p:cBhvr>
                                        <p:cTn id="251" dur="750" fill="hold"/>
                                        <p:tgtEl>
                                          <p:spTgt spid="57"/>
                                        </p:tgtEl>
                                        <p:attrNameLst>
                                          <p:attrName>style.rotation</p:attrName>
                                        </p:attrNameLst>
                                      </p:cBhvr>
                                      <p:tavLst>
                                        <p:tav tm="0">
                                          <p:val>
                                            <p:fltVal val="90"/>
                                          </p:val>
                                        </p:tav>
                                        <p:tav tm="100000">
                                          <p:val>
                                            <p:fltVal val="0"/>
                                          </p:val>
                                        </p:tav>
                                      </p:tavLst>
                                    </p:anim>
                                    <p:animEffect transition="in" filter="fade">
                                      <p:cBhvr>
                                        <p:cTn id="252" dur="750"/>
                                        <p:tgtEl>
                                          <p:spTgt spid="57"/>
                                        </p:tgtEl>
                                      </p:cBhvr>
                                    </p:animEffect>
                                  </p:childTnLst>
                                </p:cTn>
                              </p:par>
                            </p:childTnLst>
                          </p:cTn>
                        </p:par>
                      </p:childTnLst>
                    </p:cTn>
                  </p:par>
                  <p:par>
                    <p:cTn id="253" fill="hold">
                      <p:stCondLst>
                        <p:cond delay="indefinite"/>
                      </p:stCondLst>
                      <p:childTnLst>
                        <p:par>
                          <p:cTn id="254" fill="hold">
                            <p:stCondLst>
                              <p:cond delay="0"/>
                            </p:stCondLst>
                            <p:childTnLst>
                              <p:par>
                                <p:cTn id="255" presetID="22" presetClass="entr" presetSubtype="2" fill="hold" grpId="0" nodeType="clickEffect">
                                  <p:stCondLst>
                                    <p:cond delay="0"/>
                                  </p:stCondLst>
                                  <p:childTnLst>
                                    <p:set>
                                      <p:cBhvr>
                                        <p:cTn id="256" dur="1" fill="hold">
                                          <p:stCondLst>
                                            <p:cond delay="0"/>
                                          </p:stCondLst>
                                        </p:cTn>
                                        <p:tgtEl>
                                          <p:spTgt spid="58"/>
                                        </p:tgtEl>
                                        <p:attrNameLst>
                                          <p:attrName>style.visibility</p:attrName>
                                        </p:attrNameLst>
                                      </p:cBhvr>
                                      <p:to>
                                        <p:strVal val="visible"/>
                                      </p:to>
                                    </p:set>
                                    <p:animEffect transition="in" filter="wipe(right)">
                                      <p:cBhvr>
                                        <p:cTn id="257" dur="500"/>
                                        <p:tgtEl>
                                          <p:spTgt spid="58"/>
                                        </p:tgtEl>
                                      </p:cBhvr>
                                    </p:animEffect>
                                  </p:childTnLst>
                                </p:cTn>
                              </p:par>
                            </p:childTnLst>
                          </p:cTn>
                        </p:par>
                      </p:childTnLst>
                    </p:cTn>
                  </p:par>
                  <p:par>
                    <p:cTn id="258" fill="hold">
                      <p:stCondLst>
                        <p:cond delay="indefinite"/>
                      </p:stCondLst>
                      <p:childTnLst>
                        <p:par>
                          <p:cTn id="259" fill="hold">
                            <p:stCondLst>
                              <p:cond delay="0"/>
                            </p:stCondLst>
                            <p:childTnLst>
                              <p:par>
                                <p:cTn id="260" presetID="47" presetClass="entr" presetSubtype="0" fill="hold" nodeType="clickEffect">
                                  <p:stCondLst>
                                    <p:cond delay="0"/>
                                  </p:stCondLst>
                                  <p:childTnLst>
                                    <p:set>
                                      <p:cBhvr>
                                        <p:cTn id="261" dur="1" fill="hold">
                                          <p:stCondLst>
                                            <p:cond delay="0"/>
                                          </p:stCondLst>
                                        </p:cTn>
                                        <p:tgtEl>
                                          <p:spTgt spid="61"/>
                                        </p:tgtEl>
                                        <p:attrNameLst>
                                          <p:attrName>style.visibility</p:attrName>
                                        </p:attrNameLst>
                                      </p:cBhvr>
                                      <p:to>
                                        <p:strVal val="visible"/>
                                      </p:to>
                                    </p:set>
                                    <p:animEffect transition="in" filter="fade">
                                      <p:cBhvr>
                                        <p:cTn id="262" dur="1000"/>
                                        <p:tgtEl>
                                          <p:spTgt spid="61"/>
                                        </p:tgtEl>
                                      </p:cBhvr>
                                    </p:animEffect>
                                    <p:anim calcmode="lin" valueType="num">
                                      <p:cBhvr>
                                        <p:cTn id="263" dur="1000" fill="hold"/>
                                        <p:tgtEl>
                                          <p:spTgt spid="61"/>
                                        </p:tgtEl>
                                        <p:attrNameLst>
                                          <p:attrName>ppt_x</p:attrName>
                                        </p:attrNameLst>
                                      </p:cBhvr>
                                      <p:tavLst>
                                        <p:tav tm="0">
                                          <p:val>
                                            <p:strVal val="#ppt_x"/>
                                          </p:val>
                                        </p:tav>
                                        <p:tav tm="100000">
                                          <p:val>
                                            <p:strVal val="#ppt_x"/>
                                          </p:val>
                                        </p:tav>
                                      </p:tavLst>
                                    </p:anim>
                                    <p:anim calcmode="lin" valueType="num">
                                      <p:cBhvr>
                                        <p:cTn id="264"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265" fill="hold">
                      <p:stCondLst>
                        <p:cond delay="indefinite"/>
                      </p:stCondLst>
                      <p:childTnLst>
                        <p:par>
                          <p:cTn id="266" fill="hold">
                            <p:stCondLst>
                              <p:cond delay="0"/>
                            </p:stCondLst>
                            <p:childTnLst>
                              <p:par>
                                <p:cTn id="267" presetID="16" presetClass="entr" presetSubtype="37" fill="hold" nodeType="clickEffect">
                                  <p:stCondLst>
                                    <p:cond delay="0"/>
                                  </p:stCondLst>
                                  <p:childTnLst>
                                    <p:set>
                                      <p:cBhvr>
                                        <p:cTn id="268" dur="1" fill="hold">
                                          <p:stCondLst>
                                            <p:cond delay="0"/>
                                          </p:stCondLst>
                                        </p:cTn>
                                        <p:tgtEl>
                                          <p:spTgt spid="59"/>
                                        </p:tgtEl>
                                        <p:attrNameLst>
                                          <p:attrName>style.visibility</p:attrName>
                                        </p:attrNameLst>
                                      </p:cBhvr>
                                      <p:to>
                                        <p:strVal val="visible"/>
                                      </p:to>
                                    </p:set>
                                    <p:animEffect transition="in" filter="barn(outVertical)">
                                      <p:cBhvr>
                                        <p:cTn id="269" dur="500"/>
                                        <p:tgtEl>
                                          <p:spTgt spid="59"/>
                                        </p:tgtEl>
                                      </p:cBhvr>
                                    </p:animEffect>
                                  </p:childTnLst>
                                </p:cTn>
                              </p:par>
                            </p:childTnLst>
                          </p:cTn>
                        </p:par>
                      </p:childTnLst>
                    </p:cTn>
                  </p:par>
                  <p:par>
                    <p:cTn id="270" fill="hold">
                      <p:stCondLst>
                        <p:cond delay="indefinite"/>
                      </p:stCondLst>
                      <p:childTnLst>
                        <p:par>
                          <p:cTn id="271" fill="hold">
                            <p:stCondLst>
                              <p:cond delay="0"/>
                            </p:stCondLst>
                            <p:childTnLst>
                              <p:par>
                                <p:cTn id="272" presetID="16" presetClass="entr" presetSubtype="37" fill="hold" nodeType="clickEffect">
                                  <p:stCondLst>
                                    <p:cond delay="0"/>
                                  </p:stCondLst>
                                  <p:childTnLst>
                                    <p:set>
                                      <p:cBhvr>
                                        <p:cTn id="273" dur="1" fill="hold">
                                          <p:stCondLst>
                                            <p:cond delay="0"/>
                                          </p:stCondLst>
                                        </p:cTn>
                                        <p:tgtEl>
                                          <p:spTgt spid="63"/>
                                        </p:tgtEl>
                                        <p:attrNameLst>
                                          <p:attrName>style.visibility</p:attrName>
                                        </p:attrNameLst>
                                      </p:cBhvr>
                                      <p:to>
                                        <p:strVal val="visible"/>
                                      </p:to>
                                    </p:set>
                                    <p:animEffect transition="in" filter="barn(outVertical)">
                                      <p:cBhvr>
                                        <p:cTn id="274" dur="500"/>
                                        <p:tgtEl>
                                          <p:spTgt spid="63"/>
                                        </p:tgtEl>
                                      </p:cBhvr>
                                    </p:animEffect>
                                  </p:childTnLst>
                                </p:cTn>
                              </p:par>
                            </p:childTnLst>
                          </p:cTn>
                        </p:par>
                      </p:childTnLst>
                    </p:cTn>
                  </p:par>
                  <p:par>
                    <p:cTn id="275" fill="hold">
                      <p:stCondLst>
                        <p:cond delay="indefinite"/>
                      </p:stCondLst>
                      <p:childTnLst>
                        <p:par>
                          <p:cTn id="276" fill="hold">
                            <p:stCondLst>
                              <p:cond delay="0"/>
                            </p:stCondLst>
                            <p:childTnLst>
                              <p:par>
                                <p:cTn id="277" presetID="16" presetClass="entr" presetSubtype="37" fill="hold" nodeType="clickEffect">
                                  <p:stCondLst>
                                    <p:cond delay="0"/>
                                  </p:stCondLst>
                                  <p:childTnLst>
                                    <p:set>
                                      <p:cBhvr>
                                        <p:cTn id="278" dur="1" fill="hold">
                                          <p:stCondLst>
                                            <p:cond delay="0"/>
                                          </p:stCondLst>
                                        </p:cTn>
                                        <p:tgtEl>
                                          <p:spTgt spid="65"/>
                                        </p:tgtEl>
                                        <p:attrNameLst>
                                          <p:attrName>style.visibility</p:attrName>
                                        </p:attrNameLst>
                                      </p:cBhvr>
                                      <p:to>
                                        <p:strVal val="visible"/>
                                      </p:to>
                                    </p:set>
                                    <p:animEffect transition="in" filter="barn(outVertical)">
                                      <p:cBhvr>
                                        <p:cTn id="279" dur="500"/>
                                        <p:tgtEl>
                                          <p:spTgt spid="65"/>
                                        </p:tgtEl>
                                      </p:cBhvr>
                                    </p:animEffect>
                                  </p:childTnLst>
                                </p:cTn>
                              </p:par>
                            </p:childTnLst>
                          </p:cTn>
                        </p:par>
                      </p:childTnLst>
                    </p:cTn>
                  </p:par>
                  <p:par>
                    <p:cTn id="280" fill="hold">
                      <p:stCondLst>
                        <p:cond delay="indefinite"/>
                      </p:stCondLst>
                      <p:childTnLst>
                        <p:par>
                          <p:cTn id="281" fill="hold">
                            <p:stCondLst>
                              <p:cond delay="0"/>
                            </p:stCondLst>
                            <p:childTnLst>
                              <p:par>
                                <p:cTn id="282" presetID="22" presetClass="entr" presetSubtype="8" fill="hold" grpId="0" nodeType="clickEffect">
                                  <p:stCondLst>
                                    <p:cond delay="0"/>
                                  </p:stCondLst>
                                  <p:childTnLst>
                                    <p:set>
                                      <p:cBhvr>
                                        <p:cTn id="283" dur="1" fill="hold">
                                          <p:stCondLst>
                                            <p:cond delay="0"/>
                                          </p:stCondLst>
                                        </p:cTn>
                                        <p:tgtEl>
                                          <p:spTgt spid="68"/>
                                        </p:tgtEl>
                                        <p:attrNameLst>
                                          <p:attrName>style.visibility</p:attrName>
                                        </p:attrNameLst>
                                      </p:cBhvr>
                                      <p:to>
                                        <p:strVal val="visible"/>
                                      </p:to>
                                    </p:set>
                                    <p:animEffect transition="in" filter="wipe(left)">
                                      <p:cBhvr>
                                        <p:cTn id="284" dur="500"/>
                                        <p:tgtEl>
                                          <p:spTgt spid="68"/>
                                        </p:tgtEl>
                                      </p:cBhvr>
                                    </p:animEffect>
                                  </p:childTnLst>
                                </p:cTn>
                              </p:par>
                              <p:par>
                                <p:cTn id="285" presetID="35" presetClass="entr" presetSubtype="0" fill="hold" grpId="0" nodeType="withEffect">
                                  <p:stCondLst>
                                    <p:cond delay="0"/>
                                  </p:stCondLst>
                                  <p:childTnLst>
                                    <p:set>
                                      <p:cBhvr>
                                        <p:cTn id="286" dur="1" fill="hold">
                                          <p:stCondLst>
                                            <p:cond delay="0"/>
                                          </p:stCondLst>
                                        </p:cTn>
                                        <p:tgtEl>
                                          <p:spTgt spid="69"/>
                                        </p:tgtEl>
                                        <p:attrNameLst>
                                          <p:attrName>style.visibility</p:attrName>
                                        </p:attrNameLst>
                                      </p:cBhvr>
                                      <p:to>
                                        <p:strVal val="visible"/>
                                      </p:to>
                                    </p:set>
                                    <p:animEffect transition="in" filter="fade">
                                      <p:cBhvr>
                                        <p:cTn id="287" dur="1000"/>
                                        <p:tgtEl>
                                          <p:spTgt spid="69"/>
                                        </p:tgtEl>
                                      </p:cBhvr>
                                    </p:animEffect>
                                    <p:anim calcmode="lin" valueType="num">
                                      <p:cBhvr>
                                        <p:cTn id="288" dur="1000" fill="hold"/>
                                        <p:tgtEl>
                                          <p:spTgt spid="69"/>
                                        </p:tgtEl>
                                        <p:attrNameLst>
                                          <p:attrName>style.rotation</p:attrName>
                                        </p:attrNameLst>
                                      </p:cBhvr>
                                      <p:tavLst>
                                        <p:tav tm="0">
                                          <p:val>
                                            <p:fltVal val="720"/>
                                          </p:val>
                                        </p:tav>
                                        <p:tav tm="100000">
                                          <p:val>
                                            <p:fltVal val="0"/>
                                          </p:val>
                                        </p:tav>
                                      </p:tavLst>
                                    </p:anim>
                                    <p:anim calcmode="lin" valueType="num">
                                      <p:cBhvr>
                                        <p:cTn id="289" dur="1000" fill="hold"/>
                                        <p:tgtEl>
                                          <p:spTgt spid="69"/>
                                        </p:tgtEl>
                                        <p:attrNameLst>
                                          <p:attrName>ppt_h</p:attrName>
                                        </p:attrNameLst>
                                      </p:cBhvr>
                                      <p:tavLst>
                                        <p:tav tm="0">
                                          <p:val>
                                            <p:fltVal val="0"/>
                                          </p:val>
                                        </p:tav>
                                        <p:tav tm="100000">
                                          <p:val>
                                            <p:strVal val="#ppt_h"/>
                                          </p:val>
                                        </p:tav>
                                      </p:tavLst>
                                    </p:anim>
                                    <p:anim calcmode="lin" valueType="num">
                                      <p:cBhvr>
                                        <p:cTn id="290" dur="1000" fill="hold"/>
                                        <p:tgtEl>
                                          <p:spTgt spid="69"/>
                                        </p:tgtEl>
                                        <p:attrNameLst>
                                          <p:attrName>ppt_w</p:attrName>
                                        </p:attrNameLst>
                                      </p:cBhvr>
                                      <p:tavLst>
                                        <p:tav tm="0">
                                          <p:val>
                                            <p:fltVal val="0"/>
                                          </p:val>
                                        </p:tav>
                                        <p:tav tm="100000">
                                          <p:val>
                                            <p:strVal val="#ppt_w"/>
                                          </p:val>
                                        </p:tav>
                                      </p:tavLst>
                                    </p:anim>
                                  </p:childTnLst>
                                </p:cTn>
                              </p:par>
                            </p:childTnLst>
                          </p:cTn>
                        </p:par>
                        <p:par>
                          <p:cTn id="291" fill="hold">
                            <p:stCondLst>
                              <p:cond delay="1000"/>
                            </p:stCondLst>
                            <p:childTnLst>
                              <p:par>
                                <p:cTn id="292" presetID="22" presetClass="entr" presetSubtype="2" fill="hold" grpId="0" nodeType="afterEffect">
                                  <p:stCondLst>
                                    <p:cond delay="0"/>
                                  </p:stCondLst>
                                  <p:childTnLst>
                                    <p:set>
                                      <p:cBhvr>
                                        <p:cTn id="293" dur="1" fill="hold">
                                          <p:stCondLst>
                                            <p:cond delay="0"/>
                                          </p:stCondLst>
                                        </p:cTn>
                                        <p:tgtEl>
                                          <p:spTgt spid="70"/>
                                        </p:tgtEl>
                                        <p:attrNameLst>
                                          <p:attrName>style.visibility</p:attrName>
                                        </p:attrNameLst>
                                      </p:cBhvr>
                                      <p:to>
                                        <p:strVal val="visible"/>
                                      </p:to>
                                    </p:set>
                                    <p:animEffect transition="in" filter="wipe(right)">
                                      <p:cBhvr>
                                        <p:cTn id="294" dur="500"/>
                                        <p:tgtEl>
                                          <p:spTgt spid="70"/>
                                        </p:tgtEl>
                                      </p:cBhvr>
                                    </p:animEffect>
                                  </p:childTnLst>
                                </p:cTn>
                              </p:par>
                            </p:childTnLst>
                          </p:cTn>
                        </p:par>
                      </p:childTnLst>
                    </p:cTn>
                  </p:par>
                  <p:par>
                    <p:cTn id="295" fill="hold">
                      <p:stCondLst>
                        <p:cond delay="indefinite"/>
                      </p:stCondLst>
                      <p:childTnLst>
                        <p:par>
                          <p:cTn id="296" fill="hold">
                            <p:stCondLst>
                              <p:cond delay="0"/>
                            </p:stCondLst>
                            <p:childTnLst>
                              <p:par>
                                <p:cTn id="297" presetID="31" presetClass="entr" presetSubtype="0" fill="hold" grpId="0" nodeType="clickEffect">
                                  <p:stCondLst>
                                    <p:cond delay="0"/>
                                  </p:stCondLst>
                                  <p:childTnLst>
                                    <p:set>
                                      <p:cBhvr>
                                        <p:cTn id="298" dur="1" fill="hold">
                                          <p:stCondLst>
                                            <p:cond delay="0"/>
                                          </p:stCondLst>
                                        </p:cTn>
                                        <p:tgtEl>
                                          <p:spTgt spid="71"/>
                                        </p:tgtEl>
                                        <p:attrNameLst>
                                          <p:attrName>style.visibility</p:attrName>
                                        </p:attrNameLst>
                                      </p:cBhvr>
                                      <p:to>
                                        <p:strVal val="visible"/>
                                      </p:to>
                                    </p:set>
                                    <p:anim calcmode="lin" valueType="num">
                                      <p:cBhvr>
                                        <p:cTn id="299" dur="750" fill="hold"/>
                                        <p:tgtEl>
                                          <p:spTgt spid="71"/>
                                        </p:tgtEl>
                                        <p:attrNameLst>
                                          <p:attrName>ppt_w</p:attrName>
                                        </p:attrNameLst>
                                      </p:cBhvr>
                                      <p:tavLst>
                                        <p:tav tm="0">
                                          <p:val>
                                            <p:fltVal val="0"/>
                                          </p:val>
                                        </p:tav>
                                        <p:tav tm="100000">
                                          <p:val>
                                            <p:strVal val="#ppt_w"/>
                                          </p:val>
                                        </p:tav>
                                      </p:tavLst>
                                    </p:anim>
                                    <p:anim calcmode="lin" valueType="num">
                                      <p:cBhvr>
                                        <p:cTn id="300" dur="750" fill="hold"/>
                                        <p:tgtEl>
                                          <p:spTgt spid="71"/>
                                        </p:tgtEl>
                                        <p:attrNameLst>
                                          <p:attrName>ppt_h</p:attrName>
                                        </p:attrNameLst>
                                      </p:cBhvr>
                                      <p:tavLst>
                                        <p:tav tm="0">
                                          <p:val>
                                            <p:fltVal val="0"/>
                                          </p:val>
                                        </p:tav>
                                        <p:tav tm="100000">
                                          <p:val>
                                            <p:strVal val="#ppt_h"/>
                                          </p:val>
                                        </p:tav>
                                      </p:tavLst>
                                    </p:anim>
                                    <p:anim calcmode="lin" valueType="num">
                                      <p:cBhvr>
                                        <p:cTn id="301" dur="750" fill="hold"/>
                                        <p:tgtEl>
                                          <p:spTgt spid="71"/>
                                        </p:tgtEl>
                                        <p:attrNameLst>
                                          <p:attrName>style.rotation</p:attrName>
                                        </p:attrNameLst>
                                      </p:cBhvr>
                                      <p:tavLst>
                                        <p:tav tm="0">
                                          <p:val>
                                            <p:fltVal val="90"/>
                                          </p:val>
                                        </p:tav>
                                        <p:tav tm="100000">
                                          <p:val>
                                            <p:fltVal val="0"/>
                                          </p:val>
                                        </p:tav>
                                      </p:tavLst>
                                    </p:anim>
                                    <p:animEffect transition="in" filter="fade">
                                      <p:cBhvr>
                                        <p:cTn id="302" dur="750"/>
                                        <p:tgtEl>
                                          <p:spTgt spid="71"/>
                                        </p:tgtEl>
                                      </p:cBhvr>
                                    </p:animEffect>
                                  </p:childTnLst>
                                </p:cTn>
                              </p:par>
                            </p:childTnLst>
                          </p:cTn>
                        </p:par>
                      </p:childTnLst>
                    </p:cTn>
                  </p:par>
                  <p:par>
                    <p:cTn id="303" fill="hold">
                      <p:stCondLst>
                        <p:cond delay="indefinite"/>
                      </p:stCondLst>
                      <p:childTnLst>
                        <p:par>
                          <p:cTn id="304" fill="hold">
                            <p:stCondLst>
                              <p:cond delay="0"/>
                            </p:stCondLst>
                            <p:childTnLst>
                              <p:par>
                                <p:cTn id="305" presetID="22" presetClass="entr" presetSubtype="2" fill="hold" grpId="0" nodeType="clickEffect">
                                  <p:stCondLst>
                                    <p:cond delay="0"/>
                                  </p:stCondLst>
                                  <p:childTnLst>
                                    <p:set>
                                      <p:cBhvr>
                                        <p:cTn id="306" dur="1" fill="hold">
                                          <p:stCondLst>
                                            <p:cond delay="0"/>
                                          </p:stCondLst>
                                        </p:cTn>
                                        <p:tgtEl>
                                          <p:spTgt spid="72"/>
                                        </p:tgtEl>
                                        <p:attrNameLst>
                                          <p:attrName>style.visibility</p:attrName>
                                        </p:attrNameLst>
                                      </p:cBhvr>
                                      <p:to>
                                        <p:strVal val="visible"/>
                                      </p:to>
                                    </p:set>
                                    <p:animEffect transition="in" filter="wipe(right)">
                                      <p:cBhvr>
                                        <p:cTn id="307" dur="500"/>
                                        <p:tgtEl>
                                          <p:spTgt spid="72"/>
                                        </p:tgtEl>
                                      </p:cBhvr>
                                    </p:animEffect>
                                  </p:childTnLst>
                                </p:cTn>
                              </p:par>
                            </p:childTnLst>
                          </p:cTn>
                        </p:par>
                      </p:childTnLst>
                    </p:cTn>
                  </p:par>
                  <p:par>
                    <p:cTn id="308" fill="hold">
                      <p:stCondLst>
                        <p:cond delay="indefinite"/>
                      </p:stCondLst>
                      <p:childTnLst>
                        <p:par>
                          <p:cTn id="309" fill="hold">
                            <p:stCondLst>
                              <p:cond delay="0"/>
                            </p:stCondLst>
                            <p:childTnLst>
                              <p:par>
                                <p:cTn id="310" presetID="31" presetClass="entr" presetSubtype="0" fill="hold" grpId="0" nodeType="clickEffect">
                                  <p:stCondLst>
                                    <p:cond delay="0"/>
                                  </p:stCondLst>
                                  <p:childTnLst>
                                    <p:set>
                                      <p:cBhvr>
                                        <p:cTn id="311" dur="1" fill="hold">
                                          <p:stCondLst>
                                            <p:cond delay="0"/>
                                          </p:stCondLst>
                                        </p:cTn>
                                        <p:tgtEl>
                                          <p:spTgt spid="73"/>
                                        </p:tgtEl>
                                        <p:attrNameLst>
                                          <p:attrName>style.visibility</p:attrName>
                                        </p:attrNameLst>
                                      </p:cBhvr>
                                      <p:to>
                                        <p:strVal val="visible"/>
                                      </p:to>
                                    </p:set>
                                    <p:anim calcmode="lin" valueType="num">
                                      <p:cBhvr>
                                        <p:cTn id="312" dur="750" fill="hold"/>
                                        <p:tgtEl>
                                          <p:spTgt spid="73"/>
                                        </p:tgtEl>
                                        <p:attrNameLst>
                                          <p:attrName>ppt_w</p:attrName>
                                        </p:attrNameLst>
                                      </p:cBhvr>
                                      <p:tavLst>
                                        <p:tav tm="0">
                                          <p:val>
                                            <p:fltVal val="0"/>
                                          </p:val>
                                        </p:tav>
                                        <p:tav tm="100000">
                                          <p:val>
                                            <p:strVal val="#ppt_w"/>
                                          </p:val>
                                        </p:tav>
                                      </p:tavLst>
                                    </p:anim>
                                    <p:anim calcmode="lin" valueType="num">
                                      <p:cBhvr>
                                        <p:cTn id="313" dur="750" fill="hold"/>
                                        <p:tgtEl>
                                          <p:spTgt spid="73"/>
                                        </p:tgtEl>
                                        <p:attrNameLst>
                                          <p:attrName>ppt_h</p:attrName>
                                        </p:attrNameLst>
                                      </p:cBhvr>
                                      <p:tavLst>
                                        <p:tav tm="0">
                                          <p:val>
                                            <p:fltVal val="0"/>
                                          </p:val>
                                        </p:tav>
                                        <p:tav tm="100000">
                                          <p:val>
                                            <p:strVal val="#ppt_h"/>
                                          </p:val>
                                        </p:tav>
                                      </p:tavLst>
                                    </p:anim>
                                    <p:anim calcmode="lin" valueType="num">
                                      <p:cBhvr>
                                        <p:cTn id="314" dur="750" fill="hold"/>
                                        <p:tgtEl>
                                          <p:spTgt spid="73"/>
                                        </p:tgtEl>
                                        <p:attrNameLst>
                                          <p:attrName>style.rotation</p:attrName>
                                        </p:attrNameLst>
                                      </p:cBhvr>
                                      <p:tavLst>
                                        <p:tav tm="0">
                                          <p:val>
                                            <p:fltVal val="90"/>
                                          </p:val>
                                        </p:tav>
                                        <p:tav tm="100000">
                                          <p:val>
                                            <p:fltVal val="0"/>
                                          </p:val>
                                        </p:tav>
                                      </p:tavLst>
                                    </p:anim>
                                    <p:animEffect transition="in" filter="fade">
                                      <p:cBhvr>
                                        <p:cTn id="315" dur="750"/>
                                        <p:tgtEl>
                                          <p:spTgt spid="73"/>
                                        </p:tgtEl>
                                      </p:cBhvr>
                                    </p:animEffect>
                                  </p:childTnLst>
                                </p:cTn>
                              </p:par>
                            </p:childTnLst>
                          </p:cTn>
                        </p:par>
                      </p:childTnLst>
                    </p:cTn>
                  </p:par>
                  <p:par>
                    <p:cTn id="316" fill="hold">
                      <p:stCondLst>
                        <p:cond delay="indefinite"/>
                      </p:stCondLst>
                      <p:childTnLst>
                        <p:par>
                          <p:cTn id="317" fill="hold">
                            <p:stCondLst>
                              <p:cond delay="0"/>
                            </p:stCondLst>
                            <p:childTnLst>
                              <p:par>
                                <p:cTn id="318" presetID="22" presetClass="entr" presetSubtype="8" fill="hold" grpId="0" nodeType="clickEffect">
                                  <p:stCondLst>
                                    <p:cond delay="0"/>
                                  </p:stCondLst>
                                  <p:childTnLst>
                                    <p:set>
                                      <p:cBhvr>
                                        <p:cTn id="319" dur="1" fill="hold">
                                          <p:stCondLst>
                                            <p:cond delay="0"/>
                                          </p:stCondLst>
                                        </p:cTn>
                                        <p:tgtEl>
                                          <p:spTgt spid="74"/>
                                        </p:tgtEl>
                                        <p:attrNameLst>
                                          <p:attrName>style.visibility</p:attrName>
                                        </p:attrNameLst>
                                      </p:cBhvr>
                                      <p:to>
                                        <p:strVal val="visible"/>
                                      </p:to>
                                    </p:set>
                                    <p:animEffect transition="in" filter="wipe(left)">
                                      <p:cBhvr>
                                        <p:cTn id="320" dur="500"/>
                                        <p:tgtEl>
                                          <p:spTgt spid="74"/>
                                        </p:tgtEl>
                                      </p:cBhvr>
                                    </p:animEffect>
                                  </p:childTnLst>
                                </p:cTn>
                              </p:par>
                              <p:par>
                                <p:cTn id="321" presetID="22" presetClass="entr" presetSubtype="2" fill="hold" grpId="0" nodeType="withEffect">
                                  <p:stCondLst>
                                    <p:cond delay="0"/>
                                  </p:stCondLst>
                                  <p:childTnLst>
                                    <p:set>
                                      <p:cBhvr>
                                        <p:cTn id="322" dur="1" fill="hold">
                                          <p:stCondLst>
                                            <p:cond delay="0"/>
                                          </p:stCondLst>
                                        </p:cTn>
                                        <p:tgtEl>
                                          <p:spTgt spid="75"/>
                                        </p:tgtEl>
                                        <p:attrNameLst>
                                          <p:attrName>style.visibility</p:attrName>
                                        </p:attrNameLst>
                                      </p:cBhvr>
                                      <p:to>
                                        <p:strVal val="visible"/>
                                      </p:to>
                                    </p:set>
                                    <p:animEffect transition="in" filter="wipe(right)">
                                      <p:cBhvr>
                                        <p:cTn id="323" dur="500"/>
                                        <p:tgtEl>
                                          <p:spTgt spid="75"/>
                                        </p:tgtEl>
                                      </p:cBhvr>
                                    </p:animEffect>
                                  </p:childTnLst>
                                </p:cTn>
                              </p:par>
                            </p:childTnLst>
                          </p:cTn>
                        </p:par>
                        <p:par>
                          <p:cTn id="324" fill="hold">
                            <p:stCondLst>
                              <p:cond delay="500"/>
                            </p:stCondLst>
                            <p:childTnLst>
                              <p:par>
                                <p:cTn id="325" presetID="22" presetClass="entr" presetSubtype="2" fill="hold" grpId="0" nodeType="afterEffect">
                                  <p:stCondLst>
                                    <p:cond delay="0"/>
                                  </p:stCondLst>
                                  <p:childTnLst>
                                    <p:set>
                                      <p:cBhvr>
                                        <p:cTn id="326" dur="1" fill="hold">
                                          <p:stCondLst>
                                            <p:cond delay="0"/>
                                          </p:stCondLst>
                                        </p:cTn>
                                        <p:tgtEl>
                                          <p:spTgt spid="76"/>
                                        </p:tgtEl>
                                        <p:attrNameLst>
                                          <p:attrName>style.visibility</p:attrName>
                                        </p:attrNameLst>
                                      </p:cBhvr>
                                      <p:to>
                                        <p:strVal val="visible"/>
                                      </p:to>
                                    </p:set>
                                    <p:animEffect transition="in" filter="wipe(right)">
                                      <p:cBhvr>
                                        <p:cTn id="327" dur="500"/>
                                        <p:tgtEl>
                                          <p:spTgt spid="76"/>
                                        </p:tgtEl>
                                      </p:cBhvr>
                                    </p:animEffect>
                                  </p:childTnLst>
                                </p:cTn>
                              </p:par>
                            </p:childTnLst>
                          </p:cTn>
                        </p:par>
                      </p:childTnLst>
                    </p:cTn>
                  </p:par>
                  <p:par>
                    <p:cTn id="328" fill="hold">
                      <p:stCondLst>
                        <p:cond delay="indefinite"/>
                      </p:stCondLst>
                      <p:childTnLst>
                        <p:par>
                          <p:cTn id="329" fill="hold">
                            <p:stCondLst>
                              <p:cond delay="0"/>
                            </p:stCondLst>
                            <p:childTnLst>
                              <p:par>
                                <p:cTn id="330" presetID="47" presetClass="entr" presetSubtype="0" fill="hold" nodeType="clickEffect">
                                  <p:stCondLst>
                                    <p:cond delay="0"/>
                                  </p:stCondLst>
                                  <p:childTnLst>
                                    <p:set>
                                      <p:cBhvr>
                                        <p:cTn id="331" dur="1" fill="hold">
                                          <p:stCondLst>
                                            <p:cond delay="0"/>
                                          </p:stCondLst>
                                        </p:cTn>
                                        <p:tgtEl>
                                          <p:spTgt spid="77"/>
                                        </p:tgtEl>
                                        <p:attrNameLst>
                                          <p:attrName>style.visibility</p:attrName>
                                        </p:attrNameLst>
                                      </p:cBhvr>
                                      <p:to>
                                        <p:strVal val="visible"/>
                                      </p:to>
                                    </p:set>
                                    <p:animEffect transition="in" filter="fade">
                                      <p:cBhvr>
                                        <p:cTn id="332" dur="1000"/>
                                        <p:tgtEl>
                                          <p:spTgt spid="77"/>
                                        </p:tgtEl>
                                      </p:cBhvr>
                                    </p:animEffect>
                                    <p:anim calcmode="lin" valueType="num">
                                      <p:cBhvr>
                                        <p:cTn id="333" dur="1000" fill="hold"/>
                                        <p:tgtEl>
                                          <p:spTgt spid="77"/>
                                        </p:tgtEl>
                                        <p:attrNameLst>
                                          <p:attrName>ppt_x</p:attrName>
                                        </p:attrNameLst>
                                      </p:cBhvr>
                                      <p:tavLst>
                                        <p:tav tm="0">
                                          <p:val>
                                            <p:strVal val="#ppt_x"/>
                                          </p:val>
                                        </p:tav>
                                        <p:tav tm="100000">
                                          <p:val>
                                            <p:strVal val="#ppt_x"/>
                                          </p:val>
                                        </p:tav>
                                      </p:tavLst>
                                    </p:anim>
                                    <p:anim calcmode="lin" valueType="num">
                                      <p:cBhvr>
                                        <p:cTn id="334"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par>
                    <p:cTn id="335" fill="hold">
                      <p:stCondLst>
                        <p:cond delay="indefinite"/>
                      </p:stCondLst>
                      <p:childTnLst>
                        <p:par>
                          <p:cTn id="336" fill="hold">
                            <p:stCondLst>
                              <p:cond delay="0"/>
                            </p:stCondLst>
                            <p:childTnLst>
                              <p:par>
                                <p:cTn id="337" presetID="16" presetClass="entr" presetSubtype="37" fill="hold" nodeType="clickEffect">
                                  <p:stCondLst>
                                    <p:cond delay="0"/>
                                  </p:stCondLst>
                                  <p:childTnLst>
                                    <p:set>
                                      <p:cBhvr>
                                        <p:cTn id="338" dur="1" fill="hold">
                                          <p:stCondLst>
                                            <p:cond delay="0"/>
                                          </p:stCondLst>
                                        </p:cTn>
                                        <p:tgtEl>
                                          <p:spTgt spid="78"/>
                                        </p:tgtEl>
                                        <p:attrNameLst>
                                          <p:attrName>style.visibility</p:attrName>
                                        </p:attrNameLst>
                                      </p:cBhvr>
                                      <p:to>
                                        <p:strVal val="visible"/>
                                      </p:to>
                                    </p:set>
                                    <p:animEffect transition="in" filter="barn(outVertical)">
                                      <p:cBhvr>
                                        <p:cTn id="339" dur="500"/>
                                        <p:tgtEl>
                                          <p:spTgt spid="78"/>
                                        </p:tgtEl>
                                      </p:cBhvr>
                                    </p:animEffect>
                                  </p:childTnLst>
                                </p:cTn>
                              </p:par>
                            </p:childTnLst>
                          </p:cTn>
                        </p:par>
                      </p:childTnLst>
                    </p:cTn>
                  </p:par>
                  <p:par>
                    <p:cTn id="340" fill="hold">
                      <p:stCondLst>
                        <p:cond delay="indefinite"/>
                      </p:stCondLst>
                      <p:childTnLst>
                        <p:par>
                          <p:cTn id="341" fill="hold">
                            <p:stCondLst>
                              <p:cond delay="0"/>
                            </p:stCondLst>
                            <p:childTnLst>
                              <p:par>
                                <p:cTn id="342" presetID="16" presetClass="entr" presetSubtype="37" fill="hold" nodeType="clickEffect">
                                  <p:stCondLst>
                                    <p:cond delay="0"/>
                                  </p:stCondLst>
                                  <p:childTnLst>
                                    <p:set>
                                      <p:cBhvr>
                                        <p:cTn id="343" dur="1" fill="hold">
                                          <p:stCondLst>
                                            <p:cond delay="0"/>
                                          </p:stCondLst>
                                        </p:cTn>
                                        <p:tgtEl>
                                          <p:spTgt spid="80"/>
                                        </p:tgtEl>
                                        <p:attrNameLst>
                                          <p:attrName>style.visibility</p:attrName>
                                        </p:attrNameLst>
                                      </p:cBhvr>
                                      <p:to>
                                        <p:strVal val="visible"/>
                                      </p:to>
                                    </p:set>
                                    <p:animEffect transition="in" filter="barn(outVertical)">
                                      <p:cBhvr>
                                        <p:cTn id="344" dur="500"/>
                                        <p:tgtEl>
                                          <p:spTgt spid="80"/>
                                        </p:tgtEl>
                                      </p:cBhvr>
                                    </p:animEffect>
                                  </p:childTnLst>
                                </p:cTn>
                              </p:par>
                            </p:childTnLst>
                          </p:cTn>
                        </p:par>
                      </p:childTnLst>
                    </p:cTn>
                  </p:par>
                  <p:par>
                    <p:cTn id="345" fill="hold">
                      <p:stCondLst>
                        <p:cond delay="indefinite"/>
                      </p:stCondLst>
                      <p:childTnLst>
                        <p:par>
                          <p:cTn id="346" fill="hold">
                            <p:stCondLst>
                              <p:cond delay="0"/>
                            </p:stCondLst>
                            <p:childTnLst>
                              <p:par>
                                <p:cTn id="347" presetID="16" presetClass="entr" presetSubtype="37" fill="hold" nodeType="clickEffect">
                                  <p:stCondLst>
                                    <p:cond delay="0"/>
                                  </p:stCondLst>
                                  <p:childTnLst>
                                    <p:set>
                                      <p:cBhvr>
                                        <p:cTn id="348" dur="1" fill="hold">
                                          <p:stCondLst>
                                            <p:cond delay="0"/>
                                          </p:stCondLst>
                                        </p:cTn>
                                        <p:tgtEl>
                                          <p:spTgt spid="83"/>
                                        </p:tgtEl>
                                        <p:attrNameLst>
                                          <p:attrName>style.visibility</p:attrName>
                                        </p:attrNameLst>
                                      </p:cBhvr>
                                      <p:to>
                                        <p:strVal val="visible"/>
                                      </p:to>
                                    </p:set>
                                    <p:animEffect transition="in" filter="barn(outVertical)">
                                      <p:cBhvr>
                                        <p:cTn id="349" dur="500"/>
                                        <p:tgtEl>
                                          <p:spTgt spid="83"/>
                                        </p:tgtEl>
                                      </p:cBhvr>
                                    </p:animEffect>
                                  </p:childTnLst>
                                </p:cTn>
                              </p:par>
                            </p:childTnLst>
                          </p:cTn>
                        </p:par>
                      </p:childTnLst>
                    </p:cTn>
                  </p:par>
                  <p:par>
                    <p:cTn id="350" fill="hold">
                      <p:stCondLst>
                        <p:cond delay="indefinite"/>
                      </p:stCondLst>
                      <p:childTnLst>
                        <p:par>
                          <p:cTn id="351" fill="hold">
                            <p:stCondLst>
                              <p:cond delay="0"/>
                            </p:stCondLst>
                            <p:childTnLst>
                              <p:par>
                                <p:cTn id="352" presetID="22" presetClass="entr" presetSubtype="8" fill="hold" grpId="0" nodeType="clickEffect">
                                  <p:stCondLst>
                                    <p:cond delay="0"/>
                                  </p:stCondLst>
                                  <p:childTnLst>
                                    <p:set>
                                      <p:cBhvr>
                                        <p:cTn id="353" dur="1" fill="hold">
                                          <p:stCondLst>
                                            <p:cond delay="0"/>
                                          </p:stCondLst>
                                        </p:cTn>
                                        <p:tgtEl>
                                          <p:spTgt spid="85"/>
                                        </p:tgtEl>
                                        <p:attrNameLst>
                                          <p:attrName>style.visibility</p:attrName>
                                        </p:attrNameLst>
                                      </p:cBhvr>
                                      <p:to>
                                        <p:strVal val="visible"/>
                                      </p:to>
                                    </p:set>
                                    <p:animEffect transition="in" filter="wipe(left)">
                                      <p:cBhvr>
                                        <p:cTn id="354" dur="500"/>
                                        <p:tgtEl>
                                          <p:spTgt spid="85"/>
                                        </p:tgtEl>
                                      </p:cBhvr>
                                    </p:animEffect>
                                  </p:childTnLst>
                                </p:cTn>
                              </p:par>
                              <p:par>
                                <p:cTn id="355" presetID="35" presetClass="entr" presetSubtype="0" fill="hold" grpId="0" nodeType="withEffect">
                                  <p:stCondLst>
                                    <p:cond delay="0"/>
                                  </p:stCondLst>
                                  <p:childTnLst>
                                    <p:set>
                                      <p:cBhvr>
                                        <p:cTn id="356" dur="1" fill="hold">
                                          <p:stCondLst>
                                            <p:cond delay="0"/>
                                          </p:stCondLst>
                                        </p:cTn>
                                        <p:tgtEl>
                                          <p:spTgt spid="86"/>
                                        </p:tgtEl>
                                        <p:attrNameLst>
                                          <p:attrName>style.visibility</p:attrName>
                                        </p:attrNameLst>
                                      </p:cBhvr>
                                      <p:to>
                                        <p:strVal val="visible"/>
                                      </p:to>
                                    </p:set>
                                    <p:animEffect transition="in" filter="fade">
                                      <p:cBhvr>
                                        <p:cTn id="357" dur="1000"/>
                                        <p:tgtEl>
                                          <p:spTgt spid="86"/>
                                        </p:tgtEl>
                                      </p:cBhvr>
                                    </p:animEffect>
                                    <p:anim calcmode="lin" valueType="num">
                                      <p:cBhvr>
                                        <p:cTn id="358" dur="1000" fill="hold"/>
                                        <p:tgtEl>
                                          <p:spTgt spid="86"/>
                                        </p:tgtEl>
                                        <p:attrNameLst>
                                          <p:attrName>style.rotation</p:attrName>
                                        </p:attrNameLst>
                                      </p:cBhvr>
                                      <p:tavLst>
                                        <p:tav tm="0">
                                          <p:val>
                                            <p:fltVal val="720"/>
                                          </p:val>
                                        </p:tav>
                                        <p:tav tm="100000">
                                          <p:val>
                                            <p:fltVal val="0"/>
                                          </p:val>
                                        </p:tav>
                                      </p:tavLst>
                                    </p:anim>
                                    <p:anim calcmode="lin" valueType="num">
                                      <p:cBhvr>
                                        <p:cTn id="359" dur="1000" fill="hold"/>
                                        <p:tgtEl>
                                          <p:spTgt spid="86"/>
                                        </p:tgtEl>
                                        <p:attrNameLst>
                                          <p:attrName>ppt_h</p:attrName>
                                        </p:attrNameLst>
                                      </p:cBhvr>
                                      <p:tavLst>
                                        <p:tav tm="0">
                                          <p:val>
                                            <p:fltVal val="0"/>
                                          </p:val>
                                        </p:tav>
                                        <p:tav tm="100000">
                                          <p:val>
                                            <p:strVal val="#ppt_h"/>
                                          </p:val>
                                        </p:tav>
                                      </p:tavLst>
                                    </p:anim>
                                    <p:anim calcmode="lin" valueType="num">
                                      <p:cBhvr>
                                        <p:cTn id="360" dur="1000" fill="hold"/>
                                        <p:tgtEl>
                                          <p:spTgt spid="86"/>
                                        </p:tgtEl>
                                        <p:attrNameLst>
                                          <p:attrName>ppt_w</p:attrName>
                                        </p:attrNameLst>
                                      </p:cBhvr>
                                      <p:tavLst>
                                        <p:tav tm="0">
                                          <p:val>
                                            <p:fltVal val="0"/>
                                          </p:val>
                                        </p:tav>
                                        <p:tav tm="100000">
                                          <p:val>
                                            <p:strVal val="#ppt_w"/>
                                          </p:val>
                                        </p:tav>
                                      </p:tavLst>
                                    </p:anim>
                                  </p:childTnLst>
                                </p:cTn>
                              </p:par>
                              <p:par>
                                <p:cTn id="361" presetID="35" presetClass="entr" presetSubtype="0" fill="hold" grpId="0" nodeType="withEffect">
                                  <p:stCondLst>
                                    <p:cond delay="0"/>
                                  </p:stCondLst>
                                  <p:childTnLst>
                                    <p:set>
                                      <p:cBhvr>
                                        <p:cTn id="362" dur="1" fill="hold">
                                          <p:stCondLst>
                                            <p:cond delay="0"/>
                                          </p:stCondLst>
                                        </p:cTn>
                                        <p:tgtEl>
                                          <p:spTgt spid="87"/>
                                        </p:tgtEl>
                                        <p:attrNameLst>
                                          <p:attrName>style.visibility</p:attrName>
                                        </p:attrNameLst>
                                      </p:cBhvr>
                                      <p:to>
                                        <p:strVal val="visible"/>
                                      </p:to>
                                    </p:set>
                                    <p:animEffect transition="in" filter="fade">
                                      <p:cBhvr>
                                        <p:cTn id="363" dur="1000"/>
                                        <p:tgtEl>
                                          <p:spTgt spid="87"/>
                                        </p:tgtEl>
                                      </p:cBhvr>
                                    </p:animEffect>
                                    <p:anim calcmode="lin" valueType="num">
                                      <p:cBhvr>
                                        <p:cTn id="364" dur="1000" fill="hold"/>
                                        <p:tgtEl>
                                          <p:spTgt spid="87"/>
                                        </p:tgtEl>
                                        <p:attrNameLst>
                                          <p:attrName>style.rotation</p:attrName>
                                        </p:attrNameLst>
                                      </p:cBhvr>
                                      <p:tavLst>
                                        <p:tav tm="0">
                                          <p:val>
                                            <p:fltVal val="720"/>
                                          </p:val>
                                        </p:tav>
                                        <p:tav tm="100000">
                                          <p:val>
                                            <p:fltVal val="0"/>
                                          </p:val>
                                        </p:tav>
                                      </p:tavLst>
                                    </p:anim>
                                    <p:anim calcmode="lin" valueType="num">
                                      <p:cBhvr>
                                        <p:cTn id="365" dur="1000" fill="hold"/>
                                        <p:tgtEl>
                                          <p:spTgt spid="87"/>
                                        </p:tgtEl>
                                        <p:attrNameLst>
                                          <p:attrName>ppt_h</p:attrName>
                                        </p:attrNameLst>
                                      </p:cBhvr>
                                      <p:tavLst>
                                        <p:tav tm="0">
                                          <p:val>
                                            <p:fltVal val="0"/>
                                          </p:val>
                                        </p:tav>
                                        <p:tav tm="100000">
                                          <p:val>
                                            <p:strVal val="#ppt_h"/>
                                          </p:val>
                                        </p:tav>
                                      </p:tavLst>
                                    </p:anim>
                                    <p:anim calcmode="lin" valueType="num">
                                      <p:cBhvr>
                                        <p:cTn id="366" dur="1000" fill="hold"/>
                                        <p:tgtEl>
                                          <p:spTgt spid="87"/>
                                        </p:tgtEl>
                                        <p:attrNameLst>
                                          <p:attrName>ppt_w</p:attrName>
                                        </p:attrNameLst>
                                      </p:cBhvr>
                                      <p:tavLst>
                                        <p:tav tm="0">
                                          <p:val>
                                            <p:fltVal val="0"/>
                                          </p:val>
                                        </p:tav>
                                        <p:tav tm="100000">
                                          <p:val>
                                            <p:strVal val="#ppt_w"/>
                                          </p:val>
                                        </p:tav>
                                      </p:tavLst>
                                    </p:anim>
                                  </p:childTnLst>
                                </p:cTn>
                              </p:par>
                            </p:childTnLst>
                          </p:cTn>
                        </p:par>
                        <p:par>
                          <p:cTn id="367" fill="hold">
                            <p:stCondLst>
                              <p:cond delay="1000"/>
                            </p:stCondLst>
                            <p:childTnLst>
                              <p:par>
                                <p:cTn id="368" presetID="22" presetClass="entr" presetSubtype="2" fill="hold" grpId="0" nodeType="afterEffect">
                                  <p:stCondLst>
                                    <p:cond delay="0"/>
                                  </p:stCondLst>
                                  <p:childTnLst>
                                    <p:set>
                                      <p:cBhvr>
                                        <p:cTn id="369" dur="1" fill="hold">
                                          <p:stCondLst>
                                            <p:cond delay="0"/>
                                          </p:stCondLst>
                                        </p:cTn>
                                        <p:tgtEl>
                                          <p:spTgt spid="88"/>
                                        </p:tgtEl>
                                        <p:attrNameLst>
                                          <p:attrName>style.visibility</p:attrName>
                                        </p:attrNameLst>
                                      </p:cBhvr>
                                      <p:to>
                                        <p:strVal val="visible"/>
                                      </p:to>
                                    </p:set>
                                    <p:animEffect transition="in" filter="wipe(right)">
                                      <p:cBhvr>
                                        <p:cTn id="370" dur="500"/>
                                        <p:tgtEl>
                                          <p:spTgt spid="88"/>
                                        </p:tgtEl>
                                      </p:cBhvr>
                                    </p:animEffect>
                                  </p:childTnLst>
                                </p:cTn>
                              </p:par>
                            </p:childTnLst>
                          </p:cTn>
                        </p:par>
                      </p:childTnLst>
                    </p:cTn>
                  </p:par>
                  <p:par>
                    <p:cTn id="371" fill="hold">
                      <p:stCondLst>
                        <p:cond delay="indefinite"/>
                      </p:stCondLst>
                      <p:childTnLst>
                        <p:par>
                          <p:cTn id="372" fill="hold">
                            <p:stCondLst>
                              <p:cond delay="0"/>
                            </p:stCondLst>
                            <p:childTnLst>
                              <p:par>
                                <p:cTn id="373" presetID="31" presetClass="entr" presetSubtype="0" fill="hold" grpId="0" nodeType="clickEffect">
                                  <p:stCondLst>
                                    <p:cond delay="0"/>
                                  </p:stCondLst>
                                  <p:childTnLst>
                                    <p:set>
                                      <p:cBhvr>
                                        <p:cTn id="374" dur="1" fill="hold">
                                          <p:stCondLst>
                                            <p:cond delay="0"/>
                                          </p:stCondLst>
                                        </p:cTn>
                                        <p:tgtEl>
                                          <p:spTgt spid="89"/>
                                        </p:tgtEl>
                                        <p:attrNameLst>
                                          <p:attrName>style.visibility</p:attrName>
                                        </p:attrNameLst>
                                      </p:cBhvr>
                                      <p:to>
                                        <p:strVal val="visible"/>
                                      </p:to>
                                    </p:set>
                                    <p:anim calcmode="lin" valueType="num">
                                      <p:cBhvr>
                                        <p:cTn id="375" dur="750" fill="hold"/>
                                        <p:tgtEl>
                                          <p:spTgt spid="89"/>
                                        </p:tgtEl>
                                        <p:attrNameLst>
                                          <p:attrName>ppt_w</p:attrName>
                                        </p:attrNameLst>
                                      </p:cBhvr>
                                      <p:tavLst>
                                        <p:tav tm="0">
                                          <p:val>
                                            <p:fltVal val="0"/>
                                          </p:val>
                                        </p:tav>
                                        <p:tav tm="100000">
                                          <p:val>
                                            <p:strVal val="#ppt_w"/>
                                          </p:val>
                                        </p:tav>
                                      </p:tavLst>
                                    </p:anim>
                                    <p:anim calcmode="lin" valueType="num">
                                      <p:cBhvr>
                                        <p:cTn id="376" dur="750" fill="hold"/>
                                        <p:tgtEl>
                                          <p:spTgt spid="89"/>
                                        </p:tgtEl>
                                        <p:attrNameLst>
                                          <p:attrName>ppt_h</p:attrName>
                                        </p:attrNameLst>
                                      </p:cBhvr>
                                      <p:tavLst>
                                        <p:tav tm="0">
                                          <p:val>
                                            <p:fltVal val="0"/>
                                          </p:val>
                                        </p:tav>
                                        <p:tav tm="100000">
                                          <p:val>
                                            <p:strVal val="#ppt_h"/>
                                          </p:val>
                                        </p:tav>
                                      </p:tavLst>
                                    </p:anim>
                                    <p:anim calcmode="lin" valueType="num">
                                      <p:cBhvr>
                                        <p:cTn id="377" dur="750" fill="hold"/>
                                        <p:tgtEl>
                                          <p:spTgt spid="89"/>
                                        </p:tgtEl>
                                        <p:attrNameLst>
                                          <p:attrName>style.rotation</p:attrName>
                                        </p:attrNameLst>
                                      </p:cBhvr>
                                      <p:tavLst>
                                        <p:tav tm="0">
                                          <p:val>
                                            <p:fltVal val="90"/>
                                          </p:val>
                                        </p:tav>
                                        <p:tav tm="100000">
                                          <p:val>
                                            <p:fltVal val="0"/>
                                          </p:val>
                                        </p:tav>
                                      </p:tavLst>
                                    </p:anim>
                                    <p:animEffect transition="in" filter="fade">
                                      <p:cBhvr>
                                        <p:cTn id="378" dur="750"/>
                                        <p:tgtEl>
                                          <p:spTgt spid="89"/>
                                        </p:tgtEl>
                                      </p:cBhvr>
                                    </p:animEffect>
                                  </p:childTnLst>
                                </p:cTn>
                              </p:par>
                            </p:childTnLst>
                          </p:cTn>
                        </p:par>
                      </p:childTnLst>
                    </p:cTn>
                  </p:par>
                  <p:par>
                    <p:cTn id="379" fill="hold">
                      <p:stCondLst>
                        <p:cond delay="indefinite"/>
                      </p:stCondLst>
                      <p:childTnLst>
                        <p:par>
                          <p:cTn id="380" fill="hold">
                            <p:stCondLst>
                              <p:cond delay="0"/>
                            </p:stCondLst>
                            <p:childTnLst>
                              <p:par>
                                <p:cTn id="381" presetID="31" presetClass="entr" presetSubtype="0" fill="hold" grpId="0" nodeType="clickEffect">
                                  <p:stCondLst>
                                    <p:cond delay="0"/>
                                  </p:stCondLst>
                                  <p:childTnLst>
                                    <p:set>
                                      <p:cBhvr>
                                        <p:cTn id="382" dur="1" fill="hold">
                                          <p:stCondLst>
                                            <p:cond delay="0"/>
                                          </p:stCondLst>
                                        </p:cTn>
                                        <p:tgtEl>
                                          <p:spTgt spid="90"/>
                                        </p:tgtEl>
                                        <p:attrNameLst>
                                          <p:attrName>style.visibility</p:attrName>
                                        </p:attrNameLst>
                                      </p:cBhvr>
                                      <p:to>
                                        <p:strVal val="visible"/>
                                      </p:to>
                                    </p:set>
                                    <p:anim calcmode="lin" valueType="num">
                                      <p:cBhvr>
                                        <p:cTn id="383" dur="750" fill="hold"/>
                                        <p:tgtEl>
                                          <p:spTgt spid="90"/>
                                        </p:tgtEl>
                                        <p:attrNameLst>
                                          <p:attrName>ppt_w</p:attrName>
                                        </p:attrNameLst>
                                      </p:cBhvr>
                                      <p:tavLst>
                                        <p:tav tm="0">
                                          <p:val>
                                            <p:fltVal val="0"/>
                                          </p:val>
                                        </p:tav>
                                        <p:tav tm="100000">
                                          <p:val>
                                            <p:strVal val="#ppt_w"/>
                                          </p:val>
                                        </p:tav>
                                      </p:tavLst>
                                    </p:anim>
                                    <p:anim calcmode="lin" valueType="num">
                                      <p:cBhvr>
                                        <p:cTn id="384" dur="750" fill="hold"/>
                                        <p:tgtEl>
                                          <p:spTgt spid="90"/>
                                        </p:tgtEl>
                                        <p:attrNameLst>
                                          <p:attrName>ppt_h</p:attrName>
                                        </p:attrNameLst>
                                      </p:cBhvr>
                                      <p:tavLst>
                                        <p:tav tm="0">
                                          <p:val>
                                            <p:fltVal val="0"/>
                                          </p:val>
                                        </p:tav>
                                        <p:tav tm="100000">
                                          <p:val>
                                            <p:strVal val="#ppt_h"/>
                                          </p:val>
                                        </p:tav>
                                      </p:tavLst>
                                    </p:anim>
                                    <p:anim calcmode="lin" valueType="num">
                                      <p:cBhvr>
                                        <p:cTn id="385" dur="750" fill="hold"/>
                                        <p:tgtEl>
                                          <p:spTgt spid="90"/>
                                        </p:tgtEl>
                                        <p:attrNameLst>
                                          <p:attrName>style.rotation</p:attrName>
                                        </p:attrNameLst>
                                      </p:cBhvr>
                                      <p:tavLst>
                                        <p:tav tm="0">
                                          <p:val>
                                            <p:fltVal val="90"/>
                                          </p:val>
                                        </p:tav>
                                        <p:tav tm="100000">
                                          <p:val>
                                            <p:fltVal val="0"/>
                                          </p:val>
                                        </p:tav>
                                      </p:tavLst>
                                    </p:anim>
                                    <p:animEffect transition="in" filter="fade">
                                      <p:cBhvr>
                                        <p:cTn id="386" dur="750"/>
                                        <p:tgtEl>
                                          <p:spTgt spid="90"/>
                                        </p:tgtEl>
                                      </p:cBhvr>
                                    </p:animEffect>
                                  </p:childTnLst>
                                </p:cTn>
                              </p:par>
                            </p:childTnLst>
                          </p:cTn>
                        </p:par>
                      </p:childTnLst>
                    </p:cTn>
                  </p:par>
                  <p:par>
                    <p:cTn id="387" fill="hold">
                      <p:stCondLst>
                        <p:cond delay="indefinite"/>
                      </p:stCondLst>
                      <p:childTnLst>
                        <p:par>
                          <p:cTn id="388" fill="hold">
                            <p:stCondLst>
                              <p:cond delay="0"/>
                            </p:stCondLst>
                            <p:childTnLst>
                              <p:par>
                                <p:cTn id="389" presetID="22" presetClass="entr" presetSubtype="8" fill="hold" grpId="0" nodeType="clickEffect">
                                  <p:stCondLst>
                                    <p:cond delay="0"/>
                                  </p:stCondLst>
                                  <p:childTnLst>
                                    <p:set>
                                      <p:cBhvr>
                                        <p:cTn id="390" dur="1" fill="hold">
                                          <p:stCondLst>
                                            <p:cond delay="0"/>
                                          </p:stCondLst>
                                        </p:cTn>
                                        <p:tgtEl>
                                          <p:spTgt spid="91"/>
                                        </p:tgtEl>
                                        <p:attrNameLst>
                                          <p:attrName>style.visibility</p:attrName>
                                        </p:attrNameLst>
                                      </p:cBhvr>
                                      <p:to>
                                        <p:strVal val="visible"/>
                                      </p:to>
                                    </p:set>
                                    <p:animEffect transition="in" filter="wipe(left)">
                                      <p:cBhvr>
                                        <p:cTn id="391" dur="500"/>
                                        <p:tgtEl>
                                          <p:spTgt spid="91"/>
                                        </p:tgtEl>
                                      </p:cBhvr>
                                    </p:animEffect>
                                  </p:childTnLst>
                                </p:cTn>
                              </p:par>
                            </p:childTnLst>
                          </p:cTn>
                        </p:par>
                      </p:childTnLst>
                    </p:cTn>
                  </p:par>
                  <p:par>
                    <p:cTn id="392" fill="hold">
                      <p:stCondLst>
                        <p:cond delay="indefinite"/>
                      </p:stCondLst>
                      <p:childTnLst>
                        <p:par>
                          <p:cTn id="393" fill="hold">
                            <p:stCondLst>
                              <p:cond delay="0"/>
                            </p:stCondLst>
                            <p:childTnLst>
                              <p:par>
                                <p:cTn id="394" presetID="22" presetClass="entr" presetSubtype="2" fill="hold" grpId="0" nodeType="clickEffect">
                                  <p:stCondLst>
                                    <p:cond delay="0"/>
                                  </p:stCondLst>
                                  <p:childTnLst>
                                    <p:set>
                                      <p:cBhvr>
                                        <p:cTn id="395" dur="1" fill="hold">
                                          <p:stCondLst>
                                            <p:cond delay="0"/>
                                          </p:stCondLst>
                                        </p:cTn>
                                        <p:tgtEl>
                                          <p:spTgt spid="94"/>
                                        </p:tgtEl>
                                        <p:attrNameLst>
                                          <p:attrName>style.visibility</p:attrName>
                                        </p:attrNameLst>
                                      </p:cBhvr>
                                      <p:to>
                                        <p:strVal val="visible"/>
                                      </p:to>
                                    </p:set>
                                    <p:animEffect transition="in" filter="wipe(right)">
                                      <p:cBhvr>
                                        <p:cTn id="396" dur="500"/>
                                        <p:tgtEl>
                                          <p:spTgt spid="94"/>
                                        </p:tgtEl>
                                      </p:cBhvr>
                                    </p:animEffect>
                                  </p:childTnLst>
                                </p:cTn>
                              </p:par>
                            </p:childTnLst>
                          </p:cTn>
                        </p:par>
                      </p:childTnLst>
                    </p:cTn>
                  </p:par>
                  <p:par>
                    <p:cTn id="397" fill="hold">
                      <p:stCondLst>
                        <p:cond delay="indefinite"/>
                      </p:stCondLst>
                      <p:childTnLst>
                        <p:par>
                          <p:cTn id="398" fill="hold">
                            <p:stCondLst>
                              <p:cond delay="0"/>
                            </p:stCondLst>
                            <p:childTnLst>
                              <p:par>
                                <p:cTn id="399" presetID="31" presetClass="entr" presetSubtype="0" fill="hold" grpId="0" nodeType="clickEffect">
                                  <p:stCondLst>
                                    <p:cond delay="0"/>
                                  </p:stCondLst>
                                  <p:childTnLst>
                                    <p:set>
                                      <p:cBhvr>
                                        <p:cTn id="400" dur="1" fill="hold">
                                          <p:stCondLst>
                                            <p:cond delay="0"/>
                                          </p:stCondLst>
                                        </p:cTn>
                                        <p:tgtEl>
                                          <p:spTgt spid="92"/>
                                        </p:tgtEl>
                                        <p:attrNameLst>
                                          <p:attrName>style.visibility</p:attrName>
                                        </p:attrNameLst>
                                      </p:cBhvr>
                                      <p:to>
                                        <p:strVal val="visible"/>
                                      </p:to>
                                    </p:set>
                                    <p:anim calcmode="lin" valueType="num">
                                      <p:cBhvr>
                                        <p:cTn id="401" dur="750" fill="hold"/>
                                        <p:tgtEl>
                                          <p:spTgt spid="92"/>
                                        </p:tgtEl>
                                        <p:attrNameLst>
                                          <p:attrName>ppt_w</p:attrName>
                                        </p:attrNameLst>
                                      </p:cBhvr>
                                      <p:tavLst>
                                        <p:tav tm="0">
                                          <p:val>
                                            <p:fltVal val="0"/>
                                          </p:val>
                                        </p:tav>
                                        <p:tav tm="100000">
                                          <p:val>
                                            <p:strVal val="#ppt_w"/>
                                          </p:val>
                                        </p:tav>
                                      </p:tavLst>
                                    </p:anim>
                                    <p:anim calcmode="lin" valueType="num">
                                      <p:cBhvr>
                                        <p:cTn id="402" dur="750" fill="hold"/>
                                        <p:tgtEl>
                                          <p:spTgt spid="92"/>
                                        </p:tgtEl>
                                        <p:attrNameLst>
                                          <p:attrName>ppt_h</p:attrName>
                                        </p:attrNameLst>
                                      </p:cBhvr>
                                      <p:tavLst>
                                        <p:tav tm="0">
                                          <p:val>
                                            <p:fltVal val="0"/>
                                          </p:val>
                                        </p:tav>
                                        <p:tav tm="100000">
                                          <p:val>
                                            <p:strVal val="#ppt_h"/>
                                          </p:val>
                                        </p:tav>
                                      </p:tavLst>
                                    </p:anim>
                                    <p:anim calcmode="lin" valueType="num">
                                      <p:cBhvr>
                                        <p:cTn id="403" dur="750" fill="hold"/>
                                        <p:tgtEl>
                                          <p:spTgt spid="92"/>
                                        </p:tgtEl>
                                        <p:attrNameLst>
                                          <p:attrName>style.rotation</p:attrName>
                                        </p:attrNameLst>
                                      </p:cBhvr>
                                      <p:tavLst>
                                        <p:tav tm="0">
                                          <p:val>
                                            <p:fltVal val="90"/>
                                          </p:val>
                                        </p:tav>
                                        <p:tav tm="100000">
                                          <p:val>
                                            <p:fltVal val="0"/>
                                          </p:val>
                                        </p:tav>
                                      </p:tavLst>
                                    </p:anim>
                                    <p:animEffect transition="in" filter="fade">
                                      <p:cBhvr>
                                        <p:cTn id="404" dur="750"/>
                                        <p:tgtEl>
                                          <p:spTgt spid="92"/>
                                        </p:tgtEl>
                                      </p:cBhvr>
                                    </p:animEffect>
                                  </p:childTnLst>
                                </p:cTn>
                              </p:par>
                            </p:childTnLst>
                          </p:cTn>
                        </p:par>
                      </p:childTnLst>
                    </p:cTn>
                  </p:par>
                  <p:par>
                    <p:cTn id="405" fill="hold">
                      <p:stCondLst>
                        <p:cond delay="indefinite"/>
                      </p:stCondLst>
                      <p:childTnLst>
                        <p:par>
                          <p:cTn id="406" fill="hold">
                            <p:stCondLst>
                              <p:cond delay="0"/>
                            </p:stCondLst>
                            <p:childTnLst>
                              <p:par>
                                <p:cTn id="407" presetID="31" presetClass="entr" presetSubtype="0" fill="hold" grpId="0" nodeType="clickEffect">
                                  <p:stCondLst>
                                    <p:cond delay="0"/>
                                  </p:stCondLst>
                                  <p:childTnLst>
                                    <p:set>
                                      <p:cBhvr>
                                        <p:cTn id="408" dur="1" fill="hold">
                                          <p:stCondLst>
                                            <p:cond delay="0"/>
                                          </p:stCondLst>
                                        </p:cTn>
                                        <p:tgtEl>
                                          <p:spTgt spid="95"/>
                                        </p:tgtEl>
                                        <p:attrNameLst>
                                          <p:attrName>style.visibility</p:attrName>
                                        </p:attrNameLst>
                                      </p:cBhvr>
                                      <p:to>
                                        <p:strVal val="visible"/>
                                      </p:to>
                                    </p:set>
                                    <p:anim calcmode="lin" valueType="num">
                                      <p:cBhvr>
                                        <p:cTn id="409" dur="750" fill="hold"/>
                                        <p:tgtEl>
                                          <p:spTgt spid="95"/>
                                        </p:tgtEl>
                                        <p:attrNameLst>
                                          <p:attrName>ppt_w</p:attrName>
                                        </p:attrNameLst>
                                      </p:cBhvr>
                                      <p:tavLst>
                                        <p:tav tm="0">
                                          <p:val>
                                            <p:fltVal val="0"/>
                                          </p:val>
                                        </p:tav>
                                        <p:tav tm="100000">
                                          <p:val>
                                            <p:strVal val="#ppt_w"/>
                                          </p:val>
                                        </p:tav>
                                      </p:tavLst>
                                    </p:anim>
                                    <p:anim calcmode="lin" valueType="num">
                                      <p:cBhvr>
                                        <p:cTn id="410" dur="750" fill="hold"/>
                                        <p:tgtEl>
                                          <p:spTgt spid="95"/>
                                        </p:tgtEl>
                                        <p:attrNameLst>
                                          <p:attrName>ppt_h</p:attrName>
                                        </p:attrNameLst>
                                      </p:cBhvr>
                                      <p:tavLst>
                                        <p:tav tm="0">
                                          <p:val>
                                            <p:fltVal val="0"/>
                                          </p:val>
                                        </p:tav>
                                        <p:tav tm="100000">
                                          <p:val>
                                            <p:strVal val="#ppt_h"/>
                                          </p:val>
                                        </p:tav>
                                      </p:tavLst>
                                    </p:anim>
                                    <p:anim calcmode="lin" valueType="num">
                                      <p:cBhvr>
                                        <p:cTn id="411" dur="750" fill="hold"/>
                                        <p:tgtEl>
                                          <p:spTgt spid="95"/>
                                        </p:tgtEl>
                                        <p:attrNameLst>
                                          <p:attrName>style.rotation</p:attrName>
                                        </p:attrNameLst>
                                      </p:cBhvr>
                                      <p:tavLst>
                                        <p:tav tm="0">
                                          <p:val>
                                            <p:fltVal val="90"/>
                                          </p:val>
                                        </p:tav>
                                        <p:tav tm="100000">
                                          <p:val>
                                            <p:fltVal val="0"/>
                                          </p:val>
                                        </p:tav>
                                      </p:tavLst>
                                    </p:anim>
                                    <p:animEffect transition="in" filter="fade">
                                      <p:cBhvr>
                                        <p:cTn id="412" dur="750"/>
                                        <p:tgtEl>
                                          <p:spTgt spid="95"/>
                                        </p:tgtEl>
                                      </p:cBhvr>
                                    </p:animEffect>
                                  </p:childTnLst>
                                </p:cTn>
                              </p:par>
                            </p:childTnLst>
                          </p:cTn>
                        </p:par>
                      </p:childTnLst>
                    </p:cTn>
                  </p:par>
                  <p:par>
                    <p:cTn id="413" fill="hold">
                      <p:stCondLst>
                        <p:cond delay="indefinite"/>
                      </p:stCondLst>
                      <p:childTnLst>
                        <p:par>
                          <p:cTn id="414" fill="hold">
                            <p:stCondLst>
                              <p:cond delay="0"/>
                            </p:stCondLst>
                            <p:childTnLst>
                              <p:par>
                                <p:cTn id="415" presetID="31" presetClass="entr" presetSubtype="0" fill="hold" grpId="0" nodeType="clickEffect">
                                  <p:stCondLst>
                                    <p:cond delay="0"/>
                                  </p:stCondLst>
                                  <p:childTnLst>
                                    <p:set>
                                      <p:cBhvr>
                                        <p:cTn id="416" dur="1" fill="hold">
                                          <p:stCondLst>
                                            <p:cond delay="0"/>
                                          </p:stCondLst>
                                        </p:cTn>
                                        <p:tgtEl>
                                          <p:spTgt spid="96"/>
                                        </p:tgtEl>
                                        <p:attrNameLst>
                                          <p:attrName>style.visibility</p:attrName>
                                        </p:attrNameLst>
                                      </p:cBhvr>
                                      <p:to>
                                        <p:strVal val="visible"/>
                                      </p:to>
                                    </p:set>
                                    <p:anim calcmode="lin" valueType="num">
                                      <p:cBhvr>
                                        <p:cTn id="417" dur="750" fill="hold"/>
                                        <p:tgtEl>
                                          <p:spTgt spid="96"/>
                                        </p:tgtEl>
                                        <p:attrNameLst>
                                          <p:attrName>ppt_w</p:attrName>
                                        </p:attrNameLst>
                                      </p:cBhvr>
                                      <p:tavLst>
                                        <p:tav tm="0">
                                          <p:val>
                                            <p:fltVal val="0"/>
                                          </p:val>
                                        </p:tav>
                                        <p:tav tm="100000">
                                          <p:val>
                                            <p:strVal val="#ppt_w"/>
                                          </p:val>
                                        </p:tav>
                                      </p:tavLst>
                                    </p:anim>
                                    <p:anim calcmode="lin" valueType="num">
                                      <p:cBhvr>
                                        <p:cTn id="418" dur="750" fill="hold"/>
                                        <p:tgtEl>
                                          <p:spTgt spid="96"/>
                                        </p:tgtEl>
                                        <p:attrNameLst>
                                          <p:attrName>ppt_h</p:attrName>
                                        </p:attrNameLst>
                                      </p:cBhvr>
                                      <p:tavLst>
                                        <p:tav tm="0">
                                          <p:val>
                                            <p:fltVal val="0"/>
                                          </p:val>
                                        </p:tav>
                                        <p:tav tm="100000">
                                          <p:val>
                                            <p:strVal val="#ppt_h"/>
                                          </p:val>
                                        </p:tav>
                                      </p:tavLst>
                                    </p:anim>
                                    <p:anim calcmode="lin" valueType="num">
                                      <p:cBhvr>
                                        <p:cTn id="419" dur="750" fill="hold"/>
                                        <p:tgtEl>
                                          <p:spTgt spid="96"/>
                                        </p:tgtEl>
                                        <p:attrNameLst>
                                          <p:attrName>style.rotation</p:attrName>
                                        </p:attrNameLst>
                                      </p:cBhvr>
                                      <p:tavLst>
                                        <p:tav tm="0">
                                          <p:val>
                                            <p:fltVal val="90"/>
                                          </p:val>
                                        </p:tav>
                                        <p:tav tm="100000">
                                          <p:val>
                                            <p:fltVal val="0"/>
                                          </p:val>
                                        </p:tav>
                                      </p:tavLst>
                                    </p:anim>
                                    <p:animEffect transition="in" filter="fade">
                                      <p:cBhvr>
                                        <p:cTn id="420" dur="750"/>
                                        <p:tgtEl>
                                          <p:spTgt spid="96"/>
                                        </p:tgtEl>
                                      </p:cBhvr>
                                    </p:animEffect>
                                  </p:childTnLst>
                                </p:cTn>
                              </p:par>
                            </p:childTnLst>
                          </p:cTn>
                        </p:par>
                      </p:childTnLst>
                    </p:cTn>
                  </p:par>
                  <p:par>
                    <p:cTn id="421" fill="hold">
                      <p:stCondLst>
                        <p:cond delay="indefinite"/>
                      </p:stCondLst>
                      <p:childTnLst>
                        <p:par>
                          <p:cTn id="422" fill="hold">
                            <p:stCondLst>
                              <p:cond delay="0"/>
                            </p:stCondLst>
                            <p:childTnLst>
                              <p:par>
                                <p:cTn id="423" presetID="22" presetClass="entr" presetSubtype="8" fill="hold" grpId="0" nodeType="clickEffect">
                                  <p:stCondLst>
                                    <p:cond delay="0"/>
                                  </p:stCondLst>
                                  <p:childTnLst>
                                    <p:set>
                                      <p:cBhvr>
                                        <p:cTn id="424" dur="1" fill="hold">
                                          <p:stCondLst>
                                            <p:cond delay="0"/>
                                          </p:stCondLst>
                                        </p:cTn>
                                        <p:tgtEl>
                                          <p:spTgt spid="97"/>
                                        </p:tgtEl>
                                        <p:attrNameLst>
                                          <p:attrName>style.visibility</p:attrName>
                                        </p:attrNameLst>
                                      </p:cBhvr>
                                      <p:to>
                                        <p:strVal val="visible"/>
                                      </p:to>
                                    </p:set>
                                    <p:animEffect transition="in" filter="wipe(left)">
                                      <p:cBhvr>
                                        <p:cTn id="425"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P spid="27" grpId="0" animBg="1"/>
      <p:bldP spid="14" grpId="0" animBg="1"/>
      <p:bldP spid="29" grpId="0" animBg="1"/>
      <p:bldP spid="30" grpId="0" animBg="1"/>
      <p:bldP spid="34" grpId="0" animBg="1"/>
      <p:bldP spid="35" grpId="0" animBg="1"/>
      <p:bldP spid="16" grpId="0" animBg="1"/>
      <p:bldP spid="36" grpId="0" animBg="1"/>
      <p:bldP spid="37" grpId="0" animBg="1"/>
      <p:bldP spid="18" grpId="0" animBg="1"/>
      <p:bldP spid="41" grpId="0" animBg="1"/>
      <p:bldP spid="42" grpId="0" animBg="1"/>
      <p:bldP spid="43" grpId="0" animBg="1"/>
      <p:bldP spid="44" grpId="0" animBg="1"/>
      <p:bldP spid="28" grpId="0" animBg="1"/>
      <p:bldP spid="51" grpId="0" animBg="1"/>
      <p:bldP spid="52" grpId="0" animBg="1"/>
      <p:bldP spid="53" grpId="0" animBg="1"/>
      <p:bldP spid="54" grpId="0" animBg="1"/>
      <p:bldP spid="56" grpId="0" animBg="1"/>
      <p:bldP spid="57" grpId="0" animBg="1"/>
      <p:bldP spid="55" grpId="0" animBg="1"/>
      <p:bldP spid="58" grpId="0" animBg="1"/>
      <p:bldP spid="68" grpId="0" animBg="1"/>
      <p:bldP spid="69" grpId="0" animBg="1"/>
      <p:bldP spid="70" grpId="0" animBg="1"/>
      <p:bldP spid="71" grpId="0" animBg="1"/>
      <p:bldP spid="74" grpId="0" animBg="1"/>
      <p:bldP spid="75" grpId="0" animBg="1"/>
      <p:bldP spid="76" grpId="0" animBg="1"/>
      <p:bldP spid="85" grpId="0" animBg="1"/>
      <p:bldP spid="86" grpId="0" animBg="1"/>
      <p:bldP spid="87" grpId="0" animBg="1"/>
      <p:bldP spid="88" grpId="0" animBg="1"/>
      <p:bldP spid="89" grpId="0" animBg="1"/>
      <p:bldP spid="90" grpId="0" animBg="1"/>
      <p:bldP spid="91" grpId="0" animBg="1"/>
      <p:bldP spid="92" grpId="0" animBg="1"/>
      <p:bldP spid="94" grpId="0" animBg="1"/>
      <p:bldP spid="95" grpId="0" animBg="1"/>
      <p:bldP spid="96" grpId="0" animBg="1"/>
      <p:bldP spid="97" grpId="0" animBg="1"/>
      <p:bldP spid="73" grpId="0" animBg="1"/>
      <p:bldP spid="72" grpId="0" animBg="1"/>
    </p:bldLst>
  </p:timing>
</p:sld>
</file>

<file path=ppt/theme/theme1.xml><?xml version="1.0" encoding="utf-8"?>
<a:theme xmlns:a="http://schemas.openxmlformats.org/drawingml/2006/main" name="Grammatica">
  <a:themeElements>
    <a:clrScheme name="Grammatic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rammatica">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a:spPr>
      <a:bodyPr vert="horz" wrap="square" lIns="91440" tIns="45720" rIns="91440" bIns="45720" numCol="1" rtlCol="0" anchor="t" anchorCtr="0" compatLnSpc="1">
        <a:prstTxWarp prst="textNoShape">
          <a:avLst/>
        </a:prstTxWarp>
      </a:bodyPr>
      <a:lstStyle>
        <a:defPPr marL="609600" marR="0" indent="-609600" algn="ctr" defTabSz="914400" rtl="0" eaLnBrk="1" fontAlgn="base" latinLnBrk="0" hangingPunct="1">
          <a:lnSpc>
            <a:spcPct val="100000"/>
          </a:lnSpc>
          <a:spcBef>
            <a:spcPct val="20000"/>
          </a:spcBef>
          <a:spcAft>
            <a:spcPct val="0"/>
          </a:spcAft>
          <a:buClrTx/>
          <a:buSzTx/>
          <a:buFontTx/>
          <a:buNone/>
          <a:tabLst/>
          <a:defRPr kumimoji="0"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09600" marR="0" indent="-609600" algn="ctr" defTabSz="914400" rtl="0" eaLnBrk="1" fontAlgn="base" latinLnBrk="0" hangingPunct="1">
          <a:lnSpc>
            <a:spcPct val="100000"/>
          </a:lnSpc>
          <a:spcBef>
            <a:spcPct val="20000"/>
          </a:spcBef>
          <a:spcAft>
            <a:spcPct val="0"/>
          </a:spcAft>
          <a:buClrTx/>
          <a:buSzTx/>
          <a:buFontTx/>
          <a:buNone/>
          <a:tabLst/>
          <a:defRPr kumimoji="0" lang="nl-NL"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Grammatic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ammatic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ammatic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ammatic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ammatic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ammatic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ammatic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ammatic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ammatic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ammatic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ammatic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ammatic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5729</TotalTime>
  <Words>2932</Words>
  <Application>Microsoft Office PowerPoint</Application>
  <PresentationFormat>Diavoorstelling (4:3)</PresentationFormat>
  <Paragraphs>315</Paragraphs>
  <Slides>18</Slides>
  <Notes>0</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18</vt:i4>
      </vt:variant>
    </vt:vector>
  </HeadingPairs>
  <TitlesOfParts>
    <vt:vector size="20" baseType="lpstr">
      <vt:lpstr>Calibri</vt:lpstr>
      <vt:lpstr>Grammatica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Mark Woertman</dc:creator>
  <cp:lastModifiedBy>Mark Woertman</cp:lastModifiedBy>
  <cp:revision>1056</cp:revision>
  <dcterms:created xsi:type="dcterms:W3CDTF">2013-11-28T22:29:05Z</dcterms:created>
  <dcterms:modified xsi:type="dcterms:W3CDTF">2020-04-27T11:33:40Z</dcterms:modified>
</cp:coreProperties>
</file>