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42" r:id="rId2"/>
    <p:sldId id="310" r:id="rId3"/>
    <p:sldId id="311" r:id="rId4"/>
    <p:sldId id="312" r:id="rId5"/>
    <p:sldId id="313" r:id="rId6"/>
    <p:sldId id="326" r:id="rId7"/>
    <p:sldId id="309" r:id="rId8"/>
    <p:sldId id="330" r:id="rId9"/>
    <p:sldId id="331" r:id="rId10"/>
    <p:sldId id="332"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oertman" initials="MW" lastIdx="1" clrIdx="0">
    <p:extLst>
      <p:ext uri="{19B8F6BF-5375-455C-9EA6-DF929625EA0E}">
        <p15:presenceInfo xmlns:p15="http://schemas.microsoft.com/office/powerpoint/2012/main" userId="Mark Woer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50CC"/>
    <a:srgbClr val="FFFF99"/>
    <a:srgbClr val="CC0000"/>
    <a:srgbClr val="0000FF"/>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23" autoAdjust="0"/>
    <p:restoredTop sz="94660"/>
  </p:normalViewPr>
  <p:slideViewPr>
    <p:cSldViewPr snapToObjects="1">
      <p:cViewPr varScale="1">
        <p:scale>
          <a:sx n="114" d="100"/>
          <a:sy n="114" d="100"/>
        </p:scale>
        <p:origin x="1704" y="144"/>
      </p:cViewPr>
      <p:guideLst>
        <p:guide orient="horz" pos="216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7F7F-ED26-4DF4-B3FD-551E9D23A25B}" type="datetimeFigureOut">
              <a:rPr lang="nl-NL" smtClean="0"/>
              <a:t>27-4-2020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64156-CE96-4CF5-940B-8F5F88196641}" type="slidenum">
              <a:rPr lang="nl-NL" smtClean="0"/>
              <a:t>‹nr.›</a:t>
            </a:fld>
            <a:endParaRPr lang="nl-NL"/>
          </a:p>
        </p:txBody>
      </p:sp>
    </p:spTree>
    <p:extLst>
      <p:ext uri="{BB962C8B-B14F-4D97-AF65-F5344CB8AC3E}">
        <p14:creationId xmlns:p14="http://schemas.microsoft.com/office/powerpoint/2010/main" val="17126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5A7226-2D96-4FFF-BBF8-26596666B0E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5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FD707-20A4-4811-934A-039CC644C9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103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97BF6-D822-4610-82BA-D97FBB5C5E1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5943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38DC2-EEB5-419E-A8D6-7CEE7ED6209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470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20A7D-DCE5-461E-900A-CE679C69B1B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29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BC661-9E43-4E1C-BE00-47787F8E60C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973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6047E7B-8B5F-4BEF-B67B-4A48FF0B00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720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86B378-591D-4D31-AC00-E097A47186B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24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72F45D-8B32-4D57-872D-5BAC1331F6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7433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0CC89B-A076-4BAA-B1D4-35B9BA5438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37991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DA2E0-3847-4CCC-AA93-D8E4F4A365F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52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pPr fontAlgn="base">
              <a:spcAft>
                <a:spcPct val="0"/>
              </a:spcAft>
              <a:defRPr/>
            </a:pPr>
            <a:endParaRPr lang="nl-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pPr algn="ctr" fontAlgn="base">
              <a:spcAft>
                <a:spcPct val="0"/>
              </a:spcAft>
              <a:defRPr/>
            </a:pPr>
            <a:endParaRPr lang="nl-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defRPr/>
            </a:pPr>
            <a:fld id="{13C38A52-0905-49E1-A287-EF282920510B}" type="slidenum">
              <a:rPr lang="nl-NL">
                <a:solidFill>
                  <a:srgbClr val="000000"/>
                </a:solidFill>
              </a:rPr>
              <a:pPr fontAlgn="base">
                <a:spcAft>
                  <a:spcPct val="0"/>
                </a:spcAft>
                <a:defRPr/>
              </a:pPr>
              <a:t>‹nr.›</a:t>
            </a:fld>
            <a:endParaRPr lang="nl-NL">
              <a:solidFill>
                <a:srgbClr val="000000"/>
              </a:solidFill>
            </a:endParaRPr>
          </a:p>
        </p:txBody>
      </p:sp>
    </p:spTree>
    <p:extLst>
      <p:ext uri="{BB962C8B-B14F-4D97-AF65-F5344CB8AC3E}">
        <p14:creationId xmlns:p14="http://schemas.microsoft.com/office/powerpoint/2010/main" val="26829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11" name="Tekstvak 10">
            <a:extLst>
              <a:ext uri="{FF2B5EF4-FFF2-40B4-BE49-F238E27FC236}">
                <a16:creationId xmlns:a16="http://schemas.microsoft.com/office/drawing/2014/main" id="{524D49D1-4AD7-40B8-967D-498C42E3B133}"/>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53	Odium </a:t>
            </a:r>
            <a:r>
              <a:rPr lang="nl-NL" sz="2000" dirty="0" err="1">
                <a:latin typeface="Calibri" panose="020F0502020204030204" pitchFamily="34" charset="0"/>
              </a:rPr>
              <a:t>igitur</a:t>
            </a:r>
            <a:r>
              <a:rPr lang="nl-NL" sz="2000" dirty="0">
                <a:latin typeface="Calibri" panose="020F0502020204030204" pitchFamily="34" charset="0"/>
              </a:rPr>
              <a:t> </a:t>
            </a:r>
            <a:r>
              <a:rPr lang="nl-NL" sz="2000" dirty="0" err="1">
                <a:latin typeface="Calibri" panose="020F0502020204030204" pitchFamily="34" charset="0"/>
              </a:rPr>
              <a:t>acerrimum</a:t>
            </a:r>
            <a:r>
              <a:rPr lang="nl-NL" sz="2000" dirty="0">
                <a:latin typeface="Calibri" panose="020F0502020204030204" pitchFamily="34" charset="0"/>
              </a:rPr>
              <a:t> </a:t>
            </a:r>
            <a:r>
              <a:rPr lang="nl-NL" sz="2000" dirty="0" err="1">
                <a:latin typeface="Calibri" panose="020F0502020204030204" pitchFamily="34" charset="0"/>
              </a:rPr>
              <a:t>patris</a:t>
            </a:r>
            <a:r>
              <a:rPr lang="nl-NL" sz="2000" dirty="0">
                <a:latin typeface="Calibri" panose="020F0502020204030204" pitchFamily="34" charset="0"/>
              </a:rPr>
              <a:t> in </a:t>
            </a:r>
            <a:r>
              <a:rPr lang="nl-NL" sz="2000" dirty="0" err="1">
                <a:latin typeface="Calibri" panose="020F0502020204030204" pitchFamily="34" charset="0"/>
              </a:rPr>
              <a:t>filium</a:t>
            </a:r>
            <a:r>
              <a:rPr lang="nl-NL" sz="2000" dirty="0">
                <a:latin typeface="Calibri" panose="020F0502020204030204" pitchFamily="34" charset="0"/>
              </a:rPr>
              <a:t> ex hoc, </a:t>
            </a:r>
            <a:r>
              <a:rPr lang="nl-NL" sz="2000" dirty="0" err="1">
                <a:latin typeface="Calibri" panose="020F0502020204030204" pitchFamily="34" charset="0"/>
              </a:rPr>
              <a:t>opinor</a:t>
            </a:r>
            <a:r>
              <a:rPr lang="nl-NL" sz="2000" dirty="0">
                <a:latin typeface="Calibri" panose="020F0502020204030204" pitchFamily="34" charset="0"/>
              </a:rPr>
              <a:t>, </a:t>
            </a:r>
            <a:r>
              <a:rPr lang="nl-NL" sz="2000" dirty="0" err="1">
                <a:latin typeface="Calibri" panose="020F0502020204030204" pitchFamily="34" charset="0"/>
              </a:rPr>
              <a:t>ostenditur</a:t>
            </a:r>
            <a:r>
              <a:rPr lang="nl-NL" sz="2000" dirty="0">
                <a:latin typeface="Calibri" panose="020F0502020204030204" pitchFamily="34" charset="0"/>
              </a:rPr>
              <a:t>, </a:t>
            </a:r>
            <a:r>
              <a:rPr lang="nl-NL" sz="2000" dirty="0" err="1">
                <a:latin typeface="Calibri" panose="020F0502020204030204" pitchFamily="34" charset="0"/>
              </a:rPr>
              <a:t>Eruci</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54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a:t>
            </a:r>
            <a:r>
              <a:rPr lang="nl-NL" sz="2000" dirty="0" err="1">
                <a:latin typeface="Calibri" panose="020F0502020204030204" pitchFamily="34" charset="0"/>
              </a:rPr>
              <a:t>ruri</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patiebatur</a:t>
            </a:r>
            <a:r>
              <a:rPr lang="nl-NL" sz="2000" dirty="0">
                <a:latin typeface="Calibri" panose="020F0502020204030204" pitchFamily="34" charset="0"/>
              </a:rPr>
              <a:t>. </a:t>
            </a:r>
            <a:r>
              <a:rPr lang="nl-NL" sz="2000" dirty="0" err="1">
                <a:latin typeface="Calibri" panose="020F0502020204030204" pitchFamily="34" charset="0"/>
              </a:rPr>
              <a:t>Numquid</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aliud</a:t>
            </a:r>
            <a:r>
              <a:rPr lang="nl-NL" sz="2000" dirty="0">
                <a:latin typeface="Calibri" panose="020F0502020204030204" pitchFamily="34" charset="0"/>
              </a:rPr>
              <a:t>? ‘</a:t>
            </a:r>
            <a:r>
              <a:rPr lang="nl-NL" sz="2000" dirty="0" err="1">
                <a:latin typeface="Calibri" panose="020F0502020204030204" pitchFamily="34" charset="0"/>
              </a:rPr>
              <a:t>Immo</a:t>
            </a:r>
            <a:r>
              <a:rPr lang="nl-NL" sz="2000" dirty="0">
                <a:latin typeface="Calibri" panose="020F0502020204030204" pitchFamily="34" charset="0"/>
              </a:rPr>
              <a:t> </a:t>
            </a:r>
            <a:r>
              <a:rPr lang="nl-NL" sz="2000" dirty="0" err="1">
                <a:latin typeface="Calibri" panose="020F0502020204030204" pitchFamily="34" charset="0"/>
              </a:rPr>
              <a:t>vero</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55	nam </a:t>
            </a:r>
            <a:r>
              <a:rPr lang="nl-NL" sz="2000" dirty="0" err="1">
                <a:latin typeface="Calibri" panose="020F0502020204030204" pitchFamily="34" charset="0"/>
              </a:rPr>
              <a:t>istum</a:t>
            </a:r>
            <a:r>
              <a:rPr lang="nl-NL" sz="2000" dirty="0">
                <a:latin typeface="Calibri" panose="020F0502020204030204" pitchFamily="34" charset="0"/>
              </a:rPr>
              <a:t> </a:t>
            </a:r>
            <a:r>
              <a:rPr lang="nl-NL" sz="2000" dirty="0" err="1">
                <a:latin typeface="Calibri" panose="020F0502020204030204" pitchFamily="34" charset="0"/>
              </a:rPr>
              <a:t>exheredare</a:t>
            </a:r>
            <a:r>
              <a:rPr lang="nl-NL" sz="2000" dirty="0">
                <a:latin typeface="Calibri" panose="020F0502020204030204" pitchFamily="34" charset="0"/>
              </a:rPr>
              <a:t> in animo </a:t>
            </a:r>
            <a:r>
              <a:rPr lang="nl-NL" sz="2000" dirty="0" err="1">
                <a:latin typeface="Calibri" panose="020F0502020204030204" pitchFamily="34" charset="0"/>
              </a:rPr>
              <a:t>habebat</a:t>
            </a:r>
            <a:r>
              <a:rPr lang="nl-NL" sz="2000" dirty="0">
                <a:latin typeface="Calibri" panose="020F0502020204030204" pitchFamily="34" charset="0"/>
              </a:rPr>
              <a:t>.’ Audio; </a:t>
            </a:r>
            <a:r>
              <a:rPr lang="nl-NL" sz="2000" dirty="0" err="1">
                <a:latin typeface="Calibri" panose="020F0502020204030204" pitchFamily="34" charset="0"/>
              </a:rPr>
              <a:t>nunc</a:t>
            </a:r>
            <a:r>
              <a:rPr lang="nl-NL" sz="2000" dirty="0">
                <a:latin typeface="Calibri" panose="020F0502020204030204" pitchFamily="34" charset="0"/>
              </a:rPr>
              <a:t> </a:t>
            </a:r>
            <a:r>
              <a:rPr lang="nl-NL" sz="2000" dirty="0" err="1">
                <a:latin typeface="Calibri" panose="020F0502020204030204" pitchFamily="34" charset="0"/>
              </a:rPr>
              <a:t>dicis</a:t>
            </a:r>
            <a:r>
              <a:rPr lang="nl-NL" sz="2000" dirty="0">
                <a:latin typeface="Calibri" panose="020F0502020204030204" pitchFamily="34" charset="0"/>
              </a:rPr>
              <a:t> </a:t>
            </a:r>
            <a:r>
              <a:rPr lang="nl-NL" sz="2000" dirty="0" err="1">
                <a:latin typeface="Calibri" panose="020F0502020204030204" pitchFamily="34" charset="0"/>
              </a:rPr>
              <a:t>aliquid</a:t>
            </a:r>
            <a:r>
              <a:rPr lang="nl-NL" sz="2000" dirty="0">
                <a:latin typeface="Calibri" panose="020F0502020204030204" pitchFamily="34" charset="0"/>
              </a:rPr>
              <a:t> </a:t>
            </a:r>
            <a:r>
              <a:rPr lang="nl-NL" sz="2000" dirty="0" err="1">
                <a:latin typeface="Calibri" panose="020F0502020204030204" pitchFamily="34" charset="0"/>
              </a:rPr>
              <a:t>quod</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56	ad rem </a:t>
            </a:r>
            <a:r>
              <a:rPr lang="nl-NL" sz="2000" dirty="0" err="1">
                <a:latin typeface="Calibri" panose="020F0502020204030204" pitchFamily="34" charset="0"/>
              </a:rPr>
              <a:t>pertineat</a:t>
            </a:r>
            <a:r>
              <a:rPr lang="nl-NL" sz="2000" dirty="0">
                <a:latin typeface="Calibri" panose="020F0502020204030204" pitchFamily="34" charset="0"/>
              </a:rPr>
              <a:t>; nam </a:t>
            </a:r>
            <a:r>
              <a:rPr lang="nl-NL" sz="2000" dirty="0" err="1">
                <a:latin typeface="Calibri" panose="020F0502020204030204" pitchFamily="34" charset="0"/>
              </a:rPr>
              <a:t>illa</a:t>
            </a:r>
            <a:r>
              <a:rPr lang="nl-NL" sz="2000" dirty="0">
                <a:latin typeface="Calibri" panose="020F0502020204030204" pitchFamily="34" charset="0"/>
              </a:rPr>
              <a:t>, </a:t>
            </a:r>
            <a:r>
              <a:rPr lang="nl-NL" sz="2000" dirty="0" err="1">
                <a:latin typeface="Calibri" panose="020F0502020204030204" pitchFamily="34" charset="0"/>
              </a:rPr>
              <a:t>opinor</a:t>
            </a:r>
            <a:r>
              <a:rPr lang="nl-NL" sz="2000" dirty="0">
                <a:latin typeface="Calibri" panose="020F0502020204030204" pitchFamily="34" charset="0"/>
              </a:rPr>
              <a:t>, tu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concedis</a:t>
            </a:r>
            <a:r>
              <a:rPr lang="nl-NL" sz="2000" dirty="0">
                <a:latin typeface="Calibri" panose="020F0502020204030204" pitchFamily="34" charset="0"/>
              </a:rPr>
              <a:t> </a:t>
            </a:r>
            <a:r>
              <a:rPr lang="nl-NL" sz="2000" dirty="0" err="1">
                <a:latin typeface="Calibri" panose="020F0502020204030204" pitchFamily="34" charset="0"/>
              </a:rPr>
              <a:t>levia</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atque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57	</a:t>
            </a:r>
            <a:r>
              <a:rPr lang="nl-NL" sz="2000" dirty="0" err="1">
                <a:latin typeface="Calibri" panose="020F0502020204030204" pitchFamily="34" charset="0"/>
              </a:rPr>
              <a:t>inepta</a:t>
            </a:r>
            <a:r>
              <a:rPr lang="nl-NL" sz="2000" dirty="0">
                <a:latin typeface="Calibri" panose="020F0502020204030204" pitchFamily="34" charset="0"/>
              </a:rPr>
              <a:t>: ‘</a:t>
            </a:r>
            <a:r>
              <a:rPr lang="nl-NL" sz="2000" dirty="0" err="1">
                <a:latin typeface="Calibri" panose="020F0502020204030204" pitchFamily="34" charset="0"/>
              </a:rPr>
              <a:t>Convivia</a:t>
            </a:r>
            <a:r>
              <a:rPr lang="nl-NL" sz="2000" dirty="0">
                <a:latin typeface="Calibri" panose="020F0502020204030204" pitchFamily="34" charset="0"/>
              </a:rPr>
              <a:t> cum </a:t>
            </a:r>
            <a:r>
              <a:rPr lang="nl-NL" sz="2000" dirty="0" err="1">
                <a:latin typeface="Calibri" panose="020F0502020204030204" pitchFamily="34" charset="0"/>
              </a:rPr>
              <a:t>patre</a:t>
            </a:r>
            <a:r>
              <a:rPr lang="nl-NL" sz="2000" dirty="0">
                <a:latin typeface="Calibri" panose="020F0502020204030204" pitchFamily="34" charset="0"/>
              </a:rPr>
              <a:t> non </a:t>
            </a:r>
            <a:r>
              <a:rPr lang="nl-NL" sz="2000" dirty="0" err="1">
                <a:latin typeface="Calibri" panose="020F0502020204030204" pitchFamily="34" charset="0"/>
              </a:rPr>
              <a:t>inibat</a:t>
            </a:r>
            <a:r>
              <a:rPr lang="nl-NL" sz="2000" dirty="0">
                <a:latin typeface="Calibri" panose="020F0502020204030204" pitchFamily="34" charset="0"/>
              </a:rPr>
              <a:t>.’ </a:t>
            </a:r>
            <a:r>
              <a:rPr lang="nl-NL" sz="2000" dirty="0" err="1">
                <a:latin typeface="Calibri" panose="020F0502020204030204" pitchFamily="34" charset="0"/>
              </a:rPr>
              <a:t>Quippe</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ne in </a:t>
            </a:r>
            <a:r>
              <a:rPr lang="nl-NL" sz="2000" dirty="0" err="1">
                <a:latin typeface="Calibri" panose="020F0502020204030204" pitchFamily="34" charset="0"/>
              </a:rPr>
              <a:t>oppidum</a:t>
            </a:r>
            <a:r>
              <a:rPr lang="nl-NL" sz="2000" dirty="0">
                <a:latin typeface="Calibri" panose="020F0502020204030204" pitchFamily="34" charset="0"/>
              </a:rPr>
              <a:t> </a:t>
            </a:r>
            <a:r>
              <a:rPr lang="nl-NL" sz="2000" dirty="0" err="1">
                <a:latin typeface="Calibri" panose="020F0502020204030204" pitchFamily="34" charset="0"/>
              </a:rPr>
              <a:t>quidem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58	</a:t>
            </a:r>
            <a:r>
              <a:rPr lang="nl-NL" sz="2000" dirty="0" err="1">
                <a:latin typeface="Calibri" panose="020F0502020204030204" pitchFamily="34" charset="0"/>
              </a:rPr>
              <a:t>nisi</a:t>
            </a:r>
            <a:r>
              <a:rPr lang="nl-NL" sz="2000" dirty="0">
                <a:latin typeface="Calibri" panose="020F0502020204030204" pitchFamily="34" charset="0"/>
              </a:rPr>
              <a:t> </a:t>
            </a:r>
            <a:r>
              <a:rPr lang="nl-NL" sz="2000" dirty="0" err="1">
                <a:latin typeface="Calibri" panose="020F0502020204030204" pitchFamily="34" charset="0"/>
              </a:rPr>
              <a:t>perraro</a:t>
            </a:r>
            <a:r>
              <a:rPr lang="nl-NL" sz="2000" dirty="0">
                <a:latin typeface="Calibri" panose="020F0502020204030204" pitchFamily="34" charset="0"/>
              </a:rPr>
              <a:t> </a:t>
            </a:r>
            <a:r>
              <a:rPr lang="nl-NL" sz="2000" dirty="0" err="1">
                <a:latin typeface="Calibri" panose="020F0502020204030204" pitchFamily="34" charset="0"/>
              </a:rPr>
              <a:t>veniret</a:t>
            </a:r>
            <a:r>
              <a:rPr lang="nl-NL" sz="2000" dirty="0">
                <a:latin typeface="Calibri" panose="020F0502020204030204" pitchFamily="34" charset="0"/>
              </a:rPr>
              <a:t>.</a:t>
            </a:r>
          </a:p>
        </p:txBody>
      </p:sp>
      <p:cxnSp>
        <p:nvCxnSpPr>
          <p:cNvPr id="8" name="Straight Connector 10">
            <a:extLst>
              <a:ext uri="{FF2B5EF4-FFF2-40B4-BE49-F238E27FC236}">
                <a16:creationId xmlns:a16="http://schemas.microsoft.com/office/drawing/2014/main" id="{28AD56E9-8EAE-44BC-AA43-92AB4D81823B}"/>
              </a:ext>
            </a:extLst>
          </p:cNvPr>
          <p:cNvCxnSpPr/>
          <p:nvPr/>
        </p:nvCxnSpPr>
        <p:spPr bwMode="auto">
          <a:xfrm>
            <a:off x="4157346"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a16="http://schemas.microsoft.com/office/drawing/2014/main" id="{5E55F458-C378-406B-9AAF-121716E3380A}"/>
              </a:ext>
            </a:extLst>
          </p:cNvPr>
          <p:cNvCxnSpPr>
            <a:cxnSpLocks/>
          </p:cNvCxnSpPr>
          <p:nvPr/>
        </p:nvCxnSpPr>
        <p:spPr bwMode="auto">
          <a:xfrm>
            <a:off x="5774560" y="1836000"/>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0880DFD3-2E03-463F-AA15-77EB34A69332}"/>
              </a:ext>
            </a:extLst>
          </p:cNvPr>
          <p:cNvCxnSpPr>
            <a:cxnSpLocks/>
          </p:cNvCxnSpPr>
          <p:nvPr/>
        </p:nvCxnSpPr>
        <p:spPr bwMode="auto">
          <a:xfrm>
            <a:off x="6556224" y="1836000"/>
            <a:ext cx="102217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B31FBF8D-8FB4-4F0F-A51D-D0620C490680}"/>
              </a:ext>
            </a:extLst>
          </p:cNvPr>
          <p:cNvCxnSpPr>
            <a:cxnSpLocks/>
          </p:cNvCxnSpPr>
          <p:nvPr/>
        </p:nvCxnSpPr>
        <p:spPr bwMode="auto">
          <a:xfrm>
            <a:off x="2481025" y="2587208"/>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a16="http://schemas.microsoft.com/office/drawing/2014/main" id="{1D484BE4-E654-440A-A849-7A275815F7C0}"/>
              </a:ext>
            </a:extLst>
          </p:cNvPr>
          <p:cNvCxnSpPr>
            <a:cxnSpLocks/>
          </p:cNvCxnSpPr>
          <p:nvPr/>
        </p:nvCxnSpPr>
        <p:spPr bwMode="auto">
          <a:xfrm>
            <a:off x="3029072" y="2587208"/>
            <a:ext cx="104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Freeform 24">
            <a:extLst>
              <a:ext uri="{FF2B5EF4-FFF2-40B4-BE49-F238E27FC236}">
                <a16:creationId xmlns:a16="http://schemas.microsoft.com/office/drawing/2014/main" id="{C1A09063-667A-41AC-BED4-6F6E547B1CA6}"/>
              </a:ext>
            </a:extLst>
          </p:cNvPr>
          <p:cNvSpPr/>
          <p:nvPr/>
        </p:nvSpPr>
        <p:spPr bwMode="auto">
          <a:xfrm>
            <a:off x="5692192" y="145187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26">
            <a:extLst>
              <a:ext uri="{FF2B5EF4-FFF2-40B4-BE49-F238E27FC236}">
                <a16:creationId xmlns:a16="http://schemas.microsoft.com/office/drawing/2014/main" id="{1198F45D-49D8-42EF-84C4-343D8F423E61}"/>
              </a:ext>
            </a:extLst>
          </p:cNvPr>
          <p:cNvSpPr/>
          <p:nvPr/>
        </p:nvSpPr>
        <p:spPr bwMode="auto">
          <a:xfrm flipH="1">
            <a:off x="6336033" y="145187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24">
            <a:extLst>
              <a:ext uri="{FF2B5EF4-FFF2-40B4-BE49-F238E27FC236}">
                <a16:creationId xmlns:a16="http://schemas.microsoft.com/office/drawing/2014/main" id="{606DCB31-1384-42E6-B2E1-256C4A7D75AB}"/>
              </a:ext>
            </a:extLst>
          </p:cNvPr>
          <p:cNvSpPr/>
          <p:nvPr/>
        </p:nvSpPr>
        <p:spPr bwMode="auto">
          <a:xfrm>
            <a:off x="870290" y="21977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Plus 25">
            <a:extLst>
              <a:ext uri="{FF2B5EF4-FFF2-40B4-BE49-F238E27FC236}">
                <a16:creationId xmlns:a16="http://schemas.microsoft.com/office/drawing/2014/main" id="{D7B3ED3A-06F2-4207-9F27-582BA2FB133B}"/>
              </a:ext>
            </a:extLst>
          </p:cNvPr>
          <p:cNvSpPr/>
          <p:nvPr/>
        </p:nvSpPr>
        <p:spPr bwMode="auto">
          <a:xfrm>
            <a:off x="1115875" y="255966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26">
            <a:extLst>
              <a:ext uri="{FF2B5EF4-FFF2-40B4-BE49-F238E27FC236}">
                <a16:creationId xmlns:a16="http://schemas.microsoft.com/office/drawing/2014/main" id="{554E6C73-2E2A-49FC-97B1-F52DAB1F3C20}"/>
              </a:ext>
            </a:extLst>
          </p:cNvPr>
          <p:cNvSpPr/>
          <p:nvPr/>
        </p:nvSpPr>
        <p:spPr bwMode="auto">
          <a:xfrm flipH="1">
            <a:off x="3909712" y="21977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Rounded Rectangle 12">
            <a:extLst>
              <a:ext uri="{FF2B5EF4-FFF2-40B4-BE49-F238E27FC236}">
                <a16:creationId xmlns:a16="http://schemas.microsoft.com/office/drawing/2014/main" id="{24CE10D8-CBF3-4738-9C68-5C4F5DD8A00F}"/>
              </a:ext>
            </a:extLst>
          </p:cNvPr>
          <p:cNvSpPr/>
          <p:nvPr/>
        </p:nvSpPr>
        <p:spPr bwMode="auto">
          <a:xfrm>
            <a:off x="1093704" y="12084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E871DCAE-5A99-4671-A6FF-5566D6753C44}"/>
              </a:ext>
            </a:extLst>
          </p:cNvPr>
          <p:cNvSpPr/>
          <p:nvPr/>
        </p:nvSpPr>
        <p:spPr bwMode="auto">
          <a:xfrm>
            <a:off x="1300294" y="1392424"/>
            <a:ext cx="1551963" cy="193095"/>
          </a:xfrm>
          <a:custGeom>
            <a:avLst/>
            <a:gdLst>
              <a:gd name="connsiteX0" fmla="*/ 1551963 w 1551963"/>
              <a:gd name="connsiteY0" fmla="*/ 184706 h 193095"/>
              <a:gd name="connsiteX1" fmla="*/ 1266737 w 1551963"/>
              <a:gd name="connsiteY1" fmla="*/ 148 h 193095"/>
              <a:gd name="connsiteX2" fmla="*/ 755009 w 1551963"/>
              <a:gd name="connsiteY2" fmla="*/ 151150 h 193095"/>
              <a:gd name="connsiteX3" fmla="*/ 251669 w 1551963"/>
              <a:gd name="connsiteY3" fmla="*/ 16926 h 193095"/>
              <a:gd name="connsiteX4" fmla="*/ 0 w 1551963"/>
              <a:gd name="connsiteY4" fmla="*/ 193095 h 19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1963" h="193095">
                <a:moveTo>
                  <a:pt x="1551963" y="184706"/>
                </a:moveTo>
                <a:cubicBezTo>
                  <a:pt x="1475763" y="95223"/>
                  <a:pt x="1399563" y="5741"/>
                  <a:pt x="1266737" y="148"/>
                </a:cubicBezTo>
                <a:cubicBezTo>
                  <a:pt x="1133911" y="-5445"/>
                  <a:pt x="924187" y="148354"/>
                  <a:pt x="755009" y="151150"/>
                </a:cubicBezTo>
                <a:cubicBezTo>
                  <a:pt x="585831" y="153946"/>
                  <a:pt x="377504" y="9935"/>
                  <a:pt x="251669" y="16926"/>
                </a:cubicBezTo>
                <a:cubicBezTo>
                  <a:pt x="125834" y="23917"/>
                  <a:pt x="62917" y="108506"/>
                  <a:pt x="0" y="19309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vorm 5">
            <a:extLst>
              <a:ext uri="{FF2B5EF4-FFF2-40B4-BE49-F238E27FC236}">
                <a16:creationId xmlns:a16="http://schemas.microsoft.com/office/drawing/2014/main" id="{CCDF6D80-98BB-4F04-8E41-4995600811E4}"/>
              </a:ext>
            </a:extLst>
          </p:cNvPr>
          <p:cNvSpPr/>
          <p:nvPr/>
        </p:nvSpPr>
        <p:spPr bwMode="auto">
          <a:xfrm>
            <a:off x="1342239" y="1207518"/>
            <a:ext cx="2369615" cy="394779"/>
          </a:xfrm>
          <a:custGeom>
            <a:avLst/>
            <a:gdLst>
              <a:gd name="connsiteX0" fmla="*/ 3347207 w 3347207"/>
              <a:gd name="connsiteY0" fmla="*/ 396047 h 396047"/>
              <a:gd name="connsiteX1" fmla="*/ 3078759 w 3347207"/>
              <a:gd name="connsiteY1" fmla="*/ 110822 h 396047"/>
              <a:gd name="connsiteX2" fmla="*/ 2038524 w 3347207"/>
              <a:gd name="connsiteY2" fmla="*/ 219878 h 396047"/>
              <a:gd name="connsiteX3" fmla="*/ 1006678 w 3347207"/>
              <a:gd name="connsiteY3" fmla="*/ 1765 h 396047"/>
              <a:gd name="connsiteX4" fmla="*/ 0 w 3347207"/>
              <a:gd name="connsiteY4" fmla="*/ 362491 h 396047"/>
              <a:gd name="connsiteX0" fmla="*/ 3347207 w 3347207"/>
              <a:gd name="connsiteY0" fmla="*/ 394580 h 394580"/>
              <a:gd name="connsiteX1" fmla="*/ 3078759 w 3347207"/>
              <a:gd name="connsiteY1" fmla="*/ 109355 h 394580"/>
              <a:gd name="connsiteX2" fmla="*/ 1733893 w 3347207"/>
              <a:gd name="connsiteY2" fmla="*/ 296049 h 394580"/>
              <a:gd name="connsiteX3" fmla="*/ 1006678 w 3347207"/>
              <a:gd name="connsiteY3" fmla="*/ 298 h 394580"/>
              <a:gd name="connsiteX4" fmla="*/ 0 w 3347207"/>
              <a:gd name="connsiteY4" fmla="*/ 361024 h 394580"/>
              <a:gd name="connsiteX0" fmla="*/ 3347207 w 3347207"/>
              <a:gd name="connsiteY0" fmla="*/ 394779 h 394779"/>
              <a:gd name="connsiteX1" fmla="*/ 3078759 w 3347207"/>
              <a:gd name="connsiteY1" fmla="*/ 109554 h 394779"/>
              <a:gd name="connsiteX2" fmla="*/ 1733893 w 3347207"/>
              <a:gd name="connsiteY2" fmla="*/ 278996 h 394779"/>
              <a:gd name="connsiteX3" fmla="*/ 1006678 w 3347207"/>
              <a:gd name="connsiteY3" fmla="*/ 497 h 394779"/>
              <a:gd name="connsiteX4" fmla="*/ 0 w 3347207"/>
              <a:gd name="connsiteY4" fmla="*/ 361223 h 39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7207" h="394779">
                <a:moveTo>
                  <a:pt x="3347207" y="394779"/>
                </a:moveTo>
                <a:cubicBezTo>
                  <a:pt x="3322040" y="266847"/>
                  <a:pt x="3347645" y="128851"/>
                  <a:pt x="3078759" y="109554"/>
                </a:cubicBezTo>
                <a:cubicBezTo>
                  <a:pt x="2809873" y="90257"/>
                  <a:pt x="2079240" y="297172"/>
                  <a:pt x="1733893" y="278996"/>
                </a:cubicBezTo>
                <a:cubicBezTo>
                  <a:pt x="1388546" y="260820"/>
                  <a:pt x="1295660" y="-13207"/>
                  <a:pt x="1006678" y="497"/>
                </a:cubicBezTo>
                <a:cubicBezTo>
                  <a:pt x="717696" y="14201"/>
                  <a:pt x="333462" y="192744"/>
                  <a:pt x="0" y="361223"/>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Rounded Rectangle 12">
            <a:extLst>
              <a:ext uri="{FF2B5EF4-FFF2-40B4-BE49-F238E27FC236}">
                <a16:creationId xmlns:a16="http://schemas.microsoft.com/office/drawing/2014/main" id="{FFFFF805-B037-4F16-844E-C2D289788172}"/>
              </a:ext>
            </a:extLst>
          </p:cNvPr>
          <p:cNvSpPr/>
          <p:nvPr/>
        </p:nvSpPr>
        <p:spPr bwMode="auto">
          <a:xfrm>
            <a:off x="2581960" y="199451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a16="http://schemas.microsoft.com/office/drawing/2014/main" id="{8309480E-B381-4231-B7E8-0127BEC57608}"/>
              </a:ext>
            </a:extLst>
          </p:cNvPr>
          <p:cNvSpPr/>
          <p:nvPr/>
        </p:nvSpPr>
        <p:spPr bwMode="auto">
          <a:xfrm>
            <a:off x="1593809" y="19917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6" name="Straight Connector 10">
            <a:extLst>
              <a:ext uri="{FF2B5EF4-FFF2-40B4-BE49-F238E27FC236}">
                <a16:creationId xmlns:a16="http://schemas.microsoft.com/office/drawing/2014/main" id="{C4AC184F-99F9-4B70-BF7F-454146C0CD80}"/>
              </a:ext>
            </a:extLst>
          </p:cNvPr>
          <p:cNvCxnSpPr/>
          <p:nvPr/>
        </p:nvCxnSpPr>
        <p:spPr bwMode="auto">
          <a:xfrm>
            <a:off x="6192000" y="210418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echte verbindingslijn 26">
            <a:extLst>
              <a:ext uri="{FF2B5EF4-FFF2-40B4-BE49-F238E27FC236}">
                <a16:creationId xmlns:a16="http://schemas.microsoft.com/office/drawing/2014/main" id="{514FB38B-8CB7-465D-8BD2-6D0548DE96BB}"/>
              </a:ext>
            </a:extLst>
          </p:cNvPr>
          <p:cNvCxnSpPr>
            <a:cxnSpLocks/>
          </p:cNvCxnSpPr>
          <p:nvPr/>
        </p:nvCxnSpPr>
        <p:spPr bwMode="auto">
          <a:xfrm>
            <a:off x="5210784" y="2587208"/>
            <a:ext cx="2631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ounded Rectangle 12">
            <a:extLst>
              <a:ext uri="{FF2B5EF4-FFF2-40B4-BE49-F238E27FC236}">
                <a16:creationId xmlns:a16="http://schemas.microsoft.com/office/drawing/2014/main" id="{5CCAD26D-02C1-40BB-BF45-4409FEF91ACC}"/>
              </a:ext>
            </a:extLst>
          </p:cNvPr>
          <p:cNvSpPr/>
          <p:nvPr/>
        </p:nvSpPr>
        <p:spPr bwMode="auto">
          <a:xfrm>
            <a:off x="5670960" y="19917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4" name="Straight Connector 10">
            <a:extLst>
              <a:ext uri="{FF2B5EF4-FFF2-40B4-BE49-F238E27FC236}">
                <a16:creationId xmlns:a16="http://schemas.microsoft.com/office/drawing/2014/main" id="{BF7E56AC-CD61-4D81-AA86-E31F5E2FDE11}"/>
              </a:ext>
            </a:extLst>
          </p:cNvPr>
          <p:cNvCxnSpPr/>
          <p:nvPr/>
        </p:nvCxnSpPr>
        <p:spPr bwMode="auto">
          <a:xfrm>
            <a:off x="8721599"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26CFA6BF-3951-42A5-A953-06C8C8E8A8AE}"/>
              </a:ext>
            </a:extLst>
          </p:cNvPr>
          <p:cNvCxnSpPr>
            <a:cxnSpLocks/>
          </p:cNvCxnSpPr>
          <p:nvPr/>
        </p:nvCxnSpPr>
        <p:spPr bwMode="auto">
          <a:xfrm>
            <a:off x="7578400" y="2587208"/>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4BB71AAE-66C2-4E89-AC6C-9D88A5C66421}"/>
              </a:ext>
            </a:extLst>
          </p:cNvPr>
          <p:cNvCxnSpPr>
            <a:cxnSpLocks/>
          </p:cNvCxnSpPr>
          <p:nvPr/>
        </p:nvCxnSpPr>
        <p:spPr bwMode="auto">
          <a:xfrm>
            <a:off x="8299936" y="2587208"/>
            <a:ext cx="2631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Freeform 24">
            <a:extLst>
              <a:ext uri="{FF2B5EF4-FFF2-40B4-BE49-F238E27FC236}">
                <a16:creationId xmlns:a16="http://schemas.microsoft.com/office/drawing/2014/main" id="{CE2606CE-2496-4446-874E-FA4B87AB0BF3}"/>
              </a:ext>
            </a:extLst>
          </p:cNvPr>
          <p:cNvSpPr/>
          <p:nvPr/>
        </p:nvSpPr>
        <p:spPr bwMode="auto">
          <a:xfrm>
            <a:off x="6278042" y="21977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26">
            <a:extLst>
              <a:ext uri="{FF2B5EF4-FFF2-40B4-BE49-F238E27FC236}">
                <a16:creationId xmlns:a16="http://schemas.microsoft.com/office/drawing/2014/main" id="{1433432D-06E9-4C4B-A05D-71387C914A09}"/>
              </a:ext>
            </a:extLst>
          </p:cNvPr>
          <p:cNvSpPr/>
          <p:nvPr/>
        </p:nvSpPr>
        <p:spPr bwMode="auto">
          <a:xfrm flipH="1">
            <a:off x="7288989" y="21977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Freeform 24">
            <a:extLst>
              <a:ext uri="{FF2B5EF4-FFF2-40B4-BE49-F238E27FC236}">
                <a16:creationId xmlns:a16="http://schemas.microsoft.com/office/drawing/2014/main" id="{75FD0597-4916-4B17-B314-A1F803667525}"/>
              </a:ext>
            </a:extLst>
          </p:cNvPr>
          <p:cNvSpPr/>
          <p:nvPr/>
        </p:nvSpPr>
        <p:spPr bwMode="auto">
          <a:xfrm>
            <a:off x="8192570" y="219966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Freeform 26">
            <a:extLst>
              <a:ext uri="{FF2B5EF4-FFF2-40B4-BE49-F238E27FC236}">
                <a16:creationId xmlns:a16="http://schemas.microsoft.com/office/drawing/2014/main" id="{CCCC827A-0A79-4C94-AA79-7FE5D06D1499}"/>
              </a:ext>
            </a:extLst>
          </p:cNvPr>
          <p:cNvSpPr/>
          <p:nvPr/>
        </p:nvSpPr>
        <p:spPr bwMode="auto">
          <a:xfrm flipH="1">
            <a:off x="8463000" y="219966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41" name="Straight Connector 10">
            <a:extLst>
              <a:ext uri="{FF2B5EF4-FFF2-40B4-BE49-F238E27FC236}">
                <a16:creationId xmlns:a16="http://schemas.microsoft.com/office/drawing/2014/main" id="{013BB471-CF24-4BC9-9C64-91D86BADA6E0}"/>
              </a:ext>
            </a:extLst>
          </p:cNvPr>
          <p:cNvCxnSpPr/>
          <p:nvPr/>
        </p:nvCxnSpPr>
        <p:spPr bwMode="auto">
          <a:xfrm>
            <a:off x="5184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echte verbindingslijn 41">
            <a:extLst>
              <a:ext uri="{FF2B5EF4-FFF2-40B4-BE49-F238E27FC236}">
                <a16:creationId xmlns:a16="http://schemas.microsoft.com/office/drawing/2014/main" id="{604221FF-62E0-4644-89A5-C5806E9B35FF}"/>
              </a:ext>
            </a:extLst>
          </p:cNvPr>
          <p:cNvCxnSpPr>
            <a:cxnSpLocks/>
          </p:cNvCxnSpPr>
          <p:nvPr/>
        </p:nvCxnSpPr>
        <p:spPr bwMode="auto">
          <a:xfrm>
            <a:off x="2071033" y="3348000"/>
            <a:ext cx="115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Rechte verbindingslijn 42">
            <a:extLst>
              <a:ext uri="{FF2B5EF4-FFF2-40B4-BE49-F238E27FC236}">
                <a16:creationId xmlns:a16="http://schemas.microsoft.com/office/drawing/2014/main" id="{0AF8D7FB-68A5-4D97-8693-8F7EDC766D8E}"/>
              </a:ext>
            </a:extLst>
          </p:cNvPr>
          <p:cNvCxnSpPr>
            <a:cxnSpLocks/>
          </p:cNvCxnSpPr>
          <p:nvPr/>
        </p:nvCxnSpPr>
        <p:spPr bwMode="auto">
          <a:xfrm>
            <a:off x="4263401" y="3348000"/>
            <a:ext cx="84975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ounded Rectangle 12">
            <a:extLst>
              <a:ext uri="{FF2B5EF4-FFF2-40B4-BE49-F238E27FC236}">
                <a16:creationId xmlns:a16="http://schemas.microsoft.com/office/drawing/2014/main" id="{82A1FF65-0F21-4C67-B496-35478E514A6A}"/>
              </a:ext>
            </a:extLst>
          </p:cNvPr>
          <p:cNvSpPr/>
          <p:nvPr/>
        </p:nvSpPr>
        <p:spPr bwMode="auto">
          <a:xfrm>
            <a:off x="1556267" y="27396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45" name="Straight Connector 10">
            <a:extLst>
              <a:ext uri="{FF2B5EF4-FFF2-40B4-BE49-F238E27FC236}">
                <a16:creationId xmlns:a16="http://schemas.microsoft.com/office/drawing/2014/main" id="{E9102972-0603-439D-B72F-FDB7F6FD8638}"/>
              </a:ext>
            </a:extLst>
          </p:cNvPr>
          <p:cNvCxnSpPr/>
          <p:nvPr/>
        </p:nvCxnSpPr>
        <p:spPr bwMode="auto">
          <a:xfrm>
            <a:off x="5954944"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Rechte verbindingslijn 45">
            <a:extLst>
              <a:ext uri="{FF2B5EF4-FFF2-40B4-BE49-F238E27FC236}">
                <a16:creationId xmlns:a16="http://schemas.microsoft.com/office/drawing/2014/main" id="{B034547A-30B0-4A0E-9AC5-EE6D67A2CCDC}"/>
              </a:ext>
            </a:extLst>
          </p:cNvPr>
          <p:cNvCxnSpPr>
            <a:cxnSpLocks/>
          </p:cNvCxnSpPr>
          <p:nvPr/>
        </p:nvCxnSpPr>
        <p:spPr bwMode="auto">
          <a:xfrm>
            <a:off x="5233408" y="3348000"/>
            <a:ext cx="63878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10">
            <a:extLst>
              <a:ext uri="{FF2B5EF4-FFF2-40B4-BE49-F238E27FC236}">
                <a16:creationId xmlns:a16="http://schemas.microsoft.com/office/drawing/2014/main" id="{FE8035B3-A7EF-42FD-BFA0-C3F25236AFEB}"/>
              </a:ext>
            </a:extLst>
          </p:cNvPr>
          <p:cNvCxnSpPr/>
          <p:nvPr/>
        </p:nvCxnSpPr>
        <p:spPr bwMode="auto">
          <a:xfrm>
            <a:off x="2726549" y="362220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echte verbindingslijn 48">
            <a:extLst>
              <a:ext uri="{FF2B5EF4-FFF2-40B4-BE49-F238E27FC236}">
                <a16:creationId xmlns:a16="http://schemas.microsoft.com/office/drawing/2014/main" id="{5212C6B5-0D88-4BF9-BDB2-511140A86008}"/>
              </a:ext>
            </a:extLst>
          </p:cNvPr>
          <p:cNvCxnSpPr>
            <a:cxnSpLocks/>
          </p:cNvCxnSpPr>
          <p:nvPr/>
        </p:nvCxnSpPr>
        <p:spPr bwMode="auto">
          <a:xfrm>
            <a:off x="1711649" y="4104000"/>
            <a:ext cx="93538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Rechte verbindingslijn 50">
            <a:extLst>
              <a:ext uri="{FF2B5EF4-FFF2-40B4-BE49-F238E27FC236}">
                <a16:creationId xmlns:a16="http://schemas.microsoft.com/office/drawing/2014/main" id="{26518FEA-924B-47A8-9FB0-2A7CE6EEA55E}"/>
              </a:ext>
            </a:extLst>
          </p:cNvPr>
          <p:cNvCxnSpPr>
            <a:cxnSpLocks/>
          </p:cNvCxnSpPr>
          <p:nvPr/>
        </p:nvCxnSpPr>
        <p:spPr bwMode="auto">
          <a:xfrm>
            <a:off x="6556224" y="3348000"/>
            <a:ext cx="4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24">
            <a:extLst>
              <a:ext uri="{FF2B5EF4-FFF2-40B4-BE49-F238E27FC236}">
                <a16:creationId xmlns:a16="http://schemas.microsoft.com/office/drawing/2014/main" id="{74FA8B97-8821-483C-AE32-A78EFD54BC5F}"/>
              </a:ext>
            </a:extLst>
          </p:cNvPr>
          <p:cNvSpPr/>
          <p:nvPr/>
        </p:nvSpPr>
        <p:spPr bwMode="auto">
          <a:xfrm>
            <a:off x="7815248"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Plus 25">
            <a:extLst>
              <a:ext uri="{FF2B5EF4-FFF2-40B4-BE49-F238E27FC236}">
                <a16:creationId xmlns:a16="http://schemas.microsoft.com/office/drawing/2014/main" id="{7A869A43-FE32-4669-B947-E364EF794A9B}"/>
              </a:ext>
            </a:extLst>
          </p:cNvPr>
          <p:cNvSpPr/>
          <p:nvPr/>
        </p:nvSpPr>
        <p:spPr bwMode="auto">
          <a:xfrm>
            <a:off x="8012570" y="332629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26">
            <a:extLst>
              <a:ext uri="{FF2B5EF4-FFF2-40B4-BE49-F238E27FC236}">
                <a16:creationId xmlns:a16="http://schemas.microsoft.com/office/drawing/2014/main" id="{CC17696F-240B-4176-AB4B-09D0B059B16D}"/>
              </a:ext>
            </a:extLst>
          </p:cNvPr>
          <p:cNvSpPr/>
          <p:nvPr/>
        </p:nvSpPr>
        <p:spPr bwMode="auto">
          <a:xfrm flipH="1">
            <a:off x="2491960" y="37122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Rounded Rectangle 12">
            <a:extLst>
              <a:ext uri="{FF2B5EF4-FFF2-40B4-BE49-F238E27FC236}">
                <a16:creationId xmlns:a16="http://schemas.microsoft.com/office/drawing/2014/main" id="{49C855C0-0353-4765-BA70-6567E9504864}"/>
              </a:ext>
            </a:extLst>
          </p:cNvPr>
          <p:cNvSpPr/>
          <p:nvPr/>
        </p:nvSpPr>
        <p:spPr bwMode="auto">
          <a:xfrm>
            <a:off x="7299080" y="27300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Vrije vorm: vorm 56">
            <a:extLst>
              <a:ext uri="{FF2B5EF4-FFF2-40B4-BE49-F238E27FC236}">
                <a16:creationId xmlns:a16="http://schemas.microsoft.com/office/drawing/2014/main" id="{463A78E8-3079-4DE4-905A-6A2E85E1F031}"/>
              </a:ext>
            </a:extLst>
          </p:cNvPr>
          <p:cNvSpPr/>
          <p:nvPr/>
        </p:nvSpPr>
        <p:spPr bwMode="auto">
          <a:xfrm>
            <a:off x="7435970" y="2742743"/>
            <a:ext cx="715992" cy="397272"/>
          </a:xfrm>
          <a:custGeom>
            <a:avLst/>
            <a:gdLst>
              <a:gd name="connsiteX0" fmla="*/ 715992 w 727565"/>
              <a:gd name="connsiteY0" fmla="*/ 320358 h 397996"/>
              <a:gd name="connsiteX1" fmla="*/ 690113 w 727565"/>
              <a:gd name="connsiteY1" fmla="*/ 277226 h 397996"/>
              <a:gd name="connsiteX2" fmla="*/ 405441 w 727565"/>
              <a:gd name="connsiteY2" fmla="*/ 1181 h 397996"/>
              <a:gd name="connsiteX3" fmla="*/ 0 w 727565"/>
              <a:gd name="connsiteY3" fmla="*/ 397996 h 397996"/>
              <a:gd name="connsiteX0" fmla="*/ 715992 w 715992"/>
              <a:gd name="connsiteY0" fmla="*/ 319634 h 397272"/>
              <a:gd name="connsiteX1" fmla="*/ 405441 w 715992"/>
              <a:gd name="connsiteY1" fmla="*/ 457 h 397272"/>
              <a:gd name="connsiteX2" fmla="*/ 0 w 715992"/>
              <a:gd name="connsiteY2" fmla="*/ 397272 h 397272"/>
            </a:gdLst>
            <a:ahLst/>
            <a:cxnLst>
              <a:cxn ang="0">
                <a:pos x="connsiteX0" y="connsiteY0"/>
              </a:cxn>
              <a:cxn ang="0">
                <a:pos x="connsiteX1" y="connsiteY1"/>
              </a:cxn>
              <a:cxn ang="0">
                <a:pos x="connsiteX2" y="connsiteY2"/>
              </a:cxn>
            </a:cxnLst>
            <a:rect l="l" t="t" r="r" b="b"/>
            <a:pathLst>
              <a:path w="715992" h="397272">
                <a:moveTo>
                  <a:pt x="715992" y="319634"/>
                </a:moveTo>
                <a:cubicBezTo>
                  <a:pt x="651294" y="253139"/>
                  <a:pt x="524773" y="-12483"/>
                  <a:pt x="405441" y="457"/>
                </a:cubicBezTo>
                <a:cubicBezTo>
                  <a:pt x="290422" y="20585"/>
                  <a:pt x="145211" y="208928"/>
                  <a:pt x="0" y="39727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8" name="Rounded Rectangle 12">
            <a:extLst>
              <a:ext uri="{FF2B5EF4-FFF2-40B4-BE49-F238E27FC236}">
                <a16:creationId xmlns:a16="http://schemas.microsoft.com/office/drawing/2014/main" id="{D5789B4C-EEAE-4A8A-B467-1C5FF9DC0B09}"/>
              </a:ext>
            </a:extLst>
          </p:cNvPr>
          <p:cNvSpPr/>
          <p:nvPr/>
        </p:nvSpPr>
        <p:spPr bwMode="auto">
          <a:xfrm>
            <a:off x="7933294" y="27300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9" name="Straight Connector 10">
            <a:extLst>
              <a:ext uri="{FF2B5EF4-FFF2-40B4-BE49-F238E27FC236}">
                <a16:creationId xmlns:a16="http://schemas.microsoft.com/office/drawing/2014/main" id="{DAD7D6CC-2B61-4F65-94EC-A4D7868119F8}"/>
              </a:ext>
            </a:extLst>
          </p:cNvPr>
          <p:cNvCxnSpPr/>
          <p:nvPr/>
        </p:nvCxnSpPr>
        <p:spPr bwMode="auto">
          <a:xfrm>
            <a:off x="1620000" y="4391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Rechte verbindingslijn 59">
            <a:extLst>
              <a:ext uri="{FF2B5EF4-FFF2-40B4-BE49-F238E27FC236}">
                <a16:creationId xmlns:a16="http://schemas.microsoft.com/office/drawing/2014/main" id="{99BCEE16-F29F-44E4-9689-47FD7132AA94}"/>
              </a:ext>
            </a:extLst>
          </p:cNvPr>
          <p:cNvCxnSpPr>
            <a:cxnSpLocks/>
          </p:cNvCxnSpPr>
          <p:nvPr/>
        </p:nvCxnSpPr>
        <p:spPr bwMode="auto">
          <a:xfrm>
            <a:off x="3680320" y="4104000"/>
            <a:ext cx="71129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Rechte verbindingslijn 61">
            <a:extLst>
              <a:ext uri="{FF2B5EF4-FFF2-40B4-BE49-F238E27FC236}">
                <a16:creationId xmlns:a16="http://schemas.microsoft.com/office/drawing/2014/main" id="{C5583119-2313-4176-AEDE-D0344F780446}"/>
              </a:ext>
            </a:extLst>
          </p:cNvPr>
          <p:cNvCxnSpPr>
            <a:cxnSpLocks/>
          </p:cNvCxnSpPr>
          <p:nvPr/>
        </p:nvCxnSpPr>
        <p:spPr bwMode="auto">
          <a:xfrm>
            <a:off x="5621080" y="4104000"/>
            <a:ext cx="894953"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Rechte verbindingslijn 63">
            <a:extLst>
              <a:ext uri="{FF2B5EF4-FFF2-40B4-BE49-F238E27FC236}">
                <a16:creationId xmlns:a16="http://schemas.microsoft.com/office/drawing/2014/main" id="{A5918DE0-B840-44A0-B6DE-55319346ED96}"/>
              </a:ext>
            </a:extLst>
          </p:cNvPr>
          <p:cNvCxnSpPr>
            <a:cxnSpLocks/>
          </p:cNvCxnSpPr>
          <p:nvPr/>
        </p:nvCxnSpPr>
        <p:spPr bwMode="auto">
          <a:xfrm>
            <a:off x="7144989" y="4104000"/>
            <a:ext cx="43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Freeform 24">
            <a:extLst>
              <a:ext uri="{FF2B5EF4-FFF2-40B4-BE49-F238E27FC236}">
                <a16:creationId xmlns:a16="http://schemas.microsoft.com/office/drawing/2014/main" id="{0CE1224C-973E-4BFC-9E7C-8E4F2491D9EA}"/>
              </a:ext>
            </a:extLst>
          </p:cNvPr>
          <p:cNvSpPr/>
          <p:nvPr/>
        </p:nvSpPr>
        <p:spPr bwMode="auto">
          <a:xfrm>
            <a:off x="3654000" y="37122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6" name="Freeform 26">
            <a:extLst>
              <a:ext uri="{FF2B5EF4-FFF2-40B4-BE49-F238E27FC236}">
                <a16:creationId xmlns:a16="http://schemas.microsoft.com/office/drawing/2014/main" id="{7E8D69A6-9788-4BC5-B988-B6A13E640B4B}"/>
              </a:ext>
            </a:extLst>
          </p:cNvPr>
          <p:cNvSpPr/>
          <p:nvPr/>
        </p:nvSpPr>
        <p:spPr bwMode="auto">
          <a:xfrm flipH="1">
            <a:off x="4266410" y="37122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7" name="Rounded Rectangle 12">
            <a:extLst>
              <a:ext uri="{FF2B5EF4-FFF2-40B4-BE49-F238E27FC236}">
                <a16:creationId xmlns:a16="http://schemas.microsoft.com/office/drawing/2014/main" id="{99404167-FA27-4D41-9AED-16AF706045A6}"/>
              </a:ext>
            </a:extLst>
          </p:cNvPr>
          <p:cNvSpPr/>
          <p:nvPr/>
        </p:nvSpPr>
        <p:spPr bwMode="auto">
          <a:xfrm>
            <a:off x="7198989" y="350194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8" name="Rounded Rectangle 12">
            <a:extLst>
              <a:ext uri="{FF2B5EF4-FFF2-40B4-BE49-F238E27FC236}">
                <a16:creationId xmlns:a16="http://schemas.microsoft.com/office/drawing/2014/main" id="{A3C8FDC9-CBFB-4354-AB41-240C593F20F9}"/>
              </a:ext>
            </a:extLst>
          </p:cNvPr>
          <p:cNvSpPr/>
          <p:nvPr/>
        </p:nvSpPr>
        <p:spPr bwMode="auto">
          <a:xfrm>
            <a:off x="3274348" y="349916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Rounded Rectangle 12">
            <a:extLst>
              <a:ext uri="{FF2B5EF4-FFF2-40B4-BE49-F238E27FC236}">
                <a16:creationId xmlns:a16="http://schemas.microsoft.com/office/drawing/2014/main" id="{C680476E-3464-461A-8CC0-54447832E10E}"/>
              </a:ext>
            </a:extLst>
          </p:cNvPr>
          <p:cNvSpPr/>
          <p:nvPr/>
        </p:nvSpPr>
        <p:spPr bwMode="auto">
          <a:xfrm>
            <a:off x="4430540" y="349575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Rounded Rectangle 12">
            <a:extLst>
              <a:ext uri="{FF2B5EF4-FFF2-40B4-BE49-F238E27FC236}">
                <a16:creationId xmlns:a16="http://schemas.microsoft.com/office/drawing/2014/main" id="{079E99B2-2FE0-4DC9-BAB4-05B58B054493}"/>
              </a:ext>
            </a:extLst>
          </p:cNvPr>
          <p:cNvSpPr/>
          <p:nvPr/>
        </p:nvSpPr>
        <p:spPr bwMode="auto">
          <a:xfrm>
            <a:off x="6652404" y="350497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1" name="Rounded Rectangle 12">
            <a:extLst>
              <a:ext uri="{FF2B5EF4-FFF2-40B4-BE49-F238E27FC236}">
                <a16:creationId xmlns:a16="http://schemas.microsoft.com/office/drawing/2014/main" id="{3A0D18C0-8D75-43E6-AE51-D899308886A7}"/>
              </a:ext>
            </a:extLst>
          </p:cNvPr>
          <p:cNvSpPr/>
          <p:nvPr/>
        </p:nvSpPr>
        <p:spPr bwMode="auto">
          <a:xfrm>
            <a:off x="1093704" y="42522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72" name="Straight Connector 10">
            <a:extLst>
              <a:ext uri="{FF2B5EF4-FFF2-40B4-BE49-F238E27FC236}">
                <a16:creationId xmlns:a16="http://schemas.microsoft.com/office/drawing/2014/main" id="{2A38E810-EE9A-49E5-97F6-89A0A089AC9C}"/>
              </a:ext>
            </a:extLst>
          </p:cNvPr>
          <p:cNvCxnSpPr/>
          <p:nvPr/>
        </p:nvCxnSpPr>
        <p:spPr bwMode="auto">
          <a:xfrm>
            <a:off x="4914000" y="439000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Rechte verbindingslijn 72">
            <a:extLst>
              <a:ext uri="{FF2B5EF4-FFF2-40B4-BE49-F238E27FC236}">
                <a16:creationId xmlns:a16="http://schemas.microsoft.com/office/drawing/2014/main" id="{B5164C56-12A2-4873-BE3E-CEA0B8B8C9BC}"/>
              </a:ext>
            </a:extLst>
          </p:cNvPr>
          <p:cNvCxnSpPr>
            <a:cxnSpLocks/>
          </p:cNvCxnSpPr>
          <p:nvPr/>
        </p:nvCxnSpPr>
        <p:spPr bwMode="auto">
          <a:xfrm>
            <a:off x="4263401" y="4872072"/>
            <a:ext cx="54911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12">
            <a:extLst>
              <a:ext uri="{FF2B5EF4-FFF2-40B4-BE49-F238E27FC236}">
                <a16:creationId xmlns:a16="http://schemas.microsoft.com/office/drawing/2014/main" id="{21506412-4B24-4376-82A0-4CAAD4BEE19E}"/>
              </a:ext>
            </a:extLst>
          </p:cNvPr>
          <p:cNvSpPr/>
          <p:nvPr/>
        </p:nvSpPr>
        <p:spPr bwMode="auto">
          <a:xfrm>
            <a:off x="2034701" y="42522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77" name="Straight Connector 10">
            <a:extLst>
              <a:ext uri="{FF2B5EF4-FFF2-40B4-BE49-F238E27FC236}">
                <a16:creationId xmlns:a16="http://schemas.microsoft.com/office/drawing/2014/main" id="{1A21D0CD-9D7A-4223-9A0D-976619BECA55}"/>
              </a:ext>
            </a:extLst>
          </p:cNvPr>
          <p:cNvCxnSpPr/>
          <p:nvPr/>
        </p:nvCxnSpPr>
        <p:spPr bwMode="auto">
          <a:xfrm>
            <a:off x="2972591" y="5157349"/>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Rechte verbindingslijn 77">
            <a:extLst>
              <a:ext uri="{FF2B5EF4-FFF2-40B4-BE49-F238E27FC236}">
                <a16:creationId xmlns:a16="http://schemas.microsoft.com/office/drawing/2014/main" id="{D49AF127-D921-4ED6-BF33-6182917ACB4A}"/>
              </a:ext>
            </a:extLst>
          </p:cNvPr>
          <p:cNvCxnSpPr>
            <a:cxnSpLocks/>
          </p:cNvCxnSpPr>
          <p:nvPr/>
        </p:nvCxnSpPr>
        <p:spPr bwMode="auto">
          <a:xfrm>
            <a:off x="2165914" y="5653736"/>
            <a:ext cx="686343"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Freeform 24">
            <a:extLst>
              <a:ext uri="{FF2B5EF4-FFF2-40B4-BE49-F238E27FC236}">
                <a16:creationId xmlns:a16="http://schemas.microsoft.com/office/drawing/2014/main" id="{CF62F82F-71F1-4B12-8B7F-36EE577C0336}"/>
              </a:ext>
            </a:extLst>
          </p:cNvPr>
          <p:cNvSpPr/>
          <p:nvPr/>
        </p:nvSpPr>
        <p:spPr bwMode="auto">
          <a:xfrm>
            <a:off x="4975200" y="448000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4" name="Plus 25">
            <a:extLst>
              <a:ext uri="{FF2B5EF4-FFF2-40B4-BE49-F238E27FC236}">
                <a16:creationId xmlns:a16="http://schemas.microsoft.com/office/drawing/2014/main" id="{3A2D9A09-3CB9-4A01-9A93-9169A458F8EF}"/>
              </a:ext>
            </a:extLst>
          </p:cNvPr>
          <p:cNvSpPr/>
          <p:nvPr/>
        </p:nvSpPr>
        <p:spPr bwMode="auto">
          <a:xfrm>
            <a:off x="5904960" y="4860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5" name="Freeform 26">
            <a:extLst>
              <a:ext uri="{FF2B5EF4-FFF2-40B4-BE49-F238E27FC236}">
                <a16:creationId xmlns:a16="http://schemas.microsoft.com/office/drawing/2014/main" id="{599C28B5-F1A7-49D9-AE93-F295B83AB442}"/>
              </a:ext>
            </a:extLst>
          </p:cNvPr>
          <p:cNvSpPr/>
          <p:nvPr/>
        </p:nvSpPr>
        <p:spPr bwMode="auto">
          <a:xfrm flipH="1">
            <a:off x="2732424" y="524734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7" name="Rounded Rectangle 12">
            <a:extLst>
              <a:ext uri="{FF2B5EF4-FFF2-40B4-BE49-F238E27FC236}">
                <a16:creationId xmlns:a16="http://schemas.microsoft.com/office/drawing/2014/main" id="{27682619-F224-4874-993D-F503553F6869}"/>
              </a:ext>
            </a:extLst>
          </p:cNvPr>
          <p:cNvSpPr/>
          <p:nvPr/>
        </p:nvSpPr>
        <p:spPr bwMode="auto">
          <a:xfrm>
            <a:off x="5803959" y="42464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609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par>
                          <p:cTn id="35" fill="hold">
                            <p:stCondLst>
                              <p:cond delay="500"/>
                            </p:stCondLst>
                            <p:childTnLst>
                              <p:par>
                                <p:cTn id="36" presetID="22" presetClass="entr" presetSubtype="2"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right)">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par>
                                <p:cTn id="44" presetID="35"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anim calcmode="lin" valueType="num">
                                      <p:cBhvr>
                                        <p:cTn id="47" dur="1000" fill="hold"/>
                                        <p:tgtEl>
                                          <p:spTgt spid="19"/>
                                        </p:tgtEl>
                                        <p:attrNameLst>
                                          <p:attrName>style.rotation</p:attrName>
                                        </p:attrNameLst>
                                      </p:cBhvr>
                                      <p:tavLst>
                                        <p:tav tm="0">
                                          <p:val>
                                            <p:fltVal val="720"/>
                                          </p:val>
                                        </p:tav>
                                        <p:tav tm="100000">
                                          <p:val>
                                            <p:fltVal val="0"/>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ppt_w</p:attrName>
                                        </p:attrNameLst>
                                      </p:cBhvr>
                                      <p:tavLst>
                                        <p:tav tm="0">
                                          <p:val>
                                            <p:fltVal val="0"/>
                                          </p:val>
                                        </p:tav>
                                        <p:tav tm="100000">
                                          <p:val>
                                            <p:strVal val="#ppt_w"/>
                                          </p:val>
                                        </p:tav>
                                      </p:tavLst>
                                    </p:anim>
                                  </p:childTnLst>
                                </p:cTn>
                              </p:par>
                            </p:childTnLst>
                          </p:cTn>
                        </p:par>
                        <p:par>
                          <p:cTn id="50" fill="hold">
                            <p:stCondLst>
                              <p:cond delay="1000"/>
                            </p:stCondLst>
                            <p:childTnLst>
                              <p:par>
                                <p:cTn id="51" presetID="22" presetClass="entr" presetSubtype="2"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right)">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750" fill="hold"/>
                                        <p:tgtEl>
                                          <p:spTgt spid="21"/>
                                        </p:tgtEl>
                                        <p:attrNameLst>
                                          <p:attrName>ppt_w</p:attrName>
                                        </p:attrNameLst>
                                      </p:cBhvr>
                                      <p:tavLst>
                                        <p:tav tm="0">
                                          <p:val>
                                            <p:fltVal val="0"/>
                                          </p:val>
                                        </p:tav>
                                        <p:tav tm="100000">
                                          <p:val>
                                            <p:strVal val="#ppt_w"/>
                                          </p:val>
                                        </p:tav>
                                      </p:tavLst>
                                    </p:anim>
                                    <p:anim calcmode="lin" valueType="num">
                                      <p:cBhvr>
                                        <p:cTn id="59" dur="750" fill="hold"/>
                                        <p:tgtEl>
                                          <p:spTgt spid="21"/>
                                        </p:tgtEl>
                                        <p:attrNameLst>
                                          <p:attrName>ppt_h</p:attrName>
                                        </p:attrNameLst>
                                      </p:cBhvr>
                                      <p:tavLst>
                                        <p:tav tm="0">
                                          <p:val>
                                            <p:fltVal val="0"/>
                                          </p:val>
                                        </p:tav>
                                        <p:tav tm="100000">
                                          <p:val>
                                            <p:strVal val="#ppt_h"/>
                                          </p:val>
                                        </p:tav>
                                      </p:tavLst>
                                    </p:anim>
                                    <p:anim calcmode="lin" valueType="num">
                                      <p:cBhvr>
                                        <p:cTn id="60" dur="750" fill="hold"/>
                                        <p:tgtEl>
                                          <p:spTgt spid="21"/>
                                        </p:tgtEl>
                                        <p:attrNameLst>
                                          <p:attrName>style.rotation</p:attrName>
                                        </p:attrNameLst>
                                      </p:cBhvr>
                                      <p:tavLst>
                                        <p:tav tm="0">
                                          <p:val>
                                            <p:fltVal val="90"/>
                                          </p:val>
                                        </p:tav>
                                        <p:tav tm="100000">
                                          <p:val>
                                            <p:fltVal val="0"/>
                                          </p:val>
                                        </p:tav>
                                      </p:tavLst>
                                    </p:anim>
                                    <p:animEffect transition="in" filter="fade">
                                      <p:cBhvr>
                                        <p:cTn id="61" dur="75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right)">
                                      <p:cBhvr>
                                        <p:cTn id="66" dur="500"/>
                                        <p:tgtEl>
                                          <p:spTgt spid="5"/>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right)">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750" fill="hold"/>
                                        <p:tgtEl>
                                          <p:spTgt spid="24"/>
                                        </p:tgtEl>
                                        <p:attrNameLst>
                                          <p:attrName>ppt_w</p:attrName>
                                        </p:attrNameLst>
                                      </p:cBhvr>
                                      <p:tavLst>
                                        <p:tav tm="0">
                                          <p:val>
                                            <p:fltVal val="0"/>
                                          </p:val>
                                        </p:tav>
                                        <p:tav tm="100000">
                                          <p:val>
                                            <p:strVal val="#ppt_w"/>
                                          </p:val>
                                        </p:tav>
                                      </p:tavLst>
                                    </p:anim>
                                    <p:anim calcmode="lin" valueType="num">
                                      <p:cBhvr>
                                        <p:cTn id="77" dur="750" fill="hold"/>
                                        <p:tgtEl>
                                          <p:spTgt spid="24"/>
                                        </p:tgtEl>
                                        <p:attrNameLst>
                                          <p:attrName>ppt_h</p:attrName>
                                        </p:attrNameLst>
                                      </p:cBhvr>
                                      <p:tavLst>
                                        <p:tav tm="0">
                                          <p:val>
                                            <p:fltVal val="0"/>
                                          </p:val>
                                        </p:tav>
                                        <p:tav tm="100000">
                                          <p:val>
                                            <p:strVal val="#ppt_h"/>
                                          </p:val>
                                        </p:tav>
                                      </p:tavLst>
                                    </p:anim>
                                    <p:anim calcmode="lin" valueType="num">
                                      <p:cBhvr>
                                        <p:cTn id="78" dur="750" fill="hold"/>
                                        <p:tgtEl>
                                          <p:spTgt spid="24"/>
                                        </p:tgtEl>
                                        <p:attrNameLst>
                                          <p:attrName>style.rotation</p:attrName>
                                        </p:attrNameLst>
                                      </p:cBhvr>
                                      <p:tavLst>
                                        <p:tav tm="0">
                                          <p:val>
                                            <p:fltVal val="90"/>
                                          </p:val>
                                        </p:tav>
                                        <p:tav tm="100000">
                                          <p:val>
                                            <p:fltVal val="0"/>
                                          </p:val>
                                        </p:tav>
                                      </p:tavLst>
                                    </p:anim>
                                    <p:animEffect transition="in" filter="fade">
                                      <p:cBhvr>
                                        <p:cTn id="79" dur="750"/>
                                        <p:tgtEl>
                                          <p:spTgt spid="24"/>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750" fill="hold"/>
                                        <p:tgtEl>
                                          <p:spTgt spid="25"/>
                                        </p:tgtEl>
                                        <p:attrNameLst>
                                          <p:attrName>ppt_w</p:attrName>
                                        </p:attrNameLst>
                                      </p:cBhvr>
                                      <p:tavLst>
                                        <p:tav tm="0">
                                          <p:val>
                                            <p:fltVal val="0"/>
                                          </p:val>
                                        </p:tav>
                                        <p:tav tm="100000">
                                          <p:val>
                                            <p:strVal val="#ppt_w"/>
                                          </p:val>
                                        </p:tav>
                                      </p:tavLst>
                                    </p:anim>
                                    <p:anim calcmode="lin" valueType="num">
                                      <p:cBhvr>
                                        <p:cTn id="85" dur="750" fill="hold"/>
                                        <p:tgtEl>
                                          <p:spTgt spid="25"/>
                                        </p:tgtEl>
                                        <p:attrNameLst>
                                          <p:attrName>ppt_h</p:attrName>
                                        </p:attrNameLst>
                                      </p:cBhvr>
                                      <p:tavLst>
                                        <p:tav tm="0">
                                          <p:val>
                                            <p:fltVal val="0"/>
                                          </p:val>
                                        </p:tav>
                                        <p:tav tm="100000">
                                          <p:val>
                                            <p:strVal val="#ppt_h"/>
                                          </p:val>
                                        </p:tav>
                                      </p:tavLst>
                                    </p:anim>
                                    <p:anim calcmode="lin" valueType="num">
                                      <p:cBhvr>
                                        <p:cTn id="86" dur="750" fill="hold"/>
                                        <p:tgtEl>
                                          <p:spTgt spid="25"/>
                                        </p:tgtEl>
                                        <p:attrNameLst>
                                          <p:attrName>style.rotation</p:attrName>
                                        </p:attrNameLst>
                                      </p:cBhvr>
                                      <p:tavLst>
                                        <p:tav tm="0">
                                          <p:val>
                                            <p:fltVal val="90"/>
                                          </p:val>
                                        </p:tav>
                                        <p:tav tm="100000">
                                          <p:val>
                                            <p:fltVal val="0"/>
                                          </p:val>
                                        </p:tav>
                                      </p:tavLst>
                                    </p:anim>
                                    <p:animEffect transition="in" filter="fade">
                                      <p:cBhvr>
                                        <p:cTn id="87" dur="75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47" presetClass="entr" presetSubtype="0" fill="hold"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fade">
                                      <p:cBhvr>
                                        <p:cTn id="92" dur="1000"/>
                                        <p:tgtEl>
                                          <p:spTgt spid="26"/>
                                        </p:tgtEl>
                                      </p:cBhvr>
                                    </p:animEffect>
                                    <p:anim calcmode="lin" valueType="num">
                                      <p:cBhvr>
                                        <p:cTn id="93" dur="1000" fill="hold"/>
                                        <p:tgtEl>
                                          <p:spTgt spid="26"/>
                                        </p:tgtEl>
                                        <p:attrNameLst>
                                          <p:attrName>ppt_x</p:attrName>
                                        </p:attrNameLst>
                                      </p:cBhvr>
                                      <p:tavLst>
                                        <p:tav tm="0">
                                          <p:val>
                                            <p:strVal val="#ppt_x"/>
                                          </p:val>
                                        </p:tav>
                                        <p:tav tm="100000">
                                          <p:val>
                                            <p:strVal val="#ppt_x"/>
                                          </p:val>
                                        </p:tav>
                                      </p:tavLst>
                                    </p:anim>
                                    <p:anim calcmode="lin" valueType="num">
                                      <p:cBhvr>
                                        <p:cTn id="9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6" presetClass="entr" presetSubtype="37" fill="hold" nodeType="click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barn(outVertical)">
                                      <p:cBhvr>
                                        <p:cTn id="99" dur="500"/>
                                        <p:tgtEl>
                                          <p:spTgt spid="27"/>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29"/>
                                        </p:tgtEl>
                                        <p:attrNameLst>
                                          <p:attrName>style.visibility</p:attrName>
                                        </p:attrNameLst>
                                      </p:cBhvr>
                                      <p:to>
                                        <p:strVal val="visible"/>
                                      </p:to>
                                    </p:set>
                                    <p:anim calcmode="lin" valueType="num">
                                      <p:cBhvr>
                                        <p:cTn id="104" dur="750" fill="hold"/>
                                        <p:tgtEl>
                                          <p:spTgt spid="29"/>
                                        </p:tgtEl>
                                        <p:attrNameLst>
                                          <p:attrName>ppt_w</p:attrName>
                                        </p:attrNameLst>
                                      </p:cBhvr>
                                      <p:tavLst>
                                        <p:tav tm="0">
                                          <p:val>
                                            <p:fltVal val="0"/>
                                          </p:val>
                                        </p:tav>
                                        <p:tav tm="100000">
                                          <p:val>
                                            <p:strVal val="#ppt_w"/>
                                          </p:val>
                                        </p:tav>
                                      </p:tavLst>
                                    </p:anim>
                                    <p:anim calcmode="lin" valueType="num">
                                      <p:cBhvr>
                                        <p:cTn id="105" dur="750" fill="hold"/>
                                        <p:tgtEl>
                                          <p:spTgt spid="29"/>
                                        </p:tgtEl>
                                        <p:attrNameLst>
                                          <p:attrName>ppt_h</p:attrName>
                                        </p:attrNameLst>
                                      </p:cBhvr>
                                      <p:tavLst>
                                        <p:tav tm="0">
                                          <p:val>
                                            <p:fltVal val="0"/>
                                          </p:val>
                                        </p:tav>
                                        <p:tav tm="100000">
                                          <p:val>
                                            <p:strVal val="#ppt_h"/>
                                          </p:val>
                                        </p:tav>
                                      </p:tavLst>
                                    </p:anim>
                                    <p:anim calcmode="lin" valueType="num">
                                      <p:cBhvr>
                                        <p:cTn id="106" dur="750" fill="hold"/>
                                        <p:tgtEl>
                                          <p:spTgt spid="29"/>
                                        </p:tgtEl>
                                        <p:attrNameLst>
                                          <p:attrName>style.rotation</p:attrName>
                                        </p:attrNameLst>
                                      </p:cBhvr>
                                      <p:tavLst>
                                        <p:tav tm="0">
                                          <p:val>
                                            <p:fltVal val="90"/>
                                          </p:val>
                                        </p:tav>
                                        <p:tav tm="100000">
                                          <p:val>
                                            <p:fltVal val="0"/>
                                          </p:val>
                                        </p:tav>
                                      </p:tavLst>
                                    </p:anim>
                                    <p:animEffect transition="in" filter="fade">
                                      <p:cBhvr>
                                        <p:cTn id="107" dur="750"/>
                                        <p:tgtEl>
                                          <p:spTgt spid="29"/>
                                        </p:tgtEl>
                                      </p:cBhvr>
                                    </p:animEffect>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fade">
                                      <p:cBhvr>
                                        <p:cTn id="112" dur="1000"/>
                                        <p:tgtEl>
                                          <p:spTgt spid="34"/>
                                        </p:tgtEl>
                                      </p:cBhvr>
                                    </p:animEffect>
                                    <p:anim calcmode="lin" valueType="num">
                                      <p:cBhvr>
                                        <p:cTn id="113" dur="1000" fill="hold"/>
                                        <p:tgtEl>
                                          <p:spTgt spid="34"/>
                                        </p:tgtEl>
                                        <p:attrNameLst>
                                          <p:attrName>ppt_x</p:attrName>
                                        </p:attrNameLst>
                                      </p:cBhvr>
                                      <p:tavLst>
                                        <p:tav tm="0">
                                          <p:val>
                                            <p:strVal val="#ppt_x"/>
                                          </p:val>
                                        </p:tav>
                                        <p:tav tm="100000">
                                          <p:val>
                                            <p:strVal val="#ppt_x"/>
                                          </p:val>
                                        </p:tav>
                                      </p:tavLst>
                                    </p:anim>
                                    <p:anim calcmode="lin" valueType="num">
                                      <p:cBhvr>
                                        <p:cTn id="11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16" presetClass="entr" presetSubtype="37" fill="hold" nodeType="click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barn(outVertical)">
                                      <p:cBhvr>
                                        <p:cTn id="119" dur="500"/>
                                        <p:tgtEl>
                                          <p:spTgt spid="35"/>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37" fill="hold" nodeType="click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barn(outVertical)">
                                      <p:cBhvr>
                                        <p:cTn id="124" dur="500"/>
                                        <p:tgtEl>
                                          <p:spTgt spid="36"/>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grpId="0" nodeType="clickEffect">
                                  <p:stCondLst>
                                    <p:cond delay="0"/>
                                  </p:stCondLst>
                                  <p:childTnLst>
                                    <p:set>
                                      <p:cBhvr>
                                        <p:cTn id="128" dur="1" fill="hold">
                                          <p:stCondLst>
                                            <p:cond delay="0"/>
                                          </p:stCondLst>
                                        </p:cTn>
                                        <p:tgtEl>
                                          <p:spTgt spid="37"/>
                                        </p:tgtEl>
                                        <p:attrNameLst>
                                          <p:attrName>style.visibility</p:attrName>
                                        </p:attrNameLst>
                                      </p:cBhvr>
                                      <p:to>
                                        <p:strVal val="visible"/>
                                      </p:to>
                                    </p:set>
                                    <p:animEffect transition="in" filter="wipe(left)">
                                      <p:cBhvr>
                                        <p:cTn id="129" dur="500"/>
                                        <p:tgtEl>
                                          <p:spTgt spid="37"/>
                                        </p:tgtEl>
                                      </p:cBhvr>
                                    </p:animEffect>
                                  </p:childTnLst>
                                </p:cTn>
                              </p:par>
                            </p:childTnLst>
                          </p:cTn>
                        </p:par>
                        <p:par>
                          <p:cTn id="130" fill="hold">
                            <p:stCondLst>
                              <p:cond delay="500"/>
                            </p:stCondLst>
                            <p:childTnLst>
                              <p:par>
                                <p:cTn id="131" presetID="22" presetClass="entr" presetSubtype="2" fill="hold" grpId="0" nodeType="afterEffect">
                                  <p:stCondLst>
                                    <p:cond delay="0"/>
                                  </p:stCondLst>
                                  <p:childTnLst>
                                    <p:set>
                                      <p:cBhvr>
                                        <p:cTn id="132" dur="1" fill="hold">
                                          <p:stCondLst>
                                            <p:cond delay="0"/>
                                          </p:stCondLst>
                                        </p:cTn>
                                        <p:tgtEl>
                                          <p:spTgt spid="38"/>
                                        </p:tgtEl>
                                        <p:attrNameLst>
                                          <p:attrName>style.visibility</p:attrName>
                                        </p:attrNameLst>
                                      </p:cBhvr>
                                      <p:to>
                                        <p:strVal val="visible"/>
                                      </p:to>
                                    </p:set>
                                    <p:animEffect transition="in" filter="wipe(right)">
                                      <p:cBhvr>
                                        <p:cTn id="133" dur="500"/>
                                        <p:tgtEl>
                                          <p:spTgt spid="38"/>
                                        </p:tgtEl>
                                      </p:cBhvr>
                                    </p:animEffect>
                                  </p:childTnLst>
                                </p:cTn>
                              </p:par>
                            </p:childTnLst>
                          </p:cTn>
                        </p:par>
                        <p:par>
                          <p:cTn id="134" fill="hold">
                            <p:stCondLst>
                              <p:cond delay="1000"/>
                            </p:stCondLst>
                            <p:childTnLst>
                              <p:par>
                                <p:cTn id="135" presetID="22" presetClass="entr" presetSubtype="8"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wipe(left)">
                                      <p:cBhvr>
                                        <p:cTn id="137" dur="500"/>
                                        <p:tgtEl>
                                          <p:spTgt spid="39"/>
                                        </p:tgtEl>
                                      </p:cBhvr>
                                    </p:animEffect>
                                  </p:childTnLst>
                                </p:cTn>
                              </p:par>
                            </p:childTnLst>
                          </p:cTn>
                        </p:par>
                        <p:par>
                          <p:cTn id="138" fill="hold">
                            <p:stCondLst>
                              <p:cond delay="1500"/>
                            </p:stCondLst>
                            <p:childTnLst>
                              <p:par>
                                <p:cTn id="139" presetID="22" presetClass="entr" presetSubtype="2" fill="hold" grpId="0" nodeType="afterEffect">
                                  <p:stCondLst>
                                    <p:cond delay="0"/>
                                  </p:stCondLst>
                                  <p:childTnLst>
                                    <p:set>
                                      <p:cBhvr>
                                        <p:cTn id="140" dur="1" fill="hold">
                                          <p:stCondLst>
                                            <p:cond delay="0"/>
                                          </p:stCondLst>
                                        </p:cTn>
                                        <p:tgtEl>
                                          <p:spTgt spid="40"/>
                                        </p:tgtEl>
                                        <p:attrNameLst>
                                          <p:attrName>style.visibility</p:attrName>
                                        </p:attrNameLst>
                                      </p:cBhvr>
                                      <p:to>
                                        <p:strVal val="visible"/>
                                      </p:to>
                                    </p:set>
                                    <p:animEffect transition="in" filter="wipe(right)">
                                      <p:cBhvr>
                                        <p:cTn id="141" dur="500"/>
                                        <p:tgtEl>
                                          <p:spTgt spid="40"/>
                                        </p:tgtEl>
                                      </p:cBhvr>
                                    </p:animEffect>
                                  </p:childTnLst>
                                </p:cTn>
                              </p:par>
                            </p:childTnLst>
                          </p:cTn>
                        </p:par>
                      </p:childTnLst>
                    </p:cTn>
                  </p:par>
                  <p:par>
                    <p:cTn id="142" fill="hold">
                      <p:stCondLst>
                        <p:cond delay="indefinite"/>
                      </p:stCondLst>
                      <p:childTnLst>
                        <p:par>
                          <p:cTn id="143" fill="hold">
                            <p:stCondLst>
                              <p:cond delay="0"/>
                            </p:stCondLst>
                            <p:childTnLst>
                              <p:par>
                                <p:cTn id="144" presetID="47" presetClass="entr" presetSubtype="0" fill="hold" nodeType="clickEffect">
                                  <p:stCondLst>
                                    <p:cond delay="0"/>
                                  </p:stCondLst>
                                  <p:childTnLst>
                                    <p:set>
                                      <p:cBhvr>
                                        <p:cTn id="145" dur="1" fill="hold">
                                          <p:stCondLst>
                                            <p:cond delay="0"/>
                                          </p:stCondLst>
                                        </p:cTn>
                                        <p:tgtEl>
                                          <p:spTgt spid="41"/>
                                        </p:tgtEl>
                                        <p:attrNameLst>
                                          <p:attrName>style.visibility</p:attrName>
                                        </p:attrNameLst>
                                      </p:cBhvr>
                                      <p:to>
                                        <p:strVal val="visible"/>
                                      </p:to>
                                    </p:set>
                                    <p:animEffect transition="in" filter="fade">
                                      <p:cBhvr>
                                        <p:cTn id="146" dur="1000"/>
                                        <p:tgtEl>
                                          <p:spTgt spid="41"/>
                                        </p:tgtEl>
                                      </p:cBhvr>
                                    </p:animEffect>
                                    <p:anim calcmode="lin" valueType="num">
                                      <p:cBhvr>
                                        <p:cTn id="147" dur="1000" fill="hold"/>
                                        <p:tgtEl>
                                          <p:spTgt spid="41"/>
                                        </p:tgtEl>
                                        <p:attrNameLst>
                                          <p:attrName>ppt_x</p:attrName>
                                        </p:attrNameLst>
                                      </p:cBhvr>
                                      <p:tavLst>
                                        <p:tav tm="0">
                                          <p:val>
                                            <p:strVal val="#ppt_x"/>
                                          </p:val>
                                        </p:tav>
                                        <p:tav tm="100000">
                                          <p:val>
                                            <p:strVal val="#ppt_x"/>
                                          </p:val>
                                        </p:tav>
                                      </p:tavLst>
                                    </p:anim>
                                    <p:anim calcmode="lin" valueType="num">
                                      <p:cBhvr>
                                        <p:cTn id="14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16" presetClass="entr" presetSubtype="37" fill="hold" nodeType="click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barn(outVertical)">
                                      <p:cBhvr>
                                        <p:cTn id="153" dur="500"/>
                                        <p:tgtEl>
                                          <p:spTgt spid="42"/>
                                        </p:tgtEl>
                                      </p:cBhvr>
                                    </p:animEffect>
                                  </p:childTnLst>
                                </p:cTn>
                              </p:par>
                            </p:childTnLst>
                          </p:cTn>
                        </p:par>
                      </p:childTnLst>
                    </p:cTn>
                  </p:par>
                  <p:par>
                    <p:cTn id="154" fill="hold">
                      <p:stCondLst>
                        <p:cond delay="indefinite"/>
                      </p:stCondLst>
                      <p:childTnLst>
                        <p:par>
                          <p:cTn id="155" fill="hold">
                            <p:stCondLst>
                              <p:cond delay="0"/>
                            </p:stCondLst>
                            <p:childTnLst>
                              <p:par>
                                <p:cTn id="156" presetID="16" presetClass="entr" presetSubtype="37" fill="hold" nodeType="clickEffect">
                                  <p:stCondLst>
                                    <p:cond delay="0"/>
                                  </p:stCondLst>
                                  <p:childTnLst>
                                    <p:set>
                                      <p:cBhvr>
                                        <p:cTn id="157" dur="1" fill="hold">
                                          <p:stCondLst>
                                            <p:cond delay="0"/>
                                          </p:stCondLst>
                                        </p:cTn>
                                        <p:tgtEl>
                                          <p:spTgt spid="43"/>
                                        </p:tgtEl>
                                        <p:attrNameLst>
                                          <p:attrName>style.visibility</p:attrName>
                                        </p:attrNameLst>
                                      </p:cBhvr>
                                      <p:to>
                                        <p:strVal val="visible"/>
                                      </p:to>
                                    </p:set>
                                    <p:animEffect transition="in" filter="barn(outVertical)">
                                      <p:cBhvr>
                                        <p:cTn id="158" dur="500"/>
                                        <p:tgtEl>
                                          <p:spTgt spid="43"/>
                                        </p:tgtEl>
                                      </p:cBhvr>
                                    </p:animEffect>
                                  </p:childTnLst>
                                </p:cTn>
                              </p:par>
                            </p:childTnLst>
                          </p:cTn>
                        </p:par>
                      </p:childTnLst>
                    </p:cTn>
                  </p:par>
                  <p:par>
                    <p:cTn id="159" fill="hold">
                      <p:stCondLst>
                        <p:cond delay="indefinite"/>
                      </p:stCondLst>
                      <p:childTnLst>
                        <p:par>
                          <p:cTn id="160" fill="hold">
                            <p:stCondLst>
                              <p:cond delay="0"/>
                            </p:stCondLst>
                            <p:childTnLst>
                              <p:par>
                                <p:cTn id="161" presetID="31" presetClass="entr" presetSubtype="0" fill="hold" grpId="0" nodeType="clickEffect">
                                  <p:stCondLst>
                                    <p:cond delay="0"/>
                                  </p:stCondLst>
                                  <p:childTnLst>
                                    <p:set>
                                      <p:cBhvr>
                                        <p:cTn id="162" dur="1" fill="hold">
                                          <p:stCondLst>
                                            <p:cond delay="0"/>
                                          </p:stCondLst>
                                        </p:cTn>
                                        <p:tgtEl>
                                          <p:spTgt spid="44"/>
                                        </p:tgtEl>
                                        <p:attrNameLst>
                                          <p:attrName>style.visibility</p:attrName>
                                        </p:attrNameLst>
                                      </p:cBhvr>
                                      <p:to>
                                        <p:strVal val="visible"/>
                                      </p:to>
                                    </p:set>
                                    <p:anim calcmode="lin" valueType="num">
                                      <p:cBhvr>
                                        <p:cTn id="163" dur="750" fill="hold"/>
                                        <p:tgtEl>
                                          <p:spTgt spid="44"/>
                                        </p:tgtEl>
                                        <p:attrNameLst>
                                          <p:attrName>ppt_w</p:attrName>
                                        </p:attrNameLst>
                                      </p:cBhvr>
                                      <p:tavLst>
                                        <p:tav tm="0">
                                          <p:val>
                                            <p:fltVal val="0"/>
                                          </p:val>
                                        </p:tav>
                                        <p:tav tm="100000">
                                          <p:val>
                                            <p:strVal val="#ppt_w"/>
                                          </p:val>
                                        </p:tav>
                                      </p:tavLst>
                                    </p:anim>
                                    <p:anim calcmode="lin" valueType="num">
                                      <p:cBhvr>
                                        <p:cTn id="164" dur="750" fill="hold"/>
                                        <p:tgtEl>
                                          <p:spTgt spid="44"/>
                                        </p:tgtEl>
                                        <p:attrNameLst>
                                          <p:attrName>ppt_h</p:attrName>
                                        </p:attrNameLst>
                                      </p:cBhvr>
                                      <p:tavLst>
                                        <p:tav tm="0">
                                          <p:val>
                                            <p:fltVal val="0"/>
                                          </p:val>
                                        </p:tav>
                                        <p:tav tm="100000">
                                          <p:val>
                                            <p:strVal val="#ppt_h"/>
                                          </p:val>
                                        </p:tav>
                                      </p:tavLst>
                                    </p:anim>
                                    <p:anim calcmode="lin" valueType="num">
                                      <p:cBhvr>
                                        <p:cTn id="165" dur="750" fill="hold"/>
                                        <p:tgtEl>
                                          <p:spTgt spid="44"/>
                                        </p:tgtEl>
                                        <p:attrNameLst>
                                          <p:attrName>style.rotation</p:attrName>
                                        </p:attrNameLst>
                                      </p:cBhvr>
                                      <p:tavLst>
                                        <p:tav tm="0">
                                          <p:val>
                                            <p:fltVal val="90"/>
                                          </p:val>
                                        </p:tav>
                                        <p:tav tm="100000">
                                          <p:val>
                                            <p:fltVal val="0"/>
                                          </p:val>
                                        </p:tav>
                                      </p:tavLst>
                                    </p:anim>
                                    <p:animEffect transition="in" filter="fade">
                                      <p:cBhvr>
                                        <p:cTn id="166" dur="750"/>
                                        <p:tgtEl>
                                          <p:spTgt spid="44"/>
                                        </p:tgtEl>
                                      </p:cBhvr>
                                    </p:animEffect>
                                  </p:childTnLst>
                                </p:cTn>
                              </p:par>
                            </p:childTnLst>
                          </p:cTn>
                        </p:par>
                      </p:childTnLst>
                    </p:cTn>
                  </p:par>
                  <p:par>
                    <p:cTn id="167" fill="hold">
                      <p:stCondLst>
                        <p:cond delay="indefinite"/>
                      </p:stCondLst>
                      <p:childTnLst>
                        <p:par>
                          <p:cTn id="168" fill="hold">
                            <p:stCondLst>
                              <p:cond delay="0"/>
                            </p:stCondLst>
                            <p:childTnLst>
                              <p:par>
                                <p:cTn id="169" presetID="47" presetClass="entr" presetSubtype="0" fill="hold" nodeType="clickEffect">
                                  <p:stCondLst>
                                    <p:cond delay="0"/>
                                  </p:stCondLst>
                                  <p:childTnLst>
                                    <p:set>
                                      <p:cBhvr>
                                        <p:cTn id="170" dur="1" fill="hold">
                                          <p:stCondLst>
                                            <p:cond delay="0"/>
                                          </p:stCondLst>
                                        </p:cTn>
                                        <p:tgtEl>
                                          <p:spTgt spid="45"/>
                                        </p:tgtEl>
                                        <p:attrNameLst>
                                          <p:attrName>style.visibility</p:attrName>
                                        </p:attrNameLst>
                                      </p:cBhvr>
                                      <p:to>
                                        <p:strVal val="visible"/>
                                      </p:to>
                                    </p:set>
                                    <p:animEffect transition="in" filter="fade">
                                      <p:cBhvr>
                                        <p:cTn id="171" dur="1000"/>
                                        <p:tgtEl>
                                          <p:spTgt spid="45"/>
                                        </p:tgtEl>
                                      </p:cBhvr>
                                    </p:animEffect>
                                    <p:anim calcmode="lin" valueType="num">
                                      <p:cBhvr>
                                        <p:cTn id="172" dur="1000" fill="hold"/>
                                        <p:tgtEl>
                                          <p:spTgt spid="45"/>
                                        </p:tgtEl>
                                        <p:attrNameLst>
                                          <p:attrName>ppt_x</p:attrName>
                                        </p:attrNameLst>
                                      </p:cBhvr>
                                      <p:tavLst>
                                        <p:tav tm="0">
                                          <p:val>
                                            <p:strVal val="#ppt_x"/>
                                          </p:val>
                                        </p:tav>
                                        <p:tav tm="100000">
                                          <p:val>
                                            <p:strVal val="#ppt_x"/>
                                          </p:val>
                                        </p:tav>
                                      </p:tavLst>
                                    </p:anim>
                                    <p:anim calcmode="lin" valueType="num">
                                      <p:cBhvr>
                                        <p:cTn id="17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16" presetClass="entr" presetSubtype="37" fill="hold" nodeType="clickEffect">
                                  <p:stCondLst>
                                    <p:cond delay="0"/>
                                  </p:stCondLst>
                                  <p:childTnLst>
                                    <p:set>
                                      <p:cBhvr>
                                        <p:cTn id="177" dur="1" fill="hold">
                                          <p:stCondLst>
                                            <p:cond delay="0"/>
                                          </p:stCondLst>
                                        </p:cTn>
                                        <p:tgtEl>
                                          <p:spTgt spid="46"/>
                                        </p:tgtEl>
                                        <p:attrNameLst>
                                          <p:attrName>style.visibility</p:attrName>
                                        </p:attrNameLst>
                                      </p:cBhvr>
                                      <p:to>
                                        <p:strVal val="visible"/>
                                      </p:to>
                                    </p:set>
                                    <p:animEffect transition="in" filter="barn(outVertical)">
                                      <p:cBhvr>
                                        <p:cTn id="178" dur="500"/>
                                        <p:tgtEl>
                                          <p:spTgt spid="46"/>
                                        </p:tgtEl>
                                      </p:cBhvr>
                                    </p:animEffect>
                                  </p:childTnLst>
                                </p:cTn>
                              </p:par>
                            </p:childTnLst>
                          </p:cTn>
                        </p:par>
                      </p:childTnLst>
                    </p:cTn>
                  </p:par>
                  <p:par>
                    <p:cTn id="179" fill="hold">
                      <p:stCondLst>
                        <p:cond delay="indefinite"/>
                      </p:stCondLst>
                      <p:childTnLst>
                        <p:par>
                          <p:cTn id="180" fill="hold">
                            <p:stCondLst>
                              <p:cond delay="0"/>
                            </p:stCondLst>
                            <p:childTnLst>
                              <p:par>
                                <p:cTn id="181" presetID="47" presetClass="entr" presetSubtype="0" fill="hold" nodeType="clickEffect">
                                  <p:stCondLst>
                                    <p:cond delay="0"/>
                                  </p:stCondLst>
                                  <p:childTnLst>
                                    <p:set>
                                      <p:cBhvr>
                                        <p:cTn id="182" dur="1" fill="hold">
                                          <p:stCondLst>
                                            <p:cond delay="0"/>
                                          </p:stCondLst>
                                        </p:cTn>
                                        <p:tgtEl>
                                          <p:spTgt spid="48"/>
                                        </p:tgtEl>
                                        <p:attrNameLst>
                                          <p:attrName>style.visibility</p:attrName>
                                        </p:attrNameLst>
                                      </p:cBhvr>
                                      <p:to>
                                        <p:strVal val="visible"/>
                                      </p:to>
                                    </p:set>
                                    <p:animEffect transition="in" filter="fade">
                                      <p:cBhvr>
                                        <p:cTn id="183" dur="1000"/>
                                        <p:tgtEl>
                                          <p:spTgt spid="48"/>
                                        </p:tgtEl>
                                      </p:cBhvr>
                                    </p:animEffect>
                                    <p:anim calcmode="lin" valueType="num">
                                      <p:cBhvr>
                                        <p:cTn id="184" dur="1000" fill="hold"/>
                                        <p:tgtEl>
                                          <p:spTgt spid="48"/>
                                        </p:tgtEl>
                                        <p:attrNameLst>
                                          <p:attrName>ppt_x</p:attrName>
                                        </p:attrNameLst>
                                      </p:cBhvr>
                                      <p:tavLst>
                                        <p:tav tm="0">
                                          <p:val>
                                            <p:strVal val="#ppt_x"/>
                                          </p:val>
                                        </p:tav>
                                        <p:tav tm="100000">
                                          <p:val>
                                            <p:strVal val="#ppt_x"/>
                                          </p:val>
                                        </p:tav>
                                      </p:tavLst>
                                    </p:anim>
                                    <p:anim calcmode="lin" valueType="num">
                                      <p:cBhvr>
                                        <p:cTn id="18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16" presetClass="entr" presetSubtype="37" fill="hold" nodeType="clickEffect">
                                  <p:stCondLst>
                                    <p:cond delay="0"/>
                                  </p:stCondLst>
                                  <p:childTnLst>
                                    <p:set>
                                      <p:cBhvr>
                                        <p:cTn id="189" dur="1" fill="hold">
                                          <p:stCondLst>
                                            <p:cond delay="0"/>
                                          </p:stCondLst>
                                        </p:cTn>
                                        <p:tgtEl>
                                          <p:spTgt spid="51"/>
                                        </p:tgtEl>
                                        <p:attrNameLst>
                                          <p:attrName>style.visibility</p:attrName>
                                        </p:attrNameLst>
                                      </p:cBhvr>
                                      <p:to>
                                        <p:strVal val="visible"/>
                                      </p:to>
                                    </p:set>
                                    <p:animEffect transition="in" filter="barn(outVertical)">
                                      <p:cBhvr>
                                        <p:cTn id="190" dur="500"/>
                                        <p:tgtEl>
                                          <p:spTgt spid="51"/>
                                        </p:tgtEl>
                                      </p:cBhvr>
                                    </p:animEffect>
                                  </p:childTnLst>
                                </p:cTn>
                              </p:par>
                            </p:childTnLst>
                          </p:cTn>
                        </p:par>
                      </p:childTnLst>
                    </p:cTn>
                  </p:par>
                  <p:par>
                    <p:cTn id="191" fill="hold">
                      <p:stCondLst>
                        <p:cond delay="indefinite"/>
                      </p:stCondLst>
                      <p:childTnLst>
                        <p:par>
                          <p:cTn id="192" fill="hold">
                            <p:stCondLst>
                              <p:cond delay="0"/>
                            </p:stCondLst>
                            <p:childTnLst>
                              <p:par>
                                <p:cTn id="193" presetID="16" presetClass="entr" presetSubtype="37" fill="hold" nodeType="clickEffect">
                                  <p:stCondLst>
                                    <p:cond delay="0"/>
                                  </p:stCondLst>
                                  <p:childTnLst>
                                    <p:set>
                                      <p:cBhvr>
                                        <p:cTn id="194" dur="1" fill="hold">
                                          <p:stCondLst>
                                            <p:cond delay="0"/>
                                          </p:stCondLst>
                                        </p:cTn>
                                        <p:tgtEl>
                                          <p:spTgt spid="49"/>
                                        </p:tgtEl>
                                        <p:attrNameLst>
                                          <p:attrName>style.visibility</p:attrName>
                                        </p:attrNameLst>
                                      </p:cBhvr>
                                      <p:to>
                                        <p:strVal val="visible"/>
                                      </p:to>
                                    </p:set>
                                    <p:animEffect transition="in" filter="barn(outVertical)">
                                      <p:cBhvr>
                                        <p:cTn id="195" dur="500"/>
                                        <p:tgtEl>
                                          <p:spTgt spid="49"/>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53"/>
                                        </p:tgtEl>
                                        <p:attrNameLst>
                                          <p:attrName>style.visibility</p:attrName>
                                        </p:attrNameLst>
                                      </p:cBhvr>
                                      <p:to>
                                        <p:strVal val="visible"/>
                                      </p:to>
                                    </p:set>
                                    <p:animEffect transition="in" filter="wipe(left)">
                                      <p:cBhvr>
                                        <p:cTn id="200" dur="500"/>
                                        <p:tgtEl>
                                          <p:spTgt spid="53"/>
                                        </p:tgtEl>
                                      </p:cBhvr>
                                    </p:animEffect>
                                  </p:childTnLst>
                                </p:cTn>
                              </p:par>
                              <p:par>
                                <p:cTn id="201" presetID="35" presetClass="entr" presetSubtype="0" fill="hold" grpId="0" nodeType="withEffect">
                                  <p:stCondLst>
                                    <p:cond delay="0"/>
                                  </p:stCondLst>
                                  <p:childTnLst>
                                    <p:set>
                                      <p:cBhvr>
                                        <p:cTn id="202" dur="1" fill="hold">
                                          <p:stCondLst>
                                            <p:cond delay="0"/>
                                          </p:stCondLst>
                                        </p:cTn>
                                        <p:tgtEl>
                                          <p:spTgt spid="54"/>
                                        </p:tgtEl>
                                        <p:attrNameLst>
                                          <p:attrName>style.visibility</p:attrName>
                                        </p:attrNameLst>
                                      </p:cBhvr>
                                      <p:to>
                                        <p:strVal val="visible"/>
                                      </p:to>
                                    </p:set>
                                    <p:animEffect transition="in" filter="fade">
                                      <p:cBhvr>
                                        <p:cTn id="203" dur="1000"/>
                                        <p:tgtEl>
                                          <p:spTgt spid="54"/>
                                        </p:tgtEl>
                                      </p:cBhvr>
                                    </p:animEffect>
                                    <p:anim calcmode="lin" valueType="num">
                                      <p:cBhvr>
                                        <p:cTn id="204" dur="1000" fill="hold"/>
                                        <p:tgtEl>
                                          <p:spTgt spid="54"/>
                                        </p:tgtEl>
                                        <p:attrNameLst>
                                          <p:attrName>style.rotation</p:attrName>
                                        </p:attrNameLst>
                                      </p:cBhvr>
                                      <p:tavLst>
                                        <p:tav tm="0">
                                          <p:val>
                                            <p:fltVal val="720"/>
                                          </p:val>
                                        </p:tav>
                                        <p:tav tm="100000">
                                          <p:val>
                                            <p:fltVal val="0"/>
                                          </p:val>
                                        </p:tav>
                                      </p:tavLst>
                                    </p:anim>
                                    <p:anim calcmode="lin" valueType="num">
                                      <p:cBhvr>
                                        <p:cTn id="205" dur="1000" fill="hold"/>
                                        <p:tgtEl>
                                          <p:spTgt spid="54"/>
                                        </p:tgtEl>
                                        <p:attrNameLst>
                                          <p:attrName>ppt_h</p:attrName>
                                        </p:attrNameLst>
                                      </p:cBhvr>
                                      <p:tavLst>
                                        <p:tav tm="0">
                                          <p:val>
                                            <p:fltVal val="0"/>
                                          </p:val>
                                        </p:tav>
                                        <p:tav tm="100000">
                                          <p:val>
                                            <p:strVal val="#ppt_h"/>
                                          </p:val>
                                        </p:tav>
                                      </p:tavLst>
                                    </p:anim>
                                    <p:anim calcmode="lin" valueType="num">
                                      <p:cBhvr>
                                        <p:cTn id="206" dur="1000" fill="hold"/>
                                        <p:tgtEl>
                                          <p:spTgt spid="54"/>
                                        </p:tgtEl>
                                        <p:attrNameLst>
                                          <p:attrName>ppt_w</p:attrName>
                                        </p:attrNameLst>
                                      </p:cBhvr>
                                      <p:tavLst>
                                        <p:tav tm="0">
                                          <p:val>
                                            <p:fltVal val="0"/>
                                          </p:val>
                                        </p:tav>
                                        <p:tav tm="100000">
                                          <p:val>
                                            <p:strVal val="#ppt_w"/>
                                          </p:val>
                                        </p:tav>
                                      </p:tavLst>
                                    </p:anim>
                                  </p:childTnLst>
                                </p:cTn>
                              </p:par>
                            </p:childTnLst>
                          </p:cTn>
                        </p:par>
                        <p:par>
                          <p:cTn id="207" fill="hold">
                            <p:stCondLst>
                              <p:cond delay="1000"/>
                            </p:stCondLst>
                            <p:childTnLst>
                              <p:par>
                                <p:cTn id="208" presetID="22" presetClass="entr" presetSubtype="2"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Effect transition="in" filter="wipe(right)">
                                      <p:cBhvr>
                                        <p:cTn id="210" dur="500"/>
                                        <p:tgtEl>
                                          <p:spTgt spid="55"/>
                                        </p:tgtEl>
                                      </p:cBhvr>
                                    </p:animEffect>
                                  </p:childTnLst>
                                </p:cTn>
                              </p:par>
                            </p:childTnLst>
                          </p:cTn>
                        </p:par>
                      </p:childTnLst>
                    </p:cTn>
                  </p:par>
                  <p:par>
                    <p:cTn id="211" fill="hold">
                      <p:stCondLst>
                        <p:cond delay="indefinite"/>
                      </p:stCondLst>
                      <p:childTnLst>
                        <p:par>
                          <p:cTn id="212" fill="hold">
                            <p:stCondLst>
                              <p:cond delay="0"/>
                            </p:stCondLst>
                            <p:childTnLst>
                              <p:par>
                                <p:cTn id="213" presetID="31" presetClass="entr" presetSubtype="0" fill="hold" grpId="0" nodeType="clickEffect">
                                  <p:stCondLst>
                                    <p:cond delay="0"/>
                                  </p:stCondLst>
                                  <p:childTnLst>
                                    <p:set>
                                      <p:cBhvr>
                                        <p:cTn id="214" dur="1" fill="hold">
                                          <p:stCondLst>
                                            <p:cond delay="0"/>
                                          </p:stCondLst>
                                        </p:cTn>
                                        <p:tgtEl>
                                          <p:spTgt spid="56"/>
                                        </p:tgtEl>
                                        <p:attrNameLst>
                                          <p:attrName>style.visibility</p:attrName>
                                        </p:attrNameLst>
                                      </p:cBhvr>
                                      <p:to>
                                        <p:strVal val="visible"/>
                                      </p:to>
                                    </p:set>
                                    <p:anim calcmode="lin" valueType="num">
                                      <p:cBhvr>
                                        <p:cTn id="215" dur="750" fill="hold"/>
                                        <p:tgtEl>
                                          <p:spTgt spid="56"/>
                                        </p:tgtEl>
                                        <p:attrNameLst>
                                          <p:attrName>ppt_w</p:attrName>
                                        </p:attrNameLst>
                                      </p:cBhvr>
                                      <p:tavLst>
                                        <p:tav tm="0">
                                          <p:val>
                                            <p:fltVal val="0"/>
                                          </p:val>
                                        </p:tav>
                                        <p:tav tm="100000">
                                          <p:val>
                                            <p:strVal val="#ppt_w"/>
                                          </p:val>
                                        </p:tav>
                                      </p:tavLst>
                                    </p:anim>
                                    <p:anim calcmode="lin" valueType="num">
                                      <p:cBhvr>
                                        <p:cTn id="216" dur="750" fill="hold"/>
                                        <p:tgtEl>
                                          <p:spTgt spid="56"/>
                                        </p:tgtEl>
                                        <p:attrNameLst>
                                          <p:attrName>ppt_h</p:attrName>
                                        </p:attrNameLst>
                                      </p:cBhvr>
                                      <p:tavLst>
                                        <p:tav tm="0">
                                          <p:val>
                                            <p:fltVal val="0"/>
                                          </p:val>
                                        </p:tav>
                                        <p:tav tm="100000">
                                          <p:val>
                                            <p:strVal val="#ppt_h"/>
                                          </p:val>
                                        </p:tav>
                                      </p:tavLst>
                                    </p:anim>
                                    <p:anim calcmode="lin" valueType="num">
                                      <p:cBhvr>
                                        <p:cTn id="217" dur="750" fill="hold"/>
                                        <p:tgtEl>
                                          <p:spTgt spid="56"/>
                                        </p:tgtEl>
                                        <p:attrNameLst>
                                          <p:attrName>style.rotation</p:attrName>
                                        </p:attrNameLst>
                                      </p:cBhvr>
                                      <p:tavLst>
                                        <p:tav tm="0">
                                          <p:val>
                                            <p:fltVal val="90"/>
                                          </p:val>
                                        </p:tav>
                                        <p:tav tm="100000">
                                          <p:val>
                                            <p:fltVal val="0"/>
                                          </p:val>
                                        </p:tav>
                                      </p:tavLst>
                                    </p:anim>
                                    <p:animEffect transition="in" filter="fade">
                                      <p:cBhvr>
                                        <p:cTn id="218" dur="750"/>
                                        <p:tgtEl>
                                          <p:spTgt spid="56"/>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2" fill="hold" grpId="0" nodeType="clickEffect">
                                  <p:stCondLst>
                                    <p:cond delay="0"/>
                                  </p:stCondLst>
                                  <p:childTnLst>
                                    <p:set>
                                      <p:cBhvr>
                                        <p:cTn id="222" dur="1" fill="hold">
                                          <p:stCondLst>
                                            <p:cond delay="0"/>
                                          </p:stCondLst>
                                        </p:cTn>
                                        <p:tgtEl>
                                          <p:spTgt spid="57"/>
                                        </p:tgtEl>
                                        <p:attrNameLst>
                                          <p:attrName>style.visibility</p:attrName>
                                        </p:attrNameLst>
                                      </p:cBhvr>
                                      <p:to>
                                        <p:strVal val="visible"/>
                                      </p:to>
                                    </p:set>
                                    <p:animEffect transition="in" filter="wipe(right)">
                                      <p:cBhvr>
                                        <p:cTn id="223" dur="500"/>
                                        <p:tgtEl>
                                          <p:spTgt spid="57"/>
                                        </p:tgtEl>
                                      </p:cBhvr>
                                    </p:animEffect>
                                  </p:childTnLst>
                                </p:cTn>
                              </p:par>
                            </p:childTnLst>
                          </p:cTn>
                        </p:par>
                      </p:childTnLst>
                    </p:cTn>
                  </p:par>
                  <p:par>
                    <p:cTn id="224" fill="hold">
                      <p:stCondLst>
                        <p:cond delay="indefinite"/>
                      </p:stCondLst>
                      <p:childTnLst>
                        <p:par>
                          <p:cTn id="225" fill="hold">
                            <p:stCondLst>
                              <p:cond delay="0"/>
                            </p:stCondLst>
                            <p:childTnLst>
                              <p:par>
                                <p:cTn id="226" presetID="31" presetClass="entr" presetSubtype="0" fill="hold" grpId="0" nodeType="clickEffect">
                                  <p:stCondLst>
                                    <p:cond delay="0"/>
                                  </p:stCondLst>
                                  <p:childTnLst>
                                    <p:set>
                                      <p:cBhvr>
                                        <p:cTn id="227" dur="1" fill="hold">
                                          <p:stCondLst>
                                            <p:cond delay="0"/>
                                          </p:stCondLst>
                                        </p:cTn>
                                        <p:tgtEl>
                                          <p:spTgt spid="58"/>
                                        </p:tgtEl>
                                        <p:attrNameLst>
                                          <p:attrName>style.visibility</p:attrName>
                                        </p:attrNameLst>
                                      </p:cBhvr>
                                      <p:to>
                                        <p:strVal val="visible"/>
                                      </p:to>
                                    </p:set>
                                    <p:anim calcmode="lin" valueType="num">
                                      <p:cBhvr>
                                        <p:cTn id="228" dur="750" fill="hold"/>
                                        <p:tgtEl>
                                          <p:spTgt spid="58"/>
                                        </p:tgtEl>
                                        <p:attrNameLst>
                                          <p:attrName>ppt_w</p:attrName>
                                        </p:attrNameLst>
                                      </p:cBhvr>
                                      <p:tavLst>
                                        <p:tav tm="0">
                                          <p:val>
                                            <p:fltVal val="0"/>
                                          </p:val>
                                        </p:tav>
                                        <p:tav tm="100000">
                                          <p:val>
                                            <p:strVal val="#ppt_w"/>
                                          </p:val>
                                        </p:tav>
                                      </p:tavLst>
                                    </p:anim>
                                    <p:anim calcmode="lin" valueType="num">
                                      <p:cBhvr>
                                        <p:cTn id="229" dur="750" fill="hold"/>
                                        <p:tgtEl>
                                          <p:spTgt spid="58"/>
                                        </p:tgtEl>
                                        <p:attrNameLst>
                                          <p:attrName>ppt_h</p:attrName>
                                        </p:attrNameLst>
                                      </p:cBhvr>
                                      <p:tavLst>
                                        <p:tav tm="0">
                                          <p:val>
                                            <p:fltVal val="0"/>
                                          </p:val>
                                        </p:tav>
                                        <p:tav tm="100000">
                                          <p:val>
                                            <p:strVal val="#ppt_h"/>
                                          </p:val>
                                        </p:tav>
                                      </p:tavLst>
                                    </p:anim>
                                    <p:anim calcmode="lin" valueType="num">
                                      <p:cBhvr>
                                        <p:cTn id="230" dur="750" fill="hold"/>
                                        <p:tgtEl>
                                          <p:spTgt spid="58"/>
                                        </p:tgtEl>
                                        <p:attrNameLst>
                                          <p:attrName>style.rotation</p:attrName>
                                        </p:attrNameLst>
                                      </p:cBhvr>
                                      <p:tavLst>
                                        <p:tav tm="0">
                                          <p:val>
                                            <p:fltVal val="90"/>
                                          </p:val>
                                        </p:tav>
                                        <p:tav tm="100000">
                                          <p:val>
                                            <p:fltVal val="0"/>
                                          </p:val>
                                        </p:tav>
                                      </p:tavLst>
                                    </p:anim>
                                    <p:animEffect transition="in" filter="fade">
                                      <p:cBhvr>
                                        <p:cTn id="231" dur="750"/>
                                        <p:tgtEl>
                                          <p:spTgt spid="58"/>
                                        </p:tgtEl>
                                      </p:cBhvr>
                                    </p:animEffect>
                                  </p:childTnLst>
                                </p:cTn>
                              </p:par>
                            </p:childTnLst>
                          </p:cTn>
                        </p:par>
                      </p:childTnLst>
                    </p:cTn>
                  </p:par>
                  <p:par>
                    <p:cTn id="232" fill="hold">
                      <p:stCondLst>
                        <p:cond delay="indefinite"/>
                      </p:stCondLst>
                      <p:childTnLst>
                        <p:par>
                          <p:cTn id="233" fill="hold">
                            <p:stCondLst>
                              <p:cond delay="0"/>
                            </p:stCondLst>
                            <p:childTnLst>
                              <p:par>
                                <p:cTn id="234" presetID="47" presetClass="entr" presetSubtype="0" fill="hold" nodeType="clickEffect">
                                  <p:stCondLst>
                                    <p:cond delay="0"/>
                                  </p:stCondLst>
                                  <p:childTnLst>
                                    <p:set>
                                      <p:cBhvr>
                                        <p:cTn id="235" dur="1" fill="hold">
                                          <p:stCondLst>
                                            <p:cond delay="0"/>
                                          </p:stCondLst>
                                        </p:cTn>
                                        <p:tgtEl>
                                          <p:spTgt spid="59"/>
                                        </p:tgtEl>
                                        <p:attrNameLst>
                                          <p:attrName>style.visibility</p:attrName>
                                        </p:attrNameLst>
                                      </p:cBhvr>
                                      <p:to>
                                        <p:strVal val="visible"/>
                                      </p:to>
                                    </p:set>
                                    <p:animEffect transition="in" filter="fade">
                                      <p:cBhvr>
                                        <p:cTn id="236" dur="1000"/>
                                        <p:tgtEl>
                                          <p:spTgt spid="59"/>
                                        </p:tgtEl>
                                      </p:cBhvr>
                                    </p:animEffect>
                                    <p:anim calcmode="lin" valueType="num">
                                      <p:cBhvr>
                                        <p:cTn id="237" dur="1000" fill="hold"/>
                                        <p:tgtEl>
                                          <p:spTgt spid="59"/>
                                        </p:tgtEl>
                                        <p:attrNameLst>
                                          <p:attrName>ppt_x</p:attrName>
                                        </p:attrNameLst>
                                      </p:cBhvr>
                                      <p:tavLst>
                                        <p:tav tm="0">
                                          <p:val>
                                            <p:strVal val="#ppt_x"/>
                                          </p:val>
                                        </p:tav>
                                        <p:tav tm="100000">
                                          <p:val>
                                            <p:strVal val="#ppt_x"/>
                                          </p:val>
                                        </p:tav>
                                      </p:tavLst>
                                    </p:anim>
                                    <p:anim calcmode="lin" valueType="num">
                                      <p:cBhvr>
                                        <p:cTn id="238"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16" presetClass="entr" presetSubtype="37" fill="hold" nodeType="clickEffect">
                                  <p:stCondLst>
                                    <p:cond delay="0"/>
                                  </p:stCondLst>
                                  <p:childTnLst>
                                    <p:set>
                                      <p:cBhvr>
                                        <p:cTn id="242" dur="1" fill="hold">
                                          <p:stCondLst>
                                            <p:cond delay="0"/>
                                          </p:stCondLst>
                                        </p:cTn>
                                        <p:tgtEl>
                                          <p:spTgt spid="60"/>
                                        </p:tgtEl>
                                        <p:attrNameLst>
                                          <p:attrName>style.visibility</p:attrName>
                                        </p:attrNameLst>
                                      </p:cBhvr>
                                      <p:to>
                                        <p:strVal val="visible"/>
                                      </p:to>
                                    </p:set>
                                    <p:animEffect transition="in" filter="barn(outVertical)">
                                      <p:cBhvr>
                                        <p:cTn id="243" dur="500"/>
                                        <p:tgtEl>
                                          <p:spTgt spid="60"/>
                                        </p:tgtEl>
                                      </p:cBhvr>
                                    </p:animEffect>
                                  </p:childTnLst>
                                </p:cTn>
                              </p:par>
                            </p:childTnLst>
                          </p:cTn>
                        </p:par>
                      </p:childTnLst>
                    </p:cTn>
                  </p:par>
                  <p:par>
                    <p:cTn id="244" fill="hold">
                      <p:stCondLst>
                        <p:cond delay="indefinite"/>
                      </p:stCondLst>
                      <p:childTnLst>
                        <p:par>
                          <p:cTn id="245" fill="hold">
                            <p:stCondLst>
                              <p:cond delay="0"/>
                            </p:stCondLst>
                            <p:childTnLst>
                              <p:par>
                                <p:cTn id="246" presetID="16" presetClass="entr" presetSubtype="37" fill="hold" nodeType="clickEffect">
                                  <p:stCondLst>
                                    <p:cond delay="0"/>
                                  </p:stCondLst>
                                  <p:childTnLst>
                                    <p:set>
                                      <p:cBhvr>
                                        <p:cTn id="247" dur="1" fill="hold">
                                          <p:stCondLst>
                                            <p:cond delay="0"/>
                                          </p:stCondLst>
                                        </p:cTn>
                                        <p:tgtEl>
                                          <p:spTgt spid="62"/>
                                        </p:tgtEl>
                                        <p:attrNameLst>
                                          <p:attrName>style.visibility</p:attrName>
                                        </p:attrNameLst>
                                      </p:cBhvr>
                                      <p:to>
                                        <p:strVal val="visible"/>
                                      </p:to>
                                    </p:set>
                                    <p:animEffect transition="in" filter="barn(outVertical)">
                                      <p:cBhvr>
                                        <p:cTn id="248" dur="500"/>
                                        <p:tgtEl>
                                          <p:spTgt spid="62"/>
                                        </p:tgtEl>
                                      </p:cBhvr>
                                    </p:animEffect>
                                  </p:childTnLst>
                                </p:cTn>
                              </p:par>
                            </p:childTnLst>
                          </p:cTn>
                        </p:par>
                      </p:childTnLst>
                    </p:cTn>
                  </p:par>
                  <p:par>
                    <p:cTn id="249" fill="hold">
                      <p:stCondLst>
                        <p:cond delay="indefinite"/>
                      </p:stCondLst>
                      <p:childTnLst>
                        <p:par>
                          <p:cTn id="250" fill="hold">
                            <p:stCondLst>
                              <p:cond delay="0"/>
                            </p:stCondLst>
                            <p:childTnLst>
                              <p:par>
                                <p:cTn id="251" presetID="16" presetClass="entr" presetSubtype="37" fill="hold" nodeType="clickEffect">
                                  <p:stCondLst>
                                    <p:cond delay="0"/>
                                  </p:stCondLst>
                                  <p:childTnLst>
                                    <p:set>
                                      <p:cBhvr>
                                        <p:cTn id="252" dur="1" fill="hold">
                                          <p:stCondLst>
                                            <p:cond delay="0"/>
                                          </p:stCondLst>
                                        </p:cTn>
                                        <p:tgtEl>
                                          <p:spTgt spid="64"/>
                                        </p:tgtEl>
                                        <p:attrNameLst>
                                          <p:attrName>style.visibility</p:attrName>
                                        </p:attrNameLst>
                                      </p:cBhvr>
                                      <p:to>
                                        <p:strVal val="visible"/>
                                      </p:to>
                                    </p:set>
                                    <p:animEffect transition="in" filter="barn(outVertical)">
                                      <p:cBhvr>
                                        <p:cTn id="253" dur="500"/>
                                        <p:tgtEl>
                                          <p:spTgt spid="64"/>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8" fill="hold" grpId="0" nodeType="clickEffect">
                                  <p:stCondLst>
                                    <p:cond delay="0"/>
                                  </p:stCondLst>
                                  <p:childTnLst>
                                    <p:set>
                                      <p:cBhvr>
                                        <p:cTn id="257" dur="1" fill="hold">
                                          <p:stCondLst>
                                            <p:cond delay="0"/>
                                          </p:stCondLst>
                                        </p:cTn>
                                        <p:tgtEl>
                                          <p:spTgt spid="65"/>
                                        </p:tgtEl>
                                        <p:attrNameLst>
                                          <p:attrName>style.visibility</p:attrName>
                                        </p:attrNameLst>
                                      </p:cBhvr>
                                      <p:to>
                                        <p:strVal val="visible"/>
                                      </p:to>
                                    </p:set>
                                    <p:animEffect transition="in" filter="wipe(left)">
                                      <p:cBhvr>
                                        <p:cTn id="258" dur="500"/>
                                        <p:tgtEl>
                                          <p:spTgt spid="65"/>
                                        </p:tgtEl>
                                      </p:cBhvr>
                                    </p:animEffect>
                                  </p:childTnLst>
                                </p:cTn>
                              </p:par>
                            </p:childTnLst>
                          </p:cTn>
                        </p:par>
                        <p:par>
                          <p:cTn id="259" fill="hold">
                            <p:stCondLst>
                              <p:cond delay="500"/>
                            </p:stCondLst>
                            <p:childTnLst>
                              <p:par>
                                <p:cTn id="260" presetID="22" presetClass="entr" presetSubtype="2" fill="hold" grpId="0" nodeType="afterEffect">
                                  <p:stCondLst>
                                    <p:cond delay="0"/>
                                  </p:stCondLst>
                                  <p:childTnLst>
                                    <p:set>
                                      <p:cBhvr>
                                        <p:cTn id="261" dur="1" fill="hold">
                                          <p:stCondLst>
                                            <p:cond delay="0"/>
                                          </p:stCondLst>
                                        </p:cTn>
                                        <p:tgtEl>
                                          <p:spTgt spid="66"/>
                                        </p:tgtEl>
                                        <p:attrNameLst>
                                          <p:attrName>style.visibility</p:attrName>
                                        </p:attrNameLst>
                                      </p:cBhvr>
                                      <p:to>
                                        <p:strVal val="visible"/>
                                      </p:to>
                                    </p:set>
                                    <p:animEffect transition="in" filter="wipe(right)">
                                      <p:cBhvr>
                                        <p:cTn id="262" dur="500"/>
                                        <p:tgtEl>
                                          <p:spTgt spid="66"/>
                                        </p:tgtEl>
                                      </p:cBhvr>
                                    </p:animEffect>
                                  </p:childTnLst>
                                </p:cTn>
                              </p:par>
                            </p:childTnLst>
                          </p:cTn>
                        </p:par>
                      </p:childTnLst>
                    </p:cTn>
                  </p:par>
                  <p:par>
                    <p:cTn id="263" fill="hold">
                      <p:stCondLst>
                        <p:cond delay="indefinite"/>
                      </p:stCondLst>
                      <p:childTnLst>
                        <p:par>
                          <p:cTn id="264" fill="hold">
                            <p:stCondLst>
                              <p:cond delay="0"/>
                            </p:stCondLst>
                            <p:childTnLst>
                              <p:par>
                                <p:cTn id="265" presetID="31" presetClass="entr" presetSubtype="0" fill="hold" grpId="0" nodeType="clickEffect">
                                  <p:stCondLst>
                                    <p:cond delay="0"/>
                                  </p:stCondLst>
                                  <p:childTnLst>
                                    <p:set>
                                      <p:cBhvr>
                                        <p:cTn id="266" dur="1" fill="hold">
                                          <p:stCondLst>
                                            <p:cond delay="0"/>
                                          </p:stCondLst>
                                        </p:cTn>
                                        <p:tgtEl>
                                          <p:spTgt spid="69"/>
                                        </p:tgtEl>
                                        <p:attrNameLst>
                                          <p:attrName>style.visibility</p:attrName>
                                        </p:attrNameLst>
                                      </p:cBhvr>
                                      <p:to>
                                        <p:strVal val="visible"/>
                                      </p:to>
                                    </p:set>
                                    <p:anim calcmode="lin" valueType="num">
                                      <p:cBhvr>
                                        <p:cTn id="267" dur="750" fill="hold"/>
                                        <p:tgtEl>
                                          <p:spTgt spid="69"/>
                                        </p:tgtEl>
                                        <p:attrNameLst>
                                          <p:attrName>ppt_w</p:attrName>
                                        </p:attrNameLst>
                                      </p:cBhvr>
                                      <p:tavLst>
                                        <p:tav tm="0">
                                          <p:val>
                                            <p:fltVal val="0"/>
                                          </p:val>
                                        </p:tav>
                                        <p:tav tm="100000">
                                          <p:val>
                                            <p:strVal val="#ppt_w"/>
                                          </p:val>
                                        </p:tav>
                                      </p:tavLst>
                                    </p:anim>
                                    <p:anim calcmode="lin" valueType="num">
                                      <p:cBhvr>
                                        <p:cTn id="268" dur="750" fill="hold"/>
                                        <p:tgtEl>
                                          <p:spTgt spid="69"/>
                                        </p:tgtEl>
                                        <p:attrNameLst>
                                          <p:attrName>ppt_h</p:attrName>
                                        </p:attrNameLst>
                                      </p:cBhvr>
                                      <p:tavLst>
                                        <p:tav tm="0">
                                          <p:val>
                                            <p:fltVal val="0"/>
                                          </p:val>
                                        </p:tav>
                                        <p:tav tm="100000">
                                          <p:val>
                                            <p:strVal val="#ppt_h"/>
                                          </p:val>
                                        </p:tav>
                                      </p:tavLst>
                                    </p:anim>
                                    <p:anim calcmode="lin" valueType="num">
                                      <p:cBhvr>
                                        <p:cTn id="269" dur="750" fill="hold"/>
                                        <p:tgtEl>
                                          <p:spTgt spid="69"/>
                                        </p:tgtEl>
                                        <p:attrNameLst>
                                          <p:attrName>style.rotation</p:attrName>
                                        </p:attrNameLst>
                                      </p:cBhvr>
                                      <p:tavLst>
                                        <p:tav tm="0">
                                          <p:val>
                                            <p:fltVal val="90"/>
                                          </p:val>
                                        </p:tav>
                                        <p:tav tm="100000">
                                          <p:val>
                                            <p:fltVal val="0"/>
                                          </p:val>
                                        </p:tav>
                                      </p:tavLst>
                                    </p:anim>
                                    <p:animEffect transition="in" filter="fade">
                                      <p:cBhvr>
                                        <p:cTn id="270" dur="750"/>
                                        <p:tgtEl>
                                          <p:spTgt spid="69"/>
                                        </p:tgtEl>
                                      </p:cBhvr>
                                    </p:animEffect>
                                  </p:childTnLst>
                                </p:cTn>
                              </p:par>
                            </p:childTnLst>
                          </p:cTn>
                        </p:par>
                      </p:childTnLst>
                    </p:cTn>
                  </p:par>
                  <p:par>
                    <p:cTn id="271" fill="hold">
                      <p:stCondLst>
                        <p:cond delay="indefinite"/>
                      </p:stCondLst>
                      <p:childTnLst>
                        <p:par>
                          <p:cTn id="272" fill="hold">
                            <p:stCondLst>
                              <p:cond delay="0"/>
                            </p:stCondLst>
                            <p:childTnLst>
                              <p:par>
                                <p:cTn id="273" presetID="31" presetClass="entr" presetSubtype="0" fill="hold" grpId="0" nodeType="clickEffect">
                                  <p:stCondLst>
                                    <p:cond delay="0"/>
                                  </p:stCondLst>
                                  <p:childTnLst>
                                    <p:set>
                                      <p:cBhvr>
                                        <p:cTn id="274" dur="1" fill="hold">
                                          <p:stCondLst>
                                            <p:cond delay="0"/>
                                          </p:stCondLst>
                                        </p:cTn>
                                        <p:tgtEl>
                                          <p:spTgt spid="67"/>
                                        </p:tgtEl>
                                        <p:attrNameLst>
                                          <p:attrName>style.visibility</p:attrName>
                                        </p:attrNameLst>
                                      </p:cBhvr>
                                      <p:to>
                                        <p:strVal val="visible"/>
                                      </p:to>
                                    </p:set>
                                    <p:anim calcmode="lin" valueType="num">
                                      <p:cBhvr>
                                        <p:cTn id="275" dur="750" fill="hold"/>
                                        <p:tgtEl>
                                          <p:spTgt spid="67"/>
                                        </p:tgtEl>
                                        <p:attrNameLst>
                                          <p:attrName>ppt_w</p:attrName>
                                        </p:attrNameLst>
                                      </p:cBhvr>
                                      <p:tavLst>
                                        <p:tav tm="0">
                                          <p:val>
                                            <p:fltVal val="0"/>
                                          </p:val>
                                        </p:tav>
                                        <p:tav tm="100000">
                                          <p:val>
                                            <p:strVal val="#ppt_w"/>
                                          </p:val>
                                        </p:tav>
                                      </p:tavLst>
                                    </p:anim>
                                    <p:anim calcmode="lin" valueType="num">
                                      <p:cBhvr>
                                        <p:cTn id="276" dur="750" fill="hold"/>
                                        <p:tgtEl>
                                          <p:spTgt spid="67"/>
                                        </p:tgtEl>
                                        <p:attrNameLst>
                                          <p:attrName>ppt_h</p:attrName>
                                        </p:attrNameLst>
                                      </p:cBhvr>
                                      <p:tavLst>
                                        <p:tav tm="0">
                                          <p:val>
                                            <p:fltVal val="0"/>
                                          </p:val>
                                        </p:tav>
                                        <p:tav tm="100000">
                                          <p:val>
                                            <p:strVal val="#ppt_h"/>
                                          </p:val>
                                        </p:tav>
                                      </p:tavLst>
                                    </p:anim>
                                    <p:anim calcmode="lin" valueType="num">
                                      <p:cBhvr>
                                        <p:cTn id="277" dur="750" fill="hold"/>
                                        <p:tgtEl>
                                          <p:spTgt spid="67"/>
                                        </p:tgtEl>
                                        <p:attrNameLst>
                                          <p:attrName>style.rotation</p:attrName>
                                        </p:attrNameLst>
                                      </p:cBhvr>
                                      <p:tavLst>
                                        <p:tav tm="0">
                                          <p:val>
                                            <p:fltVal val="90"/>
                                          </p:val>
                                        </p:tav>
                                        <p:tav tm="100000">
                                          <p:val>
                                            <p:fltVal val="0"/>
                                          </p:val>
                                        </p:tav>
                                      </p:tavLst>
                                    </p:anim>
                                    <p:animEffect transition="in" filter="fade">
                                      <p:cBhvr>
                                        <p:cTn id="278" dur="750"/>
                                        <p:tgtEl>
                                          <p:spTgt spid="67"/>
                                        </p:tgtEl>
                                      </p:cBhvr>
                                    </p:animEffect>
                                  </p:childTnLst>
                                </p:cTn>
                              </p:par>
                            </p:childTnLst>
                          </p:cTn>
                        </p:par>
                      </p:childTnLst>
                    </p:cTn>
                  </p:par>
                  <p:par>
                    <p:cTn id="279" fill="hold">
                      <p:stCondLst>
                        <p:cond delay="indefinite"/>
                      </p:stCondLst>
                      <p:childTnLst>
                        <p:par>
                          <p:cTn id="280" fill="hold">
                            <p:stCondLst>
                              <p:cond delay="0"/>
                            </p:stCondLst>
                            <p:childTnLst>
                              <p:par>
                                <p:cTn id="281" presetID="31" presetClass="entr" presetSubtype="0" fill="hold" grpId="0" nodeType="clickEffect">
                                  <p:stCondLst>
                                    <p:cond delay="0"/>
                                  </p:stCondLst>
                                  <p:childTnLst>
                                    <p:set>
                                      <p:cBhvr>
                                        <p:cTn id="282" dur="1" fill="hold">
                                          <p:stCondLst>
                                            <p:cond delay="0"/>
                                          </p:stCondLst>
                                        </p:cTn>
                                        <p:tgtEl>
                                          <p:spTgt spid="68"/>
                                        </p:tgtEl>
                                        <p:attrNameLst>
                                          <p:attrName>style.visibility</p:attrName>
                                        </p:attrNameLst>
                                      </p:cBhvr>
                                      <p:to>
                                        <p:strVal val="visible"/>
                                      </p:to>
                                    </p:set>
                                    <p:anim calcmode="lin" valueType="num">
                                      <p:cBhvr>
                                        <p:cTn id="283" dur="750" fill="hold"/>
                                        <p:tgtEl>
                                          <p:spTgt spid="68"/>
                                        </p:tgtEl>
                                        <p:attrNameLst>
                                          <p:attrName>ppt_w</p:attrName>
                                        </p:attrNameLst>
                                      </p:cBhvr>
                                      <p:tavLst>
                                        <p:tav tm="0">
                                          <p:val>
                                            <p:fltVal val="0"/>
                                          </p:val>
                                        </p:tav>
                                        <p:tav tm="100000">
                                          <p:val>
                                            <p:strVal val="#ppt_w"/>
                                          </p:val>
                                        </p:tav>
                                      </p:tavLst>
                                    </p:anim>
                                    <p:anim calcmode="lin" valueType="num">
                                      <p:cBhvr>
                                        <p:cTn id="284" dur="750" fill="hold"/>
                                        <p:tgtEl>
                                          <p:spTgt spid="68"/>
                                        </p:tgtEl>
                                        <p:attrNameLst>
                                          <p:attrName>ppt_h</p:attrName>
                                        </p:attrNameLst>
                                      </p:cBhvr>
                                      <p:tavLst>
                                        <p:tav tm="0">
                                          <p:val>
                                            <p:fltVal val="0"/>
                                          </p:val>
                                        </p:tav>
                                        <p:tav tm="100000">
                                          <p:val>
                                            <p:strVal val="#ppt_h"/>
                                          </p:val>
                                        </p:tav>
                                      </p:tavLst>
                                    </p:anim>
                                    <p:anim calcmode="lin" valueType="num">
                                      <p:cBhvr>
                                        <p:cTn id="285" dur="750" fill="hold"/>
                                        <p:tgtEl>
                                          <p:spTgt spid="68"/>
                                        </p:tgtEl>
                                        <p:attrNameLst>
                                          <p:attrName>style.rotation</p:attrName>
                                        </p:attrNameLst>
                                      </p:cBhvr>
                                      <p:tavLst>
                                        <p:tav tm="0">
                                          <p:val>
                                            <p:fltVal val="90"/>
                                          </p:val>
                                        </p:tav>
                                        <p:tav tm="100000">
                                          <p:val>
                                            <p:fltVal val="0"/>
                                          </p:val>
                                        </p:tav>
                                      </p:tavLst>
                                    </p:anim>
                                    <p:animEffect transition="in" filter="fade">
                                      <p:cBhvr>
                                        <p:cTn id="286" dur="750"/>
                                        <p:tgtEl>
                                          <p:spTgt spid="68"/>
                                        </p:tgtEl>
                                      </p:cBhvr>
                                    </p:animEffect>
                                  </p:childTnLst>
                                </p:cTn>
                              </p:par>
                            </p:childTnLst>
                          </p:cTn>
                        </p:par>
                      </p:childTnLst>
                    </p:cTn>
                  </p:par>
                  <p:par>
                    <p:cTn id="287" fill="hold">
                      <p:stCondLst>
                        <p:cond delay="indefinite"/>
                      </p:stCondLst>
                      <p:childTnLst>
                        <p:par>
                          <p:cTn id="288" fill="hold">
                            <p:stCondLst>
                              <p:cond delay="0"/>
                            </p:stCondLst>
                            <p:childTnLst>
                              <p:par>
                                <p:cTn id="289" presetID="31" presetClass="entr" presetSubtype="0" fill="hold" grpId="0" nodeType="clickEffect">
                                  <p:stCondLst>
                                    <p:cond delay="0"/>
                                  </p:stCondLst>
                                  <p:childTnLst>
                                    <p:set>
                                      <p:cBhvr>
                                        <p:cTn id="290" dur="1" fill="hold">
                                          <p:stCondLst>
                                            <p:cond delay="0"/>
                                          </p:stCondLst>
                                        </p:cTn>
                                        <p:tgtEl>
                                          <p:spTgt spid="70"/>
                                        </p:tgtEl>
                                        <p:attrNameLst>
                                          <p:attrName>style.visibility</p:attrName>
                                        </p:attrNameLst>
                                      </p:cBhvr>
                                      <p:to>
                                        <p:strVal val="visible"/>
                                      </p:to>
                                    </p:set>
                                    <p:anim calcmode="lin" valueType="num">
                                      <p:cBhvr>
                                        <p:cTn id="291" dur="750" fill="hold"/>
                                        <p:tgtEl>
                                          <p:spTgt spid="70"/>
                                        </p:tgtEl>
                                        <p:attrNameLst>
                                          <p:attrName>ppt_w</p:attrName>
                                        </p:attrNameLst>
                                      </p:cBhvr>
                                      <p:tavLst>
                                        <p:tav tm="0">
                                          <p:val>
                                            <p:fltVal val="0"/>
                                          </p:val>
                                        </p:tav>
                                        <p:tav tm="100000">
                                          <p:val>
                                            <p:strVal val="#ppt_w"/>
                                          </p:val>
                                        </p:tav>
                                      </p:tavLst>
                                    </p:anim>
                                    <p:anim calcmode="lin" valueType="num">
                                      <p:cBhvr>
                                        <p:cTn id="292" dur="750" fill="hold"/>
                                        <p:tgtEl>
                                          <p:spTgt spid="70"/>
                                        </p:tgtEl>
                                        <p:attrNameLst>
                                          <p:attrName>ppt_h</p:attrName>
                                        </p:attrNameLst>
                                      </p:cBhvr>
                                      <p:tavLst>
                                        <p:tav tm="0">
                                          <p:val>
                                            <p:fltVal val="0"/>
                                          </p:val>
                                        </p:tav>
                                        <p:tav tm="100000">
                                          <p:val>
                                            <p:strVal val="#ppt_h"/>
                                          </p:val>
                                        </p:tav>
                                      </p:tavLst>
                                    </p:anim>
                                    <p:anim calcmode="lin" valueType="num">
                                      <p:cBhvr>
                                        <p:cTn id="293" dur="750" fill="hold"/>
                                        <p:tgtEl>
                                          <p:spTgt spid="70"/>
                                        </p:tgtEl>
                                        <p:attrNameLst>
                                          <p:attrName>style.rotation</p:attrName>
                                        </p:attrNameLst>
                                      </p:cBhvr>
                                      <p:tavLst>
                                        <p:tav tm="0">
                                          <p:val>
                                            <p:fltVal val="90"/>
                                          </p:val>
                                        </p:tav>
                                        <p:tav tm="100000">
                                          <p:val>
                                            <p:fltVal val="0"/>
                                          </p:val>
                                        </p:tav>
                                      </p:tavLst>
                                    </p:anim>
                                    <p:animEffect transition="in" filter="fade">
                                      <p:cBhvr>
                                        <p:cTn id="294" dur="750"/>
                                        <p:tgtEl>
                                          <p:spTgt spid="70"/>
                                        </p:tgtEl>
                                      </p:cBhvr>
                                    </p:animEffect>
                                  </p:childTnLst>
                                </p:cTn>
                              </p:par>
                            </p:childTnLst>
                          </p:cTn>
                        </p:par>
                        <p:par>
                          <p:cTn id="295" fill="hold">
                            <p:stCondLst>
                              <p:cond delay="750"/>
                            </p:stCondLst>
                            <p:childTnLst>
                              <p:par>
                                <p:cTn id="296" presetID="31" presetClass="entr" presetSubtype="0" fill="hold" grpId="0" nodeType="afterEffect">
                                  <p:stCondLst>
                                    <p:cond delay="0"/>
                                  </p:stCondLst>
                                  <p:childTnLst>
                                    <p:set>
                                      <p:cBhvr>
                                        <p:cTn id="297" dur="1" fill="hold">
                                          <p:stCondLst>
                                            <p:cond delay="0"/>
                                          </p:stCondLst>
                                        </p:cTn>
                                        <p:tgtEl>
                                          <p:spTgt spid="71"/>
                                        </p:tgtEl>
                                        <p:attrNameLst>
                                          <p:attrName>style.visibility</p:attrName>
                                        </p:attrNameLst>
                                      </p:cBhvr>
                                      <p:to>
                                        <p:strVal val="visible"/>
                                      </p:to>
                                    </p:set>
                                    <p:anim calcmode="lin" valueType="num">
                                      <p:cBhvr>
                                        <p:cTn id="298" dur="750" fill="hold"/>
                                        <p:tgtEl>
                                          <p:spTgt spid="71"/>
                                        </p:tgtEl>
                                        <p:attrNameLst>
                                          <p:attrName>ppt_w</p:attrName>
                                        </p:attrNameLst>
                                      </p:cBhvr>
                                      <p:tavLst>
                                        <p:tav tm="0">
                                          <p:val>
                                            <p:fltVal val="0"/>
                                          </p:val>
                                        </p:tav>
                                        <p:tav tm="100000">
                                          <p:val>
                                            <p:strVal val="#ppt_w"/>
                                          </p:val>
                                        </p:tav>
                                      </p:tavLst>
                                    </p:anim>
                                    <p:anim calcmode="lin" valueType="num">
                                      <p:cBhvr>
                                        <p:cTn id="299" dur="750" fill="hold"/>
                                        <p:tgtEl>
                                          <p:spTgt spid="71"/>
                                        </p:tgtEl>
                                        <p:attrNameLst>
                                          <p:attrName>ppt_h</p:attrName>
                                        </p:attrNameLst>
                                      </p:cBhvr>
                                      <p:tavLst>
                                        <p:tav tm="0">
                                          <p:val>
                                            <p:fltVal val="0"/>
                                          </p:val>
                                        </p:tav>
                                        <p:tav tm="100000">
                                          <p:val>
                                            <p:strVal val="#ppt_h"/>
                                          </p:val>
                                        </p:tav>
                                      </p:tavLst>
                                    </p:anim>
                                    <p:anim calcmode="lin" valueType="num">
                                      <p:cBhvr>
                                        <p:cTn id="300" dur="750" fill="hold"/>
                                        <p:tgtEl>
                                          <p:spTgt spid="71"/>
                                        </p:tgtEl>
                                        <p:attrNameLst>
                                          <p:attrName>style.rotation</p:attrName>
                                        </p:attrNameLst>
                                      </p:cBhvr>
                                      <p:tavLst>
                                        <p:tav tm="0">
                                          <p:val>
                                            <p:fltVal val="90"/>
                                          </p:val>
                                        </p:tav>
                                        <p:tav tm="100000">
                                          <p:val>
                                            <p:fltVal val="0"/>
                                          </p:val>
                                        </p:tav>
                                      </p:tavLst>
                                    </p:anim>
                                    <p:animEffect transition="in" filter="fade">
                                      <p:cBhvr>
                                        <p:cTn id="301" dur="750"/>
                                        <p:tgtEl>
                                          <p:spTgt spid="71"/>
                                        </p:tgtEl>
                                      </p:cBhvr>
                                    </p:animEffect>
                                  </p:childTnLst>
                                </p:cTn>
                              </p:par>
                            </p:childTnLst>
                          </p:cTn>
                        </p:par>
                      </p:childTnLst>
                    </p:cTn>
                  </p:par>
                  <p:par>
                    <p:cTn id="302" fill="hold">
                      <p:stCondLst>
                        <p:cond delay="indefinite"/>
                      </p:stCondLst>
                      <p:childTnLst>
                        <p:par>
                          <p:cTn id="303" fill="hold">
                            <p:stCondLst>
                              <p:cond delay="0"/>
                            </p:stCondLst>
                            <p:childTnLst>
                              <p:par>
                                <p:cTn id="304" presetID="47" presetClass="entr" presetSubtype="0" fill="hold" nodeType="clickEffect">
                                  <p:stCondLst>
                                    <p:cond delay="0"/>
                                  </p:stCondLst>
                                  <p:childTnLst>
                                    <p:set>
                                      <p:cBhvr>
                                        <p:cTn id="305" dur="1" fill="hold">
                                          <p:stCondLst>
                                            <p:cond delay="0"/>
                                          </p:stCondLst>
                                        </p:cTn>
                                        <p:tgtEl>
                                          <p:spTgt spid="72"/>
                                        </p:tgtEl>
                                        <p:attrNameLst>
                                          <p:attrName>style.visibility</p:attrName>
                                        </p:attrNameLst>
                                      </p:cBhvr>
                                      <p:to>
                                        <p:strVal val="visible"/>
                                      </p:to>
                                    </p:set>
                                    <p:animEffect transition="in" filter="fade">
                                      <p:cBhvr>
                                        <p:cTn id="306" dur="1000"/>
                                        <p:tgtEl>
                                          <p:spTgt spid="72"/>
                                        </p:tgtEl>
                                      </p:cBhvr>
                                    </p:animEffect>
                                    <p:anim calcmode="lin" valueType="num">
                                      <p:cBhvr>
                                        <p:cTn id="307" dur="1000" fill="hold"/>
                                        <p:tgtEl>
                                          <p:spTgt spid="72"/>
                                        </p:tgtEl>
                                        <p:attrNameLst>
                                          <p:attrName>ppt_x</p:attrName>
                                        </p:attrNameLst>
                                      </p:cBhvr>
                                      <p:tavLst>
                                        <p:tav tm="0">
                                          <p:val>
                                            <p:strVal val="#ppt_x"/>
                                          </p:val>
                                        </p:tav>
                                        <p:tav tm="100000">
                                          <p:val>
                                            <p:strVal val="#ppt_x"/>
                                          </p:val>
                                        </p:tav>
                                      </p:tavLst>
                                    </p:anim>
                                    <p:anim calcmode="lin" valueType="num">
                                      <p:cBhvr>
                                        <p:cTn id="308"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309" fill="hold">
                      <p:stCondLst>
                        <p:cond delay="indefinite"/>
                      </p:stCondLst>
                      <p:childTnLst>
                        <p:par>
                          <p:cTn id="310" fill="hold">
                            <p:stCondLst>
                              <p:cond delay="0"/>
                            </p:stCondLst>
                            <p:childTnLst>
                              <p:par>
                                <p:cTn id="311" presetID="16" presetClass="entr" presetSubtype="37" fill="hold" nodeType="clickEffect">
                                  <p:stCondLst>
                                    <p:cond delay="0"/>
                                  </p:stCondLst>
                                  <p:childTnLst>
                                    <p:set>
                                      <p:cBhvr>
                                        <p:cTn id="312" dur="1" fill="hold">
                                          <p:stCondLst>
                                            <p:cond delay="0"/>
                                          </p:stCondLst>
                                        </p:cTn>
                                        <p:tgtEl>
                                          <p:spTgt spid="73"/>
                                        </p:tgtEl>
                                        <p:attrNameLst>
                                          <p:attrName>style.visibility</p:attrName>
                                        </p:attrNameLst>
                                      </p:cBhvr>
                                      <p:to>
                                        <p:strVal val="visible"/>
                                      </p:to>
                                    </p:set>
                                    <p:animEffect transition="in" filter="barn(outVertical)">
                                      <p:cBhvr>
                                        <p:cTn id="313" dur="500"/>
                                        <p:tgtEl>
                                          <p:spTgt spid="73"/>
                                        </p:tgtEl>
                                      </p:cBhvr>
                                    </p:animEffect>
                                  </p:childTnLst>
                                </p:cTn>
                              </p:par>
                            </p:childTnLst>
                          </p:cTn>
                        </p:par>
                      </p:childTnLst>
                    </p:cTn>
                  </p:par>
                  <p:par>
                    <p:cTn id="314" fill="hold">
                      <p:stCondLst>
                        <p:cond delay="indefinite"/>
                      </p:stCondLst>
                      <p:childTnLst>
                        <p:par>
                          <p:cTn id="315" fill="hold">
                            <p:stCondLst>
                              <p:cond delay="0"/>
                            </p:stCondLst>
                            <p:childTnLst>
                              <p:par>
                                <p:cTn id="316" presetID="31" presetClass="entr" presetSubtype="0" fill="hold" grpId="0" nodeType="clickEffect">
                                  <p:stCondLst>
                                    <p:cond delay="0"/>
                                  </p:stCondLst>
                                  <p:childTnLst>
                                    <p:set>
                                      <p:cBhvr>
                                        <p:cTn id="317" dur="1" fill="hold">
                                          <p:stCondLst>
                                            <p:cond delay="0"/>
                                          </p:stCondLst>
                                        </p:cTn>
                                        <p:tgtEl>
                                          <p:spTgt spid="76"/>
                                        </p:tgtEl>
                                        <p:attrNameLst>
                                          <p:attrName>style.visibility</p:attrName>
                                        </p:attrNameLst>
                                      </p:cBhvr>
                                      <p:to>
                                        <p:strVal val="visible"/>
                                      </p:to>
                                    </p:set>
                                    <p:anim calcmode="lin" valueType="num">
                                      <p:cBhvr>
                                        <p:cTn id="318" dur="750" fill="hold"/>
                                        <p:tgtEl>
                                          <p:spTgt spid="76"/>
                                        </p:tgtEl>
                                        <p:attrNameLst>
                                          <p:attrName>ppt_w</p:attrName>
                                        </p:attrNameLst>
                                      </p:cBhvr>
                                      <p:tavLst>
                                        <p:tav tm="0">
                                          <p:val>
                                            <p:fltVal val="0"/>
                                          </p:val>
                                        </p:tav>
                                        <p:tav tm="100000">
                                          <p:val>
                                            <p:strVal val="#ppt_w"/>
                                          </p:val>
                                        </p:tav>
                                      </p:tavLst>
                                    </p:anim>
                                    <p:anim calcmode="lin" valueType="num">
                                      <p:cBhvr>
                                        <p:cTn id="319" dur="750" fill="hold"/>
                                        <p:tgtEl>
                                          <p:spTgt spid="76"/>
                                        </p:tgtEl>
                                        <p:attrNameLst>
                                          <p:attrName>ppt_h</p:attrName>
                                        </p:attrNameLst>
                                      </p:cBhvr>
                                      <p:tavLst>
                                        <p:tav tm="0">
                                          <p:val>
                                            <p:fltVal val="0"/>
                                          </p:val>
                                        </p:tav>
                                        <p:tav tm="100000">
                                          <p:val>
                                            <p:strVal val="#ppt_h"/>
                                          </p:val>
                                        </p:tav>
                                      </p:tavLst>
                                    </p:anim>
                                    <p:anim calcmode="lin" valueType="num">
                                      <p:cBhvr>
                                        <p:cTn id="320" dur="750" fill="hold"/>
                                        <p:tgtEl>
                                          <p:spTgt spid="76"/>
                                        </p:tgtEl>
                                        <p:attrNameLst>
                                          <p:attrName>style.rotation</p:attrName>
                                        </p:attrNameLst>
                                      </p:cBhvr>
                                      <p:tavLst>
                                        <p:tav tm="0">
                                          <p:val>
                                            <p:fltVal val="90"/>
                                          </p:val>
                                        </p:tav>
                                        <p:tav tm="100000">
                                          <p:val>
                                            <p:fltVal val="0"/>
                                          </p:val>
                                        </p:tav>
                                      </p:tavLst>
                                    </p:anim>
                                    <p:animEffect transition="in" filter="fade">
                                      <p:cBhvr>
                                        <p:cTn id="321" dur="750"/>
                                        <p:tgtEl>
                                          <p:spTgt spid="76"/>
                                        </p:tgtEl>
                                      </p:cBhvr>
                                    </p:animEffect>
                                  </p:childTnLst>
                                </p:cTn>
                              </p:par>
                            </p:childTnLst>
                          </p:cTn>
                        </p:par>
                      </p:childTnLst>
                    </p:cTn>
                  </p:par>
                  <p:par>
                    <p:cTn id="322" fill="hold">
                      <p:stCondLst>
                        <p:cond delay="indefinite"/>
                      </p:stCondLst>
                      <p:childTnLst>
                        <p:par>
                          <p:cTn id="323" fill="hold">
                            <p:stCondLst>
                              <p:cond delay="0"/>
                            </p:stCondLst>
                            <p:childTnLst>
                              <p:par>
                                <p:cTn id="324" presetID="47" presetClass="entr" presetSubtype="0" fill="hold" nodeType="clickEffect">
                                  <p:stCondLst>
                                    <p:cond delay="0"/>
                                  </p:stCondLst>
                                  <p:childTnLst>
                                    <p:set>
                                      <p:cBhvr>
                                        <p:cTn id="325" dur="1" fill="hold">
                                          <p:stCondLst>
                                            <p:cond delay="0"/>
                                          </p:stCondLst>
                                        </p:cTn>
                                        <p:tgtEl>
                                          <p:spTgt spid="77"/>
                                        </p:tgtEl>
                                        <p:attrNameLst>
                                          <p:attrName>style.visibility</p:attrName>
                                        </p:attrNameLst>
                                      </p:cBhvr>
                                      <p:to>
                                        <p:strVal val="visible"/>
                                      </p:to>
                                    </p:set>
                                    <p:animEffect transition="in" filter="fade">
                                      <p:cBhvr>
                                        <p:cTn id="326" dur="1000"/>
                                        <p:tgtEl>
                                          <p:spTgt spid="77"/>
                                        </p:tgtEl>
                                      </p:cBhvr>
                                    </p:animEffect>
                                    <p:anim calcmode="lin" valueType="num">
                                      <p:cBhvr>
                                        <p:cTn id="327" dur="1000" fill="hold"/>
                                        <p:tgtEl>
                                          <p:spTgt spid="77"/>
                                        </p:tgtEl>
                                        <p:attrNameLst>
                                          <p:attrName>ppt_x</p:attrName>
                                        </p:attrNameLst>
                                      </p:cBhvr>
                                      <p:tavLst>
                                        <p:tav tm="0">
                                          <p:val>
                                            <p:strVal val="#ppt_x"/>
                                          </p:val>
                                        </p:tav>
                                        <p:tav tm="100000">
                                          <p:val>
                                            <p:strVal val="#ppt_x"/>
                                          </p:val>
                                        </p:tav>
                                      </p:tavLst>
                                    </p:anim>
                                    <p:anim calcmode="lin" valueType="num">
                                      <p:cBhvr>
                                        <p:cTn id="328"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presetID="16" presetClass="entr" presetSubtype="37" fill="hold" nodeType="clickEffect">
                                  <p:stCondLst>
                                    <p:cond delay="0"/>
                                  </p:stCondLst>
                                  <p:childTnLst>
                                    <p:set>
                                      <p:cBhvr>
                                        <p:cTn id="332" dur="1" fill="hold">
                                          <p:stCondLst>
                                            <p:cond delay="0"/>
                                          </p:stCondLst>
                                        </p:cTn>
                                        <p:tgtEl>
                                          <p:spTgt spid="78"/>
                                        </p:tgtEl>
                                        <p:attrNameLst>
                                          <p:attrName>style.visibility</p:attrName>
                                        </p:attrNameLst>
                                      </p:cBhvr>
                                      <p:to>
                                        <p:strVal val="visible"/>
                                      </p:to>
                                    </p:set>
                                    <p:animEffect transition="in" filter="barn(outVertical)">
                                      <p:cBhvr>
                                        <p:cTn id="333" dur="500"/>
                                        <p:tgtEl>
                                          <p:spTgt spid="78"/>
                                        </p:tgtEl>
                                      </p:cBhvr>
                                    </p:animEffect>
                                  </p:childTnLst>
                                </p:cTn>
                              </p:par>
                            </p:childTnLst>
                          </p:cTn>
                        </p:par>
                      </p:childTnLst>
                    </p:cTn>
                  </p:par>
                  <p:par>
                    <p:cTn id="334" fill="hold">
                      <p:stCondLst>
                        <p:cond delay="indefinite"/>
                      </p:stCondLst>
                      <p:childTnLst>
                        <p:par>
                          <p:cTn id="335" fill="hold">
                            <p:stCondLst>
                              <p:cond delay="0"/>
                            </p:stCondLst>
                            <p:childTnLst>
                              <p:par>
                                <p:cTn id="336" presetID="22" presetClass="entr" presetSubtype="8" fill="hold" grpId="0" nodeType="clickEffect">
                                  <p:stCondLst>
                                    <p:cond delay="0"/>
                                  </p:stCondLst>
                                  <p:childTnLst>
                                    <p:set>
                                      <p:cBhvr>
                                        <p:cTn id="337" dur="1" fill="hold">
                                          <p:stCondLst>
                                            <p:cond delay="0"/>
                                          </p:stCondLst>
                                        </p:cTn>
                                        <p:tgtEl>
                                          <p:spTgt spid="83"/>
                                        </p:tgtEl>
                                        <p:attrNameLst>
                                          <p:attrName>style.visibility</p:attrName>
                                        </p:attrNameLst>
                                      </p:cBhvr>
                                      <p:to>
                                        <p:strVal val="visible"/>
                                      </p:to>
                                    </p:set>
                                    <p:animEffect transition="in" filter="wipe(left)">
                                      <p:cBhvr>
                                        <p:cTn id="338" dur="500"/>
                                        <p:tgtEl>
                                          <p:spTgt spid="83"/>
                                        </p:tgtEl>
                                      </p:cBhvr>
                                    </p:animEffect>
                                  </p:childTnLst>
                                </p:cTn>
                              </p:par>
                              <p:par>
                                <p:cTn id="339" presetID="35" presetClass="entr" presetSubtype="0" fill="hold" grpId="0" nodeType="withEffect">
                                  <p:stCondLst>
                                    <p:cond delay="0"/>
                                  </p:stCondLst>
                                  <p:childTnLst>
                                    <p:set>
                                      <p:cBhvr>
                                        <p:cTn id="340" dur="1" fill="hold">
                                          <p:stCondLst>
                                            <p:cond delay="0"/>
                                          </p:stCondLst>
                                        </p:cTn>
                                        <p:tgtEl>
                                          <p:spTgt spid="84"/>
                                        </p:tgtEl>
                                        <p:attrNameLst>
                                          <p:attrName>style.visibility</p:attrName>
                                        </p:attrNameLst>
                                      </p:cBhvr>
                                      <p:to>
                                        <p:strVal val="visible"/>
                                      </p:to>
                                    </p:set>
                                    <p:animEffect transition="in" filter="fade">
                                      <p:cBhvr>
                                        <p:cTn id="341" dur="1000"/>
                                        <p:tgtEl>
                                          <p:spTgt spid="84"/>
                                        </p:tgtEl>
                                      </p:cBhvr>
                                    </p:animEffect>
                                    <p:anim calcmode="lin" valueType="num">
                                      <p:cBhvr>
                                        <p:cTn id="342" dur="1000" fill="hold"/>
                                        <p:tgtEl>
                                          <p:spTgt spid="84"/>
                                        </p:tgtEl>
                                        <p:attrNameLst>
                                          <p:attrName>style.rotation</p:attrName>
                                        </p:attrNameLst>
                                      </p:cBhvr>
                                      <p:tavLst>
                                        <p:tav tm="0">
                                          <p:val>
                                            <p:fltVal val="720"/>
                                          </p:val>
                                        </p:tav>
                                        <p:tav tm="100000">
                                          <p:val>
                                            <p:fltVal val="0"/>
                                          </p:val>
                                        </p:tav>
                                      </p:tavLst>
                                    </p:anim>
                                    <p:anim calcmode="lin" valueType="num">
                                      <p:cBhvr>
                                        <p:cTn id="343" dur="1000" fill="hold"/>
                                        <p:tgtEl>
                                          <p:spTgt spid="84"/>
                                        </p:tgtEl>
                                        <p:attrNameLst>
                                          <p:attrName>ppt_h</p:attrName>
                                        </p:attrNameLst>
                                      </p:cBhvr>
                                      <p:tavLst>
                                        <p:tav tm="0">
                                          <p:val>
                                            <p:fltVal val="0"/>
                                          </p:val>
                                        </p:tav>
                                        <p:tav tm="100000">
                                          <p:val>
                                            <p:strVal val="#ppt_h"/>
                                          </p:val>
                                        </p:tav>
                                      </p:tavLst>
                                    </p:anim>
                                    <p:anim calcmode="lin" valueType="num">
                                      <p:cBhvr>
                                        <p:cTn id="344" dur="1000" fill="hold"/>
                                        <p:tgtEl>
                                          <p:spTgt spid="84"/>
                                        </p:tgtEl>
                                        <p:attrNameLst>
                                          <p:attrName>ppt_w</p:attrName>
                                        </p:attrNameLst>
                                      </p:cBhvr>
                                      <p:tavLst>
                                        <p:tav tm="0">
                                          <p:val>
                                            <p:fltVal val="0"/>
                                          </p:val>
                                        </p:tav>
                                        <p:tav tm="100000">
                                          <p:val>
                                            <p:strVal val="#ppt_w"/>
                                          </p:val>
                                        </p:tav>
                                      </p:tavLst>
                                    </p:anim>
                                  </p:childTnLst>
                                </p:cTn>
                              </p:par>
                            </p:childTnLst>
                          </p:cTn>
                        </p:par>
                        <p:par>
                          <p:cTn id="345" fill="hold">
                            <p:stCondLst>
                              <p:cond delay="1000"/>
                            </p:stCondLst>
                            <p:childTnLst>
                              <p:par>
                                <p:cTn id="346" presetID="22" presetClass="entr" presetSubtype="2" fill="hold" grpId="0" nodeType="afterEffect">
                                  <p:stCondLst>
                                    <p:cond delay="0"/>
                                  </p:stCondLst>
                                  <p:childTnLst>
                                    <p:set>
                                      <p:cBhvr>
                                        <p:cTn id="347" dur="1" fill="hold">
                                          <p:stCondLst>
                                            <p:cond delay="0"/>
                                          </p:stCondLst>
                                        </p:cTn>
                                        <p:tgtEl>
                                          <p:spTgt spid="85"/>
                                        </p:tgtEl>
                                        <p:attrNameLst>
                                          <p:attrName>style.visibility</p:attrName>
                                        </p:attrNameLst>
                                      </p:cBhvr>
                                      <p:to>
                                        <p:strVal val="visible"/>
                                      </p:to>
                                    </p:set>
                                    <p:animEffect transition="in" filter="wipe(right)">
                                      <p:cBhvr>
                                        <p:cTn id="348" dur="500"/>
                                        <p:tgtEl>
                                          <p:spTgt spid="85"/>
                                        </p:tgtEl>
                                      </p:cBhvr>
                                    </p:animEffect>
                                  </p:childTnLst>
                                </p:cTn>
                              </p:par>
                            </p:childTnLst>
                          </p:cTn>
                        </p:par>
                      </p:childTnLst>
                    </p:cTn>
                  </p:par>
                  <p:par>
                    <p:cTn id="349" fill="hold">
                      <p:stCondLst>
                        <p:cond delay="indefinite"/>
                      </p:stCondLst>
                      <p:childTnLst>
                        <p:par>
                          <p:cTn id="350" fill="hold">
                            <p:stCondLst>
                              <p:cond delay="0"/>
                            </p:stCondLst>
                            <p:childTnLst>
                              <p:par>
                                <p:cTn id="351" presetID="31" presetClass="entr" presetSubtype="0" fill="hold" grpId="0" nodeType="clickEffect">
                                  <p:stCondLst>
                                    <p:cond delay="0"/>
                                  </p:stCondLst>
                                  <p:childTnLst>
                                    <p:set>
                                      <p:cBhvr>
                                        <p:cTn id="352" dur="1" fill="hold">
                                          <p:stCondLst>
                                            <p:cond delay="0"/>
                                          </p:stCondLst>
                                        </p:cTn>
                                        <p:tgtEl>
                                          <p:spTgt spid="87"/>
                                        </p:tgtEl>
                                        <p:attrNameLst>
                                          <p:attrName>style.visibility</p:attrName>
                                        </p:attrNameLst>
                                      </p:cBhvr>
                                      <p:to>
                                        <p:strVal val="visible"/>
                                      </p:to>
                                    </p:set>
                                    <p:anim calcmode="lin" valueType="num">
                                      <p:cBhvr>
                                        <p:cTn id="353" dur="750" fill="hold"/>
                                        <p:tgtEl>
                                          <p:spTgt spid="87"/>
                                        </p:tgtEl>
                                        <p:attrNameLst>
                                          <p:attrName>ppt_w</p:attrName>
                                        </p:attrNameLst>
                                      </p:cBhvr>
                                      <p:tavLst>
                                        <p:tav tm="0">
                                          <p:val>
                                            <p:fltVal val="0"/>
                                          </p:val>
                                        </p:tav>
                                        <p:tav tm="100000">
                                          <p:val>
                                            <p:strVal val="#ppt_w"/>
                                          </p:val>
                                        </p:tav>
                                      </p:tavLst>
                                    </p:anim>
                                    <p:anim calcmode="lin" valueType="num">
                                      <p:cBhvr>
                                        <p:cTn id="354" dur="750" fill="hold"/>
                                        <p:tgtEl>
                                          <p:spTgt spid="87"/>
                                        </p:tgtEl>
                                        <p:attrNameLst>
                                          <p:attrName>ppt_h</p:attrName>
                                        </p:attrNameLst>
                                      </p:cBhvr>
                                      <p:tavLst>
                                        <p:tav tm="0">
                                          <p:val>
                                            <p:fltVal val="0"/>
                                          </p:val>
                                        </p:tav>
                                        <p:tav tm="100000">
                                          <p:val>
                                            <p:strVal val="#ppt_h"/>
                                          </p:val>
                                        </p:tav>
                                      </p:tavLst>
                                    </p:anim>
                                    <p:anim calcmode="lin" valueType="num">
                                      <p:cBhvr>
                                        <p:cTn id="355" dur="750" fill="hold"/>
                                        <p:tgtEl>
                                          <p:spTgt spid="87"/>
                                        </p:tgtEl>
                                        <p:attrNameLst>
                                          <p:attrName>style.rotation</p:attrName>
                                        </p:attrNameLst>
                                      </p:cBhvr>
                                      <p:tavLst>
                                        <p:tav tm="0">
                                          <p:val>
                                            <p:fltVal val="90"/>
                                          </p:val>
                                        </p:tav>
                                        <p:tav tm="100000">
                                          <p:val>
                                            <p:fltVal val="0"/>
                                          </p:val>
                                        </p:tav>
                                      </p:tavLst>
                                    </p:anim>
                                    <p:animEffect transition="in" filter="fade">
                                      <p:cBhvr>
                                        <p:cTn id="356" dur="7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5" grpId="0" animBg="1"/>
      <p:bldP spid="6" grpId="0" animBg="1"/>
      <p:bldP spid="24" grpId="0" animBg="1"/>
      <p:bldP spid="25" grpId="0" animBg="1"/>
      <p:bldP spid="29" grpId="0" animBg="1"/>
      <p:bldP spid="37" grpId="0" animBg="1"/>
      <p:bldP spid="38" grpId="0" animBg="1"/>
      <p:bldP spid="39" grpId="0" animBg="1"/>
      <p:bldP spid="40" grpId="0" animBg="1"/>
      <p:bldP spid="44" grpId="0" animBg="1"/>
      <p:bldP spid="53" grpId="0" animBg="1"/>
      <p:bldP spid="54" grpId="0" animBg="1"/>
      <p:bldP spid="55" grpId="0" animBg="1"/>
      <p:bldP spid="56" grpId="0" animBg="1"/>
      <p:bldP spid="57" grpId="0" animBg="1"/>
      <p:bldP spid="58" grpId="0" animBg="1"/>
      <p:bldP spid="65" grpId="0" animBg="1"/>
      <p:bldP spid="66" grpId="0" animBg="1"/>
      <p:bldP spid="67" grpId="0" animBg="1"/>
      <p:bldP spid="68" grpId="0" animBg="1"/>
      <p:bldP spid="69" grpId="0" animBg="1"/>
      <p:bldP spid="70" grpId="0" animBg="1"/>
      <p:bldP spid="71" grpId="0" animBg="1"/>
      <p:bldP spid="76" grpId="0" animBg="1"/>
      <p:bldP spid="83" grpId="0" animBg="1"/>
      <p:bldP spid="84" grpId="0" animBg="1"/>
      <p:bldP spid="85" grpId="0" animBg="1"/>
      <p:bldP spid="8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Hij wilde zijn zoon onterven. Om welke reden? ‘Ik weet niet.’ </a:t>
            </a:r>
            <a:r>
              <a:rPr lang="nl-NL" b="1" dirty="0">
                <a:solidFill>
                  <a:srgbClr val="CC0000"/>
                </a:solidFill>
              </a:rPr>
              <a:t>75</a:t>
            </a:r>
            <a:r>
              <a:rPr lang="nl-NL" dirty="0">
                <a:solidFill>
                  <a:srgbClr val="CC0000"/>
                </a:solidFill>
              </a:rPr>
              <a:t> Heeft hij hem onterfd? ‘Nee.’ Wie hield hem tegen? ‘Hij dacht erover.’ Hij dacht erover? Tegen wie heeft hij het [dan] gezegd? ‘Tegen niemand.’ Wat anders is van de rechtspraak en van de wetten en van uw waardigheid misbruik maken voor gewin en naar eigen willekeur, als [het] niet [is] op deze manier [iemand] te beschuldigen en [hem] dat te verwijten wat u niet alleen niet kunt duidelijk maken maar zelfs niet probeert?</a:t>
            </a:r>
          </a:p>
        </p:txBody>
      </p:sp>
      <p:sp>
        <p:nvSpPr>
          <p:cNvPr id="9" name="Tekstvak 8">
            <a:extLst>
              <a:ext uri="{FF2B5EF4-FFF2-40B4-BE49-F238E27FC236}">
                <a16:creationId xmlns:a16="http://schemas.microsoft.com/office/drawing/2014/main" id="{1BE9E969-A2EF-4768-A9F6-535A71446065}"/>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74	‘Exheredare filium voluit.’ Quam ob causam? ‘Nescio.’</a:t>
            </a:r>
          </a:p>
          <a:p>
            <a:pPr>
              <a:spcAft>
                <a:spcPts val="200"/>
              </a:spcAft>
              <a:tabLst>
                <a:tab pos="539750" algn="l"/>
              </a:tabLst>
            </a:pPr>
            <a:r>
              <a:rPr lang="nl-NL" sz="2000">
                <a:latin typeface="Calibri" panose="020F0502020204030204" pitchFamily="34" charset="0"/>
              </a:rPr>
              <a:t>75	Exheredavitne? ‘Non.’ Quis prohibuit? ‘Cogitabat.’ Cogitabat? Cui dixit?</a:t>
            </a:r>
          </a:p>
          <a:p>
            <a:pPr>
              <a:spcAft>
                <a:spcPts val="200"/>
              </a:spcAft>
              <a:tabLst>
                <a:tab pos="539750" algn="l"/>
              </a:tabLst>
            </a:pPr>
            <a:r>
              <a:rPr lang="nl-NL" sz="2000">
                <a:latin typeface="Calibri" panose="020F0502020204030204" pitchFamily="34" charset="0"/>
              </a:rPr>
              <a:t>76	‘Nemini.’ Quid est aliud iudicio ac legibus ac maiestate vestra abuti ad</a:t>
            </a:r>
          </a:p>
          <a:p>
            <a:pPr>
              <a:spcAft>
                <a:spcPts val="200"/>
              </a:spcAft>
              <a:tabLst>
                <a:tab pos="539750" algn="l"/>
              </a:tabLst>
            </a:pPr>
            <a:r>
              <a:rPr lang="nl-NL" sz="2000">
                <a:latin typeface="Calibri" panose="020F0502020204030204" pitchFamily="34" charset="0"/>
              </a:rPr>
              <a:t>77	quaestum atque ad libidinem nisi hoc modo accusare atque id obicere quod</a:t>
            </a:r>
          </a:p>
          <a:p>
            <a:pPr>
              <a:spcAft>
                <a:spcPts val="200"/>
              </a:spcAft>
              <a:tabLst>
                <a:tab pos="539750" algn="l"/>
              </a:tabLst>
            </a:pPr>
            <a:r>
              <a:rPr lang="nl-NL" sz="2000">
                <a:latin typeface="Calibri" panose="020F0502020204030204" pitchFamily="34" charset="0"/>
              </a:rPr>
              <a:t>78	planum facere non modo non possis verum ne coneris quidem?</a:t>
            </a:r>
            <a:endParaRPr lang="nl-NL" sz="2000" dirty="0">
              <a:latin typeface="Calibri" panose="020F0502020204030204" pitchFamily="34" charset="0"/>
            </a:endParaRPr>
          </a:p>
        </p:txBody>
      </p:sp>
    </p:spTree>
    <p:extLst>
      <p:ext uri="{BB962C8B-B14F-4D97-AF65-F5344CB8AC3E}">
        <p14:creationId xmlns:p14="http://schemas.microsoft.com/office/powerpoint/2010/main" val="341931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0"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5D36E1C4-B355-4BE1-AD04-2FB4C459B270}"/>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58	‘</a:t>
            </a:r>
            <a:r>
              <a:rPr lang="nl-NL" sz="2000" dirty="0" err="1">
                <a:latin typeface="Calibri" panose="020F0502020204030204" pitchFamily="34" charset="0"/>
              </a:rPr>
              <a:t>Domum</a:t>
            </a:r>
            <a:r>
              <a:rPr lang="nl-NL" sz="2000" dirty="0">
                <a:latin typeface="Calibri" panose="020F0502020204030204" pitchFamily="34" charset="0"/>
              </a:rPr>
              <a:t> </a:t>
            </a:r>
            <a:r>
              <a:rPr lang="nl-NL" sz="2000" dirty="0" err="1">
                <a:latin typeface="Calibri" panose="020F0502020204030204" pitchFamily="34" charset="0"/>
              </a:rPr>
              <a:t>suam</a:t>
            </a:r>
            <a:r>
              <a:rPr lang="nl-NL" sz="2000" dirty="0">
                <a:latin typeface="Calibri" panose="020F0502020204030204" pitchFamily="34" charset="0"/>
              </a:rPr>
              <a:t> </a:t>
            </a:r>
            <a:r>
              <a:rPr lang="nl-NL" sz="2000" dirty="0" err="1">
                <a:latin typeface="Calibri" panose="020F0502020204030204" pitchFamily="34" charset="0"/>
              </a:rPr>
              <a:t>istum</a:t>
            </a:r>
            <a:r>
              <a:rPr lang="nl-NL" sz="2000" dirty="0">
                <a:latin typeface="Calibri" panose="020F0502020204030204" pitchFamily="34" charset="0"/>
              </a:rPr>
              <a:t> non </a:t>
            </a:r>
            <a:r>
              <a:rPr lang="nl-NL" sz="2000" dirty="0" err="1">
                <a:latin typeface="Calibri" panose="020F0502020204030204" pitchFamily="34" charset="0"/>
              </a:rPr>
              <a:t>fere</a:t>
            </a:r>
            <a:r>
              <a:rPr lang="nl-NL" sz="2000" dirty="0">
                <a:latin typeface="Calibri" panose="020F0502020204030204" pitchFamily="34" charset="0"/>
              </a:rPr>
              <a:t> </a:t>
            </a:r>
            <a:r>
              <a:rPr lang="nl-NL" sz="2000" dirty="0" err="1">
                <a:latin typeface="Calibri" panose="020F0502020204030204" pitchFamily="34" charset="0"/>
              </a:rPr>
              <a:t>quisquam</a:t>
            </a:r>
            <a:r>
              <a:rPr lang="nl-NL" sz="2000" dirty="0">
                <a:latin typeface="Calibri" panose="020F0502020204030204" pitchFamily="34" charset="0"/>
              </a:rPr>
              <a:t> </a:t>
            </a:r>
            <a:r>
              <a:rPr lang="nl-NL" sz="2000" dirty="0" err="1">
                <a:latin typeface="Calibri" panose="020F0502020204030204" pitchFamily="34" charset="0"/>
              </a:rPr>
              <a:t>vocabat</a:t>
            </a:r>
            <a:r>
              <a:rPr lang="nl-NL" sz="2000" dirty="0">
                <a:latin typeface="Calibri" panose="020F0502020204030204" pitchFamily="34" charset="0"/>
              </a:rPr>
              <a:t>.’ </a:t>
            </a:r>
            <a:r>
              <a:rPr lang="nl-NL" sz="2000" dirty="0" err="1">
                <a:latin typeface="Calibri" panose="020F0502020204030204" pitchFamily="34" charset="0"/>
              </a:rPr>
              <a:t>Nec</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59	</a:t>
            </a:r>
            <a:r>
              <a:rPr lang="nl-NL" sz="2000" dirty="0" err="1">
                <a:latin typeface="Calibri" panose="020F0502020204030204" pitchFamily="34" charset="0"/>
              </a:rPr>
              <a:t>mirum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in </a:t>
            </a:r>
            <a:r>
              <a:rPr lang="nl-NL" sz="2000" dirty="0" err="1">
                <a:latin typeface="Calibri" panose="020F0502020204030204" pitchFamily="34" charset="0"/>
              </a:rPr>
              <a:t>urbe</a:t>
            </a:r>
            <a:r>
              <a:rPr lang="nl-NL" sz="2000" dirty="0">
                <a:latin typeface="Calibri" panose="020F0502020204030204" pitchFamily="34" charset="0"/>
              </a:rPr>
              <a:t> </a:t>
            </a:r>
            <a:r>
              <a:rPr lang="nl-NL" sz="2000" dirty="0" err="1">
                <a:latin typeface="Calibri" panose="020F0502020204030204" pitchFamily="34" charset="0"/>
              </a:rPr>
              <a:t>viveret</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revocaturus</a:t>
            </a:r>
            <a:r>
              <a:rPr lang="nl-NL" sz="2000" dirty="0">
                <a:latin typeface="Calibri" panose="020F0502020204030204" pitchFamily="34" charset="0"/>
              </a:rPr>
              <a:t> </a:t>
            </a:r>
            <a:r>
              <a:rPr lang="nl-NL" sz="2000" dirty="0" err="1">
                <a:latin typeface="Calibri" panose="020F0502020204030204" pitchFamily="34" charset="0"/>
              </a:rPr>
              <a:t>esset</a:t>
            </a:r>
            <a:r>
              <a:rPr lang="nl-NL" sz="2000" dirty="0">
                <a:latin typeface="Calibri" panose="020F0502020204030204" pitchFamily="34" charset="0"/>
              </a:rPr>
              <a:t>. </a:t>
            </a:r>
            <a:r>
              <a:rPr lang="nl-NL" sz="2000" dirty="0" err="1">
                <a:latin typeface="Calibri" panose="020F0502020204030204" pitchFamily="34" charset="0"/>
              </a:rPr>
              <a:t>Verum</a:t>
            </a:r>
            <a:r>
              <a:rPr lang="nl-NL" sz="2000" dirty="0">
                <a:latin typeface="Calibri" panose="020F0502020204030204" pitchFamily="34" charset="0"/>
              </a:rPr>
              <a:t> </a:t>
            </a:r>
            <a:r>
              <a:rPr lang="nl-NL" sz="2000" dirty="0" err="1">
                <a:latin typeface="Calibri" panose="020F0502020204030204" pitchFamily="34" charset="0"/>
              </a:rPr>
              <a:t>haec</a:t>
            </a:r>
            <a:r>
              <a:rPr lang="nl-NL" sz="2000" dirty="0">
                <a:latin typeface="Calibri" panose="020F0502020204030204" pitchFamily="34" charset="0"/>
              </a:rPr>
              <a:t> tu</a:t>
            </a:r>
          </a:p>
          <a:p>
            <a:pPr>
              <a:spcAft>
                <a:spcPts val="3600"/>
              </a:spcAft>
              <a:tabLst>
                <a:tab pos="539750" algn="l"/>
              </a:tabLst>
            </a:pPr>
            <a:r>
              <a:rPr lang="nl-NL" sz="2000" dirty="0">
                <a:latin typeface="Calibri" panose="020F0502020204030204" pitchFamily="34" charset="0"/>
              </a:rPr>
              <a:t>60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intellegis</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nugatoria</a:t>
            </a:r>
            <a:r>
              <a:rPr lang="nl-NL" sz="2000" dirty="0">
                <a:latin typeface="Calibri" panose="020F0502020204030204" pitchFamily="34" charset="0"/>
              </a:rPr>
              <a:t>; </a:t>
            </a:r>
            <a:r>
              <a:rPr lang="nl-NL" sz="2000" dirty="0" err="1">
                <a:latin typeface="Calibri" panose="020F0502020204030204" pitchFamily="34" charset="0"/>
              </a:rPr>
              <a:t>illud</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coepimus</a:t>
            </a:r>
            <a:r>
              <a:rPr lang="nl-NL" sz="2000" dirty="0">
                <a:latin typeface="Calibri" panose="020F0502020204030204" pitchFamily="34" charset="0"/>
              </a:rPr>
              <a:t> </a:t>
            </a:r>
            <a:r>
              <a:rPr lang="nl-NL" sz="2000" dirty="0" err="1">
                <a:latin typeface="Calibri" panose="020F0502020204030204" pitchFamily="34" charset="0"/>
              </a:rPr>
              <a:t>videamus</a:t>
            </a:r>
            <a:r>
              <a:rPr lang="nl-NL" sz="2000" dirty="0">
                <a:latin typeface="Calibri" panose="020F0502020204030204" pitchFamily="34" charset="0"/>
              </a:rPr>
              <a:t>, quo</a:t>
            </a:r>
          </a:p>
          <a:p>
            <a:pPr>
              <a:spcAft>
                <a:spcPts val="3600"/>
              </a:spcAft>
              <a:tabLst>
                <a:tab pos="539750" algn="l"/>
              </a:tabLst>
            </a:pPr>
            <a:r>
              <a:rPr lang="nl-NL" sz="2000" dirty="0">
                <a:latin typeface="Calibri" panose="020F0502020204030204" pitchFamily="34" charset="0"/>
              </a:rPr>
              <a:t>61	</a:t>
            </a:r>
            <a:r>
              <a:rPr lang="nl-NL" sz="2000" dirty="0" err="1">
                <a:latin typeface="Calibri" panose="020F0502020204030204" pitchFamily="34" charset="0"/>
              </a:rPr>
              <a:t>certius</a:t>
            </a:r>
            <a:r>
              <a:rPr lang="nl-NL" sz="2000" dirty="0">
                <a:latin typeface="Calibri" panose="020F0502020204030204" pitchFamily="34" charset="0"/>
              </a:rPr>
              <a:t> </a:t>
            </a:r>
            <a:r>
              <a:rPr lang="nl-NL" sz="2000" dirty="0" err="1">
                <a:latin typeface="Calibri" panose="020F0502020204030204" pitchFamily="34" charset="0"/>
              </a:rPr>
              <a:t>argumentum</a:t>
            </a:r>
            <a:r>
              <a:rPr lang="nl-NL" sz="2000" dirty="0">
                <a:latin typeface="Calibri" panose="020F0502020204030204" pitchFamily="34" charset="0"/>
              </a:rPr>
              <a:t> </a:t>
            </a:r>
            <a:r>
              <a:rPr lang="nl-NL" sz="2000" dirty="0" err="1">
                <a:latin typeface="Calibri" panose="020F0502020204030204" pitchFamily="34" charset="0"/>
              </a:rPr>
              <a:t>odi</a:t>
            </a:r>
            <a:r>
              <a:rPr lang="nl-NL" sz="2000" dirty="0">
                <a:latin typeface="Calibri" panose="020F0502020204030204" pitchFamily="34" charset="0"/>
              </a:rPr>
              <a:t> </a:t>
            </a:r>
            <a:r>
              <a:rPr lang="nl-NL" sz="2000" dirty="0" err="1">
                <a:latin typeface="Calibri" panose="020F0502020204030204" pitchFamily="34" charset="0"/>
              </a:rPr>
              <a:t>reperiri</a:t>
            </a:r>
            <a:r>
              <a:rPr lang="nl-NL" sz="2000" dirty="0">
                <a:latin typeface="Calibri" panose="020F0502020204030204" pitchFamily="34" charset="0"/>
              </a:rPr>
              <a:t> </a:t>
            </a:r>
            <a:r>
              <a:rPr lang="nl-NL" sz="2000" dirty="0" err="1">
                <a:latin typeface="Calibri" panose="020F0502020204030204" pitchFamily="34" charset="0"/>
              </a:rPr>
              <a:t>nullo</a:t>
            </a:r>
            <a:r>
              <a:rPr lang="nl-NL" sz="2000" dirty="0">
                <a:latin typeface="Calibri" panose="020F0502020204030204" pitchFamily="34" charset="0"/>
              </a:rPr>
              <a:t> </a:t>
            </a:r>
            <a:r>
              <a:rPr lang="nl-NL" sz="2000" dirty="0" err="1">
                <a:latin typeface="Calibri" panose="020F0502020204030204" pitchFamily="34" charset="0"/>
              </a:rPr>
              <a:t>modo</a:t>
            </a:r>
            <a:r>
              <a:rPr lang="nl-NL" sz="2000" dirty="0">
                <a:latin typeface="Calibri" panose="020F0502020204030204" pitchFamily="34" charset="0"/>
              </a:rPr>
              <a:t> </a:t>
            </a:r>
            <a:r>
              <a:rPr lang="nl-NL" sz="2000" dirty="0" err="1">
                <a:latin typeface="Calibri" panose="020F0502020204030204" pitchFamily="34" charset="0"/>
              </a:rPr>
              <a:t>potest</a:t>
            </a:r>
            <a:r>
              <a:rPr lang="nl-NL" sz="2000" dirty="0">
                <a:latin typeface="Calibri" panose="020F0502020204030204" pitchFamily="34" charset="0"/>
              </a:rPr>
              <a:t>. ‘</a:t>
            </a:r>
            <a:r>
              <a:rPr lang="nl-NL" sz="2000" dirty="0" err="1">
                <a:latin typeface="Calibri" panose="020F0502020204030204" pitchFamily="34" charset="0"/>
              </a:rPr>
              <a:t>Exheredare</a:t>
            </a:r>
            <a:r>
              <a:rPr lang="nl-NL" sz="2000" dirty="0">
                <a:latin typeface="Calibri" panose="020F0502020204030204" pitchFamily="34" charset="0"/>
              </a:rPr>
              <a:t> pater </a:t>
            </a:r>
            <a:r>
              <a:rPr lang="nl-NL" sz="2000" dirty="0" err="1">
                <a:latin typeface="Calibri" panose="020F0502020204030204" pitchFamily="34" charset="0"/>
              </a:rPr>
              <a:t>filium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62	</a:t>
            </a:r>
            <a:r>
              <a:rPr lang="nl-NL" sz="2000" dirty="0" err="1">
                <a:latin typeface="Calibri" panose="020F0502020204030204" pitchFamily="34" charset="0"/>
              </a:rPr>
              <a:t>cogitabat</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1A21D0CD-9D7A-4223-9A0D-976619BECA55}"/>
              </a:ext>
            </a:extLst>
          </p:cNvPr>
          <p:cNvCxnSpPr/>
          <p:nvPr/>
        </p:nvCxnSpPr>
        <p:spPr bwMode="auto">
          <a:xfrm>
            <a:off x="6015072" y="132605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1D484BE4-E654-440A-A849-7A275815F7C0}"/>
              </a:ext>
            </a:extLst>
          </p:cNvPr>
          <p:cNvCxnSpPr>
            <a:cxnSpLocks/>
          </p:cNvCxnSpPr>
          <p:nvPr/>
        </p:nvCxnSpPr>
        <p:spPr bwMode="auto">
          <a:xfrm>
            <a:off x="5113152" y="1836000"/>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a16="http://schemas.microsoft.com/office/drawing/2014/main" id="{5CCAD26D-02C1-40BB-BF45-4409FEF91ACC}"/>
              </a:ext>
            </a:extLst>
          </p:cNvPr>
          <p:cNvSpPr/>
          <p:nvPr/>
        </p:nvSpPr>
        <p:spPr bwMode="auto">
          <a:xfrm>
            <a:off x="4410000" y="122063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Rounded Rectangle 12">
            <a:extLst>
              <a:ext uri="{FF2B5EF4-FFF2-40B4-BE49-F238E27FC236}">
                <a16:creationId xmlns:a16="http://schemas.microsoft.com/office/drawing/2014/main" id="{5CCAD26D-02C1-40BB-BF45-4409FEF91ACC}"/>
              </a:ext>
            </a:extLst>
          </p:cNvPr>
          <p:cNvSpPr/>
          <p:nvPr/>
        </p:nvSpPr>
        <p:spPr bwMode="auto">
          <a:xfrm>
            <a:off x="2624544" y="121903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3" name="Straight Connector 10">
            <a:extLst>
              <a:ext uri="{FF2B5EF4-FFF2-40B4-BE49-F238E27FC236}">
                <a16:creationId xmlns:a16="http://schemas.microsoft.com/office/drawing/2014/main" id="{1A21D0CD-9D7A-4223-9A0D-976619BECA55}"/>
              </a:ext>
            </a:extLst>
          </p:cNvPr>
          <p:cNvCxnSpPr/>
          <p:nvPr/>
        </p:nvCxnSpPr>
        <p:spPr bwMode="auto">
          <a:xfrm>
            <a:off x="6948000" y="212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62">
            <a:extLst>
              <a:ext uri="{FF2B5EF4-FFF2-40B4-BE49-F238E27FC236}">
                <a16:creationId xmlns:a16="http://schemas.microsoft.com/office/drawing/2014/main" id="{E6BD476C-1AF2-4747-B4EB-6E23105FB981}"/>
              </a:ext>
            </a:extLst>
          </p:cNvPr>
          <p:cNvSpPr/>
          <p:nvPr/>
        </p:nvSpPr>
        <p:spPr>
          <a:xfrm>
            <a:off x="723808" y="1954723"/>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sp>
        <p:nvSpPr>
          <p:cNvPr id="15" name="Freeform 24">
            <a:extLst>
              <a:ext uri="{FF2B5EF4-FFF2-40B4-BE49-F238E27FC236}">
                <a16:creationId xmlns:a16="http://schemas.microsoft.com/office/drawing/2014/main" id="{606DCB31-1384-42E6-B2E1-256C4A7D75AB}"/>
              </a:ext>
            </a:extLst>
          </p:cNvPr>
          <p:cNvSpPr/>
          <p:nvPr/>
        </p:nvSpPr>
        <p:spPr bwMode="auto">
          <a:xfrm>
            <a:off x="1661775" y="21977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Plus 25">
            <a:extLst>
              <a:ext uri="{FF2B5EF4-FFF2-40B4-BE49-F238E27FC236}">
                <a16:creationId xmlns:a16="http://schemas.microsoft.com/office/drawing/2014/main" id="{D7B3ED3A-06F2-4207-9F27-582BA2FB133B}"/>
              </a:ext>
            </a:extLst>
          </p:cNvPr>
          <p:cNvSpPr/>
          <p:nvPr/>
        </p:nvSpPr>
        <p:spPr bwMode="auto">
          <a:xfrm>
            <a:off x="1841775" y="255966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26">
            <a:extLst>
              <a:ext uri="{FF2B5EF4-FFF2-40B4-BE49-F238E27FC236}">
                <a16:creationId xmlns:a16="http://schemas.microsoft.com/office/drawing/2014/main" id="{554E6C73-2E2A-49FC-97B1-F52DAB1F3C20}"/>
              </a:ext>
            </a:extLst>
          </p:cNvPr>
          <p:cNvSpPr/>
          <p:nvPr/>
        </p:nvSpPr>
        <p:spPr bwMode="auto">
          <a:xfrm flipH="1">
            <a:off x="6702415" y="21977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8" name="Straight Connector 10">
            <a:extLst>
              <a:ext uri="{FF2B5EF4-FFF2-40B4-BE49-F238E27FC236}">
                <a16:creationId xmlns:a16="http://schemas.microsoft.com/office/drawing/2014/main" id="{A4A5D91D-C947-4080-8A15-E9BC70B9C59D}"/>
              </a:ext>
            </a:extLst>
          </p:cNvPr>
          <p:cNvCxnSpPr/>
          <p:nvPr/>
        </p:nvCxnSpPr>
        <p:spPr bwMode="auto">
          <a:xfrm>
            <a:off x="4331488" y="2204095"/>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Plus 25">
            <a:extLst>
              <a:ext uri="{FF2B5EF4-FFF2-40B4-BE49-F238E27FC236}">
                <a16:creationId xmlns:a16="http://schemas.microsoft.com/office/drawing/2014/main" id="{AA1A643C-5203-47E9-B26C-19BF7FFE70EC}"/>
              </a:ext>
            </a:extLst>
          </p:cNvPr>
          <p:cNvSpPr/>
          <p:nvPr/>
        </p:nvSpPr>
        <p:spPr bwMode="auto">
          <a:xfrm>
            <a:off x="4511488" y="25421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0" name="Rechte verbindingslijn 19">
            <a:extLst>
              <a:ext uri="{FF2B5EF4-FFF2-40B4-BE49-F238E27FC236}">
                <a16:creationId xmlns:a16="http://schemas.microsoft.com/office/drawing/2014/main" id="{1D484BE4-E654-440A-A849-7A275815F7C0}"/>
              </a:ext>
            </a:extLst>
          </p:cNvPr>
          <p:cNvCxnSpPr>
            <a:cxnSpLocks/>
          </p:cNvCxnSpPr>
          <p:nvPr/>
        </p:nvCxnSpPr>
        <p:spPr bwMode="auto">
          <a:xfrm>
            <a:off x="3600000" y="2579562"/>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Rechte verbindingslijn 20">
            <a:extLst>
              <a:ext uri="{FF2B5EF4-FFF2-40B4-BE49-F238E27FC236}">
                <a16:creationId xmlns:a16="http://schemas.microsoft.com/office/drawing/2014/main" id="{1D484BE4-E654-440A-A849-7A275815F7C0}"/>
              </a:ext>
            </a:extLst>
          </p:cNvPr>
          <p:cNvCxnSpPr>
            <a:cxnSpLocks/>
          </p:cNvCxnSpPr>
          <p:nvPr/>
        </p:nvCxnSpPr>
        <p:spPr bwMode="auto">
          <a:xfrm>
            <a:off x="5113152" y="2579562"/>
            <a:ext cx="173595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ounded Rectangle 12">
            <a:extLst>
              <a:ext uri="{FF2B5EF4-FFF2-40B4-BE49-F238E27FC236}">
                <a16:creationId xmlns:a16="http://schemas.microsoft.com/office/drawing/2014/main" id="{5CCAD26D-02C1-40BB-BF45-4409FEF91ACC}"/>
              </a:ext>
            </a:extLst>
          </p:cNvPr>
          <p:cNvSpPr/>
          <p:nvPr/>
        </p:nvSpPr>
        <p:spPr bwMode="auto">
          <a:xfrm>
            <a:off x="1160903" y="195020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a16="http://schemas.microsoft.com/office/drawing/2014/main" id="{5CCAD26D-02C1-40BB-BF45-4409FEF91ACC}"/>
              </a:ext>
            </a:extLst>
          </p:cNvPr>
          <p:cNvSpPr/>
          <p:nvPr/>
        </p:nvSpPr>
        <p:spPr bwMode="auto">
          <a:xfrm>
            <a:off x="1706376" y="194972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5" name="Straight Connector 10">
            <a:extLst>
              <a:ext uri="{FF2B5EF4-FFF2-40B4-BE49-F238E27FC236}">
                <a16:creationId xmlns:a16="http://schemas.microsoft.com/office/drawing/2014/main" id="{1A21D0CD-9D7A-4223-9A0D-976619BECA55}"/>
              </a:ext>
            </a:extLst>
          </p:cNvPr>
          <p:cNvCxnSpPr/>
          <p:nvPr/>
        </p:nvCxnSpPr>
        <p:spPr bwMode="auto">
          <a:xfrm>
            <a:off x="4320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echte verbindingslijn 25">
            <a:extLst>
              <a:ext uri="{FF2B5EF4-FFF2-40B4-BE49-F238E27FC236}">
                <a16:creationId xmlns:a16="http://schemas.microsoft.com/office/drawing/2014/main" id="{1D484BE4-E654-440A-A849-7A275815F7C0}"/>
              </a:ext>
            </a:extLst>
          </p:cNvPr>
          <p:cNvCxnSpPr>
            <a:cxnSpLocks/>
          </p:cNvCxnSpPr>
          <p:nvPr/>
        </p:nvCxnSpPr>
        <p:spPr bwMode="auto">
          <a:xfrm>
            <a:off x="1751775" y="3368872"/>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echte verbindingslijn 26">
            <a:extLst>
              <a:ext uri="{FF2B5EF4-FFF2-40B4-BE49-F238E27FC236}">
                <a16:creationId xmlns:a16="http://schemas.microsoft.com/office/drawing/2014/main" id="{604221FF-62E0-4644-89A5-C5806E9B35FF}"/>
              </a:ext>
            </a:extLst>
          </p:cNvPr>
          <p:cNvCxnSpPr>
            <a:cxnSpLocks/>
          </p:cNvCxnSpPr>
          <p:nvPr/>
        </p:nvCxnSpPr>
        <p:spPr bwMode="auto">
          <a:xfrm>
            <a:off x="2768160" y="3368872"/>
            <a:ext cx="39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ounded Rectangle 12">
            <a:extLst>
              <a:ext uri="{FF2B5EF4-FFF2-40B4-BE49-F238E27FC236}">
                <a16:creationId xmlns:a16="http://schemas.microsoft.com/office/drawing/2014/main" id="{5CCAD26D-02C1-40BB-BF45-4409FEF91ACC}"/>
              </a:ext>
            </a:extLst>
          </p:cNvPr>
          <p:cNvSpPr/>
          <p:nvPr/>
        </p:nvSpPr>
        <p:spPr bwMode="auto">
          <a:xfrm>
            <a:off x="8239808" y="194972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Rounded Rectangle 12">
            <a:extLst>
              <a:ext uri="{FF2B5EF4-FFF2-40B4-BE49-F238E27FC236}">
                <a16:creationId xmlns:a16="http://schemas.microsoft.com/office/drawing/2014/main" id="{5CCAD26D-02C1-40BB-BF45-4409FEF91ACC}"/>
              </a:ext>
            </a:extLst>
          </p:cNvPr>
          <p:cNvSpPr/>
          <p:nvPr/>
        </p:nvSpPr>
        <p:spPr bwMode="auto">
          <a:xfrm>
            <a:off x="2822025" y="27259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a16="http://schemas.microsoft.com/office/drawing/2014/main" id="{5CCAD26D-02C1-40BB-BF45-4409FEF91ACC}"/>
              </a:ext>
            </a:extLst>
          </p:cNvPr>
          <p:cNvSpPr/>
          <p:nvPr/>
        </p:nvSpPr>
        <p:spPr bwMode="auto">
          <a:xfrm>
            <a:off x="7855680" y="195020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Rounded Rectangle 12">
            <a:extLst>
              <a:ext uri="{FF2B5EF4-FFF2-40B4-BE49-F238E27FC236}">
                <a16:creationId xmlns:a16="http://schemas.microsoft.com/office/drawing/2014/main" id="{5CCAD26D-02C1-40BB-BF45-4409FEF91ACC}"/>
              </a:ext>
            </a:extLst>
          </p:cNvPr>
          <p:cNvSpPr/>
          <p:nvPr/>
        </p:nvSpPr>
        <p:spPr bwMode="auto">
          <a:xfrm>
            <a:off x="3604639" y="273011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5" name="Straight Connector 10">
            <a:extLst>
              <a:ext uri="{FF2B5EF4-FFF2-40B4-BE49-F238E27FC236}">
                <a16:creationId xmlns:a16="http://schemas.microsoft.com/office/drawing/2014/main" id="{1A21D0CD-9D7A-4223-9A0D-976619BECA55}"/>
              </a:ext>
            </a:extLst>
          </p:cNvPr>
          <p:cNvCxnSpPr/>
          <p:nvPr/>
        </p:nvCxnSpPr>
        <p:spPr bwMode="auto">
          <a:xfrm>
            <a:off x="6264000" y="363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1D484BE4-E654-440A-A849-7A275815F7C0}"/>
              </a:ext>
            </a:extLst>
          </p:cNvPr>
          <p:cNvCxnSpPr>
            <a:cxnSpLocks/>
          </p:cNvCxnSpPr>
          <p:nvPr/>
        </p:nvCxnSpPr>
        <p:spPr bwMode="auto">
          <a:xfrm>
            <a:off x="5473920" y="3368872"/>
            <a:ext cx="92681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1D484BE4-E654-440A-A849-7A275815F7C0}"/>
              </a:ext>
            </a:extLst>
          </p:cNvPr>
          <p:cNvCxnSpPr>
            <a:cxnSpLocks/>
          </p:cNvCxnSpPr>
          <p:nvPr/>
        </p:nvCxnSpPr>
        <p:spPr bwMode="auto">
          <a:xfrm>
            <a:off x="6540415" y="3368872"/>
            <a:ext cx="93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chte verbindingslijn 37">
            <a:extLst>
              <a:ext uri="{FF2B5EF4-FFF2-40B4-BE49-F238E27FC236}">
                <a16:creationId xmlns:a16="http://schemas.microsoft.com/office/drawing/2014/main" id="{604221FF-62E0-4644-89A5-C5806E9B35FF}"/>
              </a:ext>
            </a:extLst>
          </p:cNvPr>
          <p:cNvCxnSpPr>
            <a:cxnSpLocks/>
          </p:cNvCxnSpPr>
          <p:nvPr/>
        </p:nvCxnSpPr>
        <p:spPr bwMode="auto">
          <a:xfrm>
            <a:off x="3430800" y="4140000"/>
            <a:ext cx="7812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1D484BE4-E654-440A-A849-7A275815F7C0}"/>
              </a:ext>
            </a:extLst>
          </p:cNvPr>
          <p:cNvCxnSpPr>
            <a:cxnSpLocks/>
          </p:cNvCxnSpPr>
          <p:nvPr/>
        </p:nvCxnSpPr>
        <p:spPr bwMode="auto">
          <a:xfrm>
            <a:off x="5509152" y="4140000"/>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Freeform 24">
            <a:extLst>
              <a:ext uri="{FF2B5EF4-FFF2-40B4-BE49-F238E27FC236}">
                <a16:creationId xmlns:a16="http://schemas.microsoft.com/office/drawing/2014/main" id="{606DCB31-1384-42E6-B2E1-256C4A7D75AB}"/>
              </a:ext>
            </a:extLst>
          </p:cNvPr>
          <p:cNvSpPr/>
          <p:nvPr/>
        </p:nvSpPr>
        <p:spPr bwMode="auto">
          <a:xfrm>
            <a:off x="4832385"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Plus 25">
            <a:extLst>
              <a:ext uri="{FF2B5EF4-FFF2-40B4-BE49-F238E27FC236}">
                <a16:creationId xmlns:a16="http://schemas.microsoft.com/office/drawing/2014/main" id="{D7B3ED3A-06F2-4207-9F27-582BA2FB133B}"/>
              </a:ext>
            </a:extLst>
          </p:cNvPr>
          <p:cNvSpPr/>
          <p:nvPr/>
        </p:nvSpPr>
        <p:spPr bwMode="auto">
          <a:xfrm>
            <a:off x="5054343" y="331143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26">
            <a:extLst>
              <a:ext uri="{FF2B5EF4-FFF2-40B4-BE49-F238E27FC236}">
                <a16:creationId xmlns:a16="http://schemas.microsoft.com/office/drawing/2014/main" id="{554E6C73-2E2A-49FC-97B1-F52DAB1F3C20}"/>
              </a:ext>
            </a:extLst>
          </p:cNvPr>
          <p:cNvSpPr/>
          <p:nvPr/>
        </p:nvSpPr>
        <p:spPr bwMode="auto">
          <a:xfrm flipH="1">
            <a:off x="6298262"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24">
            <a:extLst>
              <a:ext uri="{FF2B5EF4-FFF2-40B4-BE49-F238E27FC236}">
                <a16:creationId xmlns:a16="http://schemas.microsoft.com/office/drawing/2014/main" id="{606DCB31-1384-42E6-B2E1-256C4A7D75AB}"/>
              </a:ext>
            </a:extLst>
          </p:cNvPr>
          <p:cNvSpPr/>
          <p:nvPr/>
        </p:nvSpPr>
        <p:spPr bwMode="auto">
          <a:xfrm>
            <a:off x="7542267" y="297056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Plus 25">
            <a:extLst>
              <a:ext uri="{FF2B5EF4-FFF2-40B4-BE49-F238E27FC236}">
                <a16:creationId xmlns:a16="http://schemas.microsoft.com/office/drawing/2014/main" id="{D7B3ED3A-06F2-4207-9F27-582BA2FB133B}"/>
              </a:ext>
            </a:extLst>
          </p:cNvPr>
          <p:cNvSpPr/>
          <p:nvPr/>
        </p:nvSpPr>
        <p:spPr bwMode="auto">
          <a:xfrm>
            <a:off x="7698119" y="3330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26">
            <a:extLst>
              <a:ext uri="{FF2B5EF4-FFF2-40B4-BE49-F238E27FC236}">
                <a16:creationId xmlns:a16="http://schemas.microsoft.com/office/drawing/2014/main" id="{554E6C73-2E2A-49FC-97B1-F52DAB1F3C20}"/>
              </a:ext>
            </a:extLst>
          </p:cNvPr>
          <p:cNvSpPr/>
          <p:nvPr/>
        </p:nvSpPr>
        <p:spPr bwMode="auto">
          <a:xfrm flipH="1">
            <a:off x="6030576" y="372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Rounded Rectangle 12">
            <a:extLst>
              <a:ext uri="{FF2B5EF4-FFF2-40B4-BE49-F238E27FC236}">
                <a16:creationId xmlns:a16="http://schemas.microsoft.com/office/drawing/2014/main" id="{5CCAD26D-02C1-40BB-BF45-4409FEF91ACC}"/>
              </a:ext>
            </a:extLst>
          </p:cNvPr>
          <p:cNvSpPr/>
          <p:nvPr/>
        </p:nvSpPr>
        <p:spPr bwMode="auto">
          <a:xfrm>
            <a:off x="4424432" y="273011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4565650" y="2733622"/>
            <a:ext cx="600075" cy="393753"/>
          </a:xfrm>
          <a:custGeom>
            <a:avLst/>
            <a:gdLst>
              <a:gd name="connsiteX0" fmla="*/ 600075 w 600075"/>
              <a:gd name="connsiteY0" fmla="*/ 371528 h 393753"/>
              <a:gd name="connsiteX1" fmla="*/ 409575 w 600075"/>
              <a:gd name="connsiteY1" fmla="*/ 53 h 393753"/>
              <a:gd name="connsiteX2" fmla="*/ 0 w 600075"/>
              <a:gd name="connsiteY2" fmla="*/ 393753 h 393753"/>
            </a:gdLst>
            <a:ahLst/>
            <a:cxnLst>
              <a:cxn ang="0">
                <a:pos x="connsiteX0" y="connsiteY0"/>
              </a:cxn>
              <a:cxn ang="0">
                <a:pos x="connsiteX1" y="connsiteY1"/>
              </a:cxn>
              <a:cxn ang="0">
                <a:pos x="connsiteX2" y="connsiteY2"/>
              </a:cxn>
            </a:cxnLst>
            <a:rect l="l" t="t" r="r" b="b"/>
            <a:pathLst>
              <a:path w="600075" h="393753">
                <a:moveTo>
                  <a:pt x="600075" y="371528"/>
                </a:moveTo>
                <a:cubicBezTo>
                  <a:pt x="554831" y="183938"/>
                  <a:pt x="509587" y="-3651"/>
                  <a:pt x="409575" y="53"/>
                </a:cubicBezTo>
                <a:cubicBezTo>
                  <a:pt x="309563" y="3757"/>
                  <a:pt x="154781" y="198755"/>
                  <a:pt x="0" y="39375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1" name="Rounded Rectangle 12">
            <a:extLst>
              <a:ext uri="{FF2B5EF4-FFF2-40B4-BE49-F238E27FC236}">
                <a16:creationId xmlns:a16="http://schemas.microsoft.com/office/drawing/2014/main" id="{5CCAD26D-02C1-40BB-BF45-4409FEF91ACC}"/>
              </a:ext>
            </a:extLst>
          </p:cNvPr>
          <p:cNvSpPr/>
          <p:nvPr/>
        </p:nvSpPr>
        <p:spPr bwMode="auto">
          <a:xfrm>
            <a:off x="4982343" y="273011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4495800" y="3314700"/>
            <a:ext cx="3500571" cy="408303"/>
          </a:xfrm>
          <a:custGeom>
            <a:avLst/>
            <a:gdLst>
              <a:gd name="connsiteX0" fmla="*/ 3403600 w 3500571"/>
              <a:gd name="connsiteY0" fmla="*/ 38100 h 408303"/>
              <a:gd name="connsiteX1" fmla="*/ 3429000 w 3500571"/>
              <a:gd name="connsiteY1" fmla="*/ 406400 h 408303"/>
              <a:gd name="connsiteX2" fmla="*/ 2603500 w 3500571"/>
              <a:gd name="connsiteY2" fmla="*/ 190500 h 408303"/>
              <a:gd name="connsiteX3" fmla="*/ 2184400 w 3500571"/>
              <a:gd name="connsiteY3" fmla="*/ 381000 h 408303"/>
              <a:gd name="connsiteX4" fmla="*/ 1511300 w 3500571"/>
              <a:gd name="connsiteY4" fmla="*/ 190500 h 408303"/>
              <a:gd name="connsiteX5" fmla="*/ 800100 w 3500571"/>
              <a:gd name="connsiteY5" fmla="*/ 317500 h 408303"/>
              <a:gd name="connsiteX6" fmla="*/ 431800 w 3500571"/>
              <a:gd name="connsiteY6" fmla="*/ 279400 h 408303"/>
              <a:gd name="connsiteX7" fmla="*/ 215900 w 3500571"/>
              <a:gd name="connsiteY7" fmla="*/ 368300 h 408303"/>
              <a:gd name="connsiteX8" fmla="*/ 0 w 3500571"/>
              <a:gd name="connsiteY8" fmla="*/ 0 h 408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0571" h="408303">
                <a:moveTo>
                  <a:pt x="3403600" y="38100"/>
                </a:moveTo>
                <a:cubicBezTo>
                  <a:pt x="3482975" y="209550"/>
                  <a:pt x="3562350" y="381000"/>
                  <a:pt x="3429000" y="406400"/>
                </a:cubicBezTo>
                <a:cubicBezTo>
                  <a:pt x="3295650" y="431800"/>
                  <a:pt x="2810933" y="194733"/>
                  <a:pt x="2603500" y="190500"/>
                </a:cubicBezTo>
                <a:cubicBezTo>
                  <a:pt x="2396067" y="186267"/>
                  <a:pt x="2366433" y="381000"/>
                  <a:pt x="2184400" y="381000"/>
                </a:cubicBezTo>
                <a:cubicBezTo>
                  <a:pt x="2002367" y="381000"/>
                  <a:pt x="1742017" y="201083"/>
                  <a:pt x="1511300" y="190500"/>
                </a:cubicBezTo>
                <a:cubicBezTo>
                  <a:pt x="1280583" y="179917"/>
                  <a:pt x="980017" y="302683"/>
                  <a:pt x="800100" y="317500"/>
                </a:cubicBezTo>
                <a:cubicBezTo>
                  <a:pt x="620183" y="332317"/>
                  <a:pt x="529167" y="270933"/>
                  <a:pt x="431800" y="279400"/>
                </a:cubicBezTo>
                <a:cubicBezTo>
                  <a:pt x="334433" y="287867"/>
                  <a:pt x="287867" y="414867"/>
                  <a:pt x="215900" y="368300"/>
                </a:cubicBezTo>
                <a:cubicBezTo>
                  <a:pt x="143933" y="321733"/>
                  <a:pt x="71966" y="160866"/>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2" name="Rounded Rectangle 12">
            <a:extLst>
              <a:ext uri="{FF2B5EF4-FFF2-40B4-BE49-F238E27FC236}">
                <a16:creationId xmlns:a16="http://schemas.microsoft.com/office/drawing/2014/main" id="{5CCAD26D-02C1-40BB-BF45-4409FEF91ACC}"/>
              </a:ext>
            </a:extLst>
          </p:cNvPr>
          <p:cNvSpPr/>
          <p:nvPr/>
        </p:nvSpPr>
        <p:spPr bwMode="auto">
          <a:xfrm>
            <a:off x="2263630" y="349275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3" name="Straight Connector 10">
            <a:extLst>
              <a:ext uri="{FF2B5EF4-FFF2-40B4-BE49-F238E27FC236}">
                <a16:creationId xmlns:a16="http://schemas.microsoft.com/office/drawing/2014/main" id="{1A21D0CD-9D7A-4223-9A0D-976619BECA55}"/>
              </a:ext>
            </a:extLst>
          </p:cNvPr>
          <p:cNvCxnSpPr/>
          <p:nvPr/>
        </p:nvCxnSpPr>
        <p:spPr bwMode="auto">
          <a:xfrm>
            <a:off x="2021937" y="439343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Rechte verbindingslijn 53">
            <a:extLst>
              <a:ext uri="{FF2B5EF4-FFF2-40B4-BE49-F238E27FC236}">
                <a16:creationId xmlns:a16="http://schemas.microsoft.com/office/drawing/2014/main" id="{1D484BE4-E654-440A-A849-7A275815F7C0}"/>
              </a:ext>
            </a:extLst>
          </p:cNvPr>
          <p:cNvCxnSpPr>
            <a:cxnSpLocks/>
          </p:cNvCxnSpPr>
          <p:nvPr/>
        </p:nvCxnSpPr>
        <p:spPr bwMode="auto">
          <a:xfrm>
            <a:off x="904192" y="4896000"/>
            <a:ext cx="96418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Rechte verbindingslijn 55">
            <a:extLst>
              <a:ext uri="{FF2B5EF4-FFF2-40B4-BE49-F238E27FC236}">
                <a16:creationId xmlns:a16="http://schemas.microsoft.com/office/drawing/2014/main" id="{604221FF-62E0-4644-89A5-C5806E9B35FF}"/>
              </a:ext>
            </a:extLst>
          </p:cNvPr>
          <p:cNvCxnSpPr>
            <a:cxnSpLocks/>
          </p:cNvCxnSpPr>
          <p:nvPr/>
        </p:nvCxnSpPr>
        <p:spPr bwMode="auto">
          <a:xfrm>
            <a:off x="6388262" y="4140000"/>
            <a:ext cx="1088153"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ounded Rectangle 12">
            <a:extLst>
              <a:ext uri="{FF2B5EF4-FFF2-40B4-BE49-F238E27FC236}">
                <a16:creationId xmlns:a16="http://schemas.microsoft.com/office/drawing/2014/main" id="{5CCAD26D-02C1-40BB-BF45-4409FEF91ACC}"/>
              </a:ext>
            </a:extLst>
          </p:cNvPr>
          <p:cNvSpPr/>
          <p:nvPr/>
        </p:nvSpPr>
        <p:spPr bwMode="auto">
          <a:xfrm>
            <a:off x="7695832" y="349143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9" name="Rounded Rectangle 12">
            <a:extLst>
              <a:ext uri="{FF2B5EF4-FFF2-40B4-BE49-F238E27FC236}">
                <a16:creationId xmlns:a16="http://schemas.microsoft.com/office/drawing/2014/main" id="{5CCAD26D-02C1-40BB-BF45-4409FEF91ACC}"/>
              </a:ext>
            </a:extLst>
          </p:cNvPr>
          <p:cNvSpPr/>
          <p:nvPr/>
        </p:nvSpPr>
        <p:spPr bwMode="auto">
          <a:xfrm>
            <a:off x="8345589" y="349143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0" name="Vrije vorm 59"/>
          <p:cNvSpPr/>
          <p:nvPr/>
        </p:nvSpPr>
        <p:spPr bwMode="auto">
          <a:xfrm>
            <a:off x="1358900" y="1320690"/>
            <a:ext cx="800100" cy="254109"/>
          </a:xfrm>
          <a:custGeom>
            <a:avLst/>
            <a:gdLst>
              <a:gd name="connsiteX0" fmla="*/ 749300 w 749300"/>
              <a:gd name="connsiteY0" fmla="*/ 228630 h 228630"/>
              <a:gd name="connsiteX1" fmla="*/ 355600 w 749300"/>
              <a:gd name="connsiteY1" fmla="*/ 30 h 228630"/>
              <a:gd name="connsiteX2" fmla="*/ 0 w 749300"/>
              <a:gd name="connsiteY2" fmla="*/ 215930 h 228630"/>
              <a:gd name="connsiteX0" fmla="*/ 800100 w 800100"/>
              <a:gd name="connsiteY0" fmla="*/ 228709 h 254109"/>
              <a:gd name="connsiteX1" fmla="*/ 406400 w 800100"/>
              <a:gd name="connsiteY1" fmla="*/ 109 h 254109"/>
              <a:gd name="connsiteX2" fmla="*/ 0 w 800100"/>
              <a:gd name="connsiteY2" fmla="*/ 254109 h 254109"/>
            </a:gdLst>
            <a:ahLst/>
            <a:cxnLst>
              <a:cxn ang="0">
                <a:pos x="connsiteX0" y="connsiteY0"/>
              </a:cxn>
              <a:cxn ang="0">
                <a:pos x="connsiteX1" y="connsiteY1"/>
              </a:cxn>
              <a:cxn ang="0">
                <a:pos x="connsiteX2" y="connsiteY2"/>
              </a:cxn>
            </a:cxnLst>
            <a:rect l="l" t="t" r="r" b="b"/>
            <a:pathLst>
              <a:path w="800100" h="254109">
                <a:moveTo>
                  <a:pt x="800100" y="228709"/>
                </a:moveTo>
                <a:cubicBezTo>
                  <a:pt x="665691" y="115467"/>
                  <a:pt x="539750" y="-4124"/>
                  <a:pt x="406400" y="109"/>
                </a:cubicBezTo>
                <a:cubicBezTo>
                  <a:pt x="273050" y="4342"/>
                  <a:pt x="115358" y="145100"/>
                  <a:pt x="0" y="25410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Vrije vorm: vorm 1">
            <a:extLst>
              <a:ext uri="{FF2B5EF4-FFF2-40B4-BE49-F238E27FC236}">
                <a16:creationId xmlns:a16="http://schemas.microsoft.com/office/drawing/2014/main" id="{092749AE-65BE-4B28-9E45-434AE3DB1378}"/>
              </a:ext>
            </a:extLst>
          </p:cNvPr>
          <p:cNvSpPr/>
          <p:nvPr/>
        </p:nvSpPr>
        <p:spPr bwMode="auto">
          <a:xfrm>
            <a:off x="1199626" y="3691002"/>
            <a:ext cx="1174458" cy="184712"/>
          </a:xfrm>
          <a:custGeom>
            <a:avLst/>
            <a:gdLst>
              <a:gd name="connsiteX0" fmla="*/ 0 w 1174458"/>
              <a:gd name="connsiteY0" fmla="*/ 159545 h 184712"/>
              <a:gd name="connsiteX1" fmla="*/ 494950 w 1174458"/>
              <a:gd name="connsiteY1" fmla="*/ 154 h 184712"/>
              <a:gd name="connsiteX2" fmla="*/ 1174458 w 1174458"/>
              <a:gd name="connsiteY2" fmla="*/ 184712 h 184712"/>
            </a:gdLst>
            <a:ahLst/>
            <a:cxnLst>
              <a:cxn ang="0">
                <a:pos x="connsiteX0" y="connsiteY0"/>
              </a:cxn>
              <a:cxn ang="0">
                <a:pos x="connsiteX1" y="connsiteY1"/>
              </a:cxn>
              <a:cxn ang="0">
                <a:pos x="connsiteX2" y="connsiteY2"/>
              </a:cxn>
            </a:cxnLst>
            <a:rect l="l" t="t" r="r" b="b"/>
            <a:pathLst>
              <a:path w="1174458" h="184712">
                <a:moveTo>
                  <a:pt x="0" y="159545"/>
                </a:moveTo>
                <a:cubicBezTo>
                  <a:pt x="149603" y="77752"/>
                  <a:pt x="299207" y="-4040"/>
                  <a:pt x="494950" y="154"/>
                </a:cubicBezTo>
                <a:cubicBezTo>
                  <a:pt x="690693" y="4348"/>
                  <a:pt x="932575" y="94530"/>
                  <a:pt x="1174458" y="18471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vorm 2">
            <a:extLst>
              <a:ext uri="{FF2B5EF4-FFF2-40B4-BE49-F238E27FC236}">
                <a16:creationId xmlns:a16="http://schemas.microsoft.com/office/drawing/2014/main" id="{D15C13AA-29B6-489E-B562-2F89FC9F0548}"/>
              </a:ext>
            </a:extLst>
          </p:cNvPr>
          <p:cNvSpPr/>
          <p:nvPr/>
        </p:nvSpPr>
        <p:spPr bwMode="auto">
          <a:xfrm>
            <a:off x="2399251" y="3582089"/>
            <a:ext cx="864066" cy="285236"/>
          </a:xfrm>
          <a:custGeom>
            <a:avLst/>
            <a:gdLst>
              <a:gd name="connsiteX0" fmla="*/ 864066 w 864066"/>
              <a:gd name="connsiteY0" fmla="*/ 276847 h 285236"/>
              <a:gd name="connsiteX1" fmla="*/ 553674 w 864066"/>
              <a:gd name="connsiteY1" fmla="*/ 10 h 285236"/>
              <a:gd name="connsiteX2" fmla="*/ 0 w 864066"/>
              <a:gd name="connsiteY2" fmla="*/ 285236 h 285236"/>
            </a:gdLst>
            <a:ahLst/>
            <a:cxnLst>
              <a:cxn ang="0">
                <a:pos x="connsiteX0" y="connsiteY0"/>
              </a:cxn>
              <a:cxn ang="0">
                <a:pos x="connsiteX1" y="connsiteY1"/>
              </a:cxn>
              <a:cxn ang="0">
                <a:pos x="connsiteX2" y="connsiteY2"/>
              </a:cxn>
            </a:cxnLst>
            <a:rect l="l" t="t" r="r" b="b"/>
            <a:pathLst>
              <a:path w="864066" h="285236">
                <a:moveTo>
                  <a:pt x="864066" y="276847"/>
                </a:moveTo>
                <a:cubicBezTo>
                  <a:pt x="780875" y="137729"/>
                  <a:pt x="697685" y="-1388"/>
                  <a:pt x="553674" y="10"/>
                </a:cubicBezTo>
                <a:cubicBezTo>
                  <a:pt x="409663" y="1408"/>
                  <a:pt x="204831" y="143322"/>
                  <a:pt x="0" y="28523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7367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750" fill="hold"/>
                                        <p:tgtEl>
                                          <p:spTgt spid="12"/>
                                        </p:tgtEl>
                                        <p:attrNameLst>
                                          <p:attrName>ppt_w</p:attrName>
                                        </p:attrNameLst>
                                      </p:cBhvr>
                                      <p:tavLst>
                                        <p:tav tm="0">
                                          <p:val>
                                            <p:fltVal val="0"/>
                                          </p:val>
                                        </p:tav>
                                        <p:tav tm="100000">
                                          <p:val>
                                            <p:strVal val="#ppt_w"/>
                                          </p:val>
                                        </p:tav>
                                      </p:tavLst>
                                    </p:anim>
                                    <p:anim calcmode="lin" valueType="num">
                                      <p:cBhvr>
                                        <p:cTn id="28" dur="750" fill="hold"/>
                                        <p:tgtEl>
                                          <p:spTgt spid="12"/>
                                        </p:tgtEl>
                                        <p:attrNameLst>
                                          <p:attrName>ppt_h</p:attrName>
                                        </p:attrNameLst>
                                      </p:cBhvr>
                                      <p:tavLst>
                                        <p:tav tm="0">
                                          <p:val>
                                            <p:fltVal val="0"/>
                                          </p:val>
                                        </p:tav>
                                        <p:tav tm="100000">
                                          <p:val>
                                            <p:strVal val="#ppt_h"/>
                                          </p:val>
                                        </p:tav>
                                      </p:tavLst>
                                    </p:anim>
                                    <p:anim calcmode="lin" valueType="num">
                                      <p:cBhvr>
                                        <p:cTn id="29" dur="750" fill="hold"/>
                                        <p:tgtEl>
                                          <p:spTgt spid="12"/>
                                        </p:tgtEl>
                                        <p:attrNameLst>
                                          <p:attrName>style.rotation</p:attrName>
                                        </p:attrNameLst>
                                      </p:cBhvr>
                                      <p:tavLst>
                                        <p:tav tm="0">
                                          <p:val>
                                            <p:fltVal val="90"/>
                                          </p:val>
                                        </p:tav>
                                        <p:tav tm="100000">
                                          <p:val>
                                            <p:fltVal val="0"/>
                                          </p:val>
                                        </p:tav>
                                      </p:tavLst>
                                    </p:anim>
                                    <p:animEffect transition="in" filter="fade">
                                      <p:cBhvr>
                                        <p:cTn id="30" dur="75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right)">
                                      <p:cBhvr>
                                        <p:cTn id="35" dur="500"/>
                                        <p:tgtEl>
                                          <p:spTgt spid="60"/>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barn(outVertical)">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arn(outVertical)">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left)">
                                      <p:cBhvr>
                                        <p:cTn id="64" dur="500"/>
                                        <p:tgtEl>
                                          <p:spTgt spid="15"/>
                                        </p:tgtEl>
                                      </p:cBhvr>
                                    </p:animEffect>
                                  </p:childTnLst>
                                </p:cTn>
                              </p:par>
                              <p:par>
                                <p:cTn id="65" presetID="35"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style.rotation</p:attrName>
                                        </p:attrNameLst>
                                      </p:cBhvr>
                                      <p:tavLst>
                                        <p:tav tm="0">
                                          <p:val>
                                            <p:fltVal val="720"/>
                                          </p:val>
                                        </p:tav>
                                        <p:tav tm="100000">
                                          <p:val>
                                            <p:fltVal val="0"/>
                                          </p:val>
                                        </p:tav>
                                      </p:tavLst>
                                    </p:anim>
                                    <p:anim calcmode="lin" valueType="num">
                                      <p:cBhvr>
                                        <p:cTn id="69" dur="1000" fill="hold"/>
                                        <p:tgtEl>
                                          <p:spTgt spid="16"/>
                                        </p:tgtEl>
                                        <p:attrNameLst>
                                          <p:attrName>ppt_h</p:attrName>
                                        </p:attrNameLst>
                                      </p:cBhvr>
                                      <p:tavLst>
                                        <p:tav tm="0">
                                          <p:val>
                                            <p:fltVal val="0"/>
                                          </p:val>
                                        </p:tav>
                                        <p:tav tm="100000">
                                          <p:val>
                                            <p:strVal val="#ppt_h"/>
                                          </p:val>
                                        </p:tav>
                                      </p:tavLst>
                                    </p:anim>
                                    <p:anim calcmode="lin" valueType="num">
                                      <p:cBhvr>
                                        <p:cTn id="70" dur="1000" fill="hold"/>
                                        <p:tgtEl>
                                          <p:spTgt spid="16"/>
                                        </p:tgtEl>
                                        <p:attrNameLst>
                                          <p:attrName>ppt_w</p:attrName>
                                        </p:attrNameLst>
                                      </p:cBhvr>
                                      <p:tavLst>
                                        <p:tav tm="0">
                                          <p:val>
                                            <p:fltVal val="0"/>
                                          </p:val>
                                        </p:tav>
                                        <p:tav tm="100000">
                                          <p:val>
                                            <p:strVal val="#ppt_w"/>
                                          </p:val>
                                        </p:tav>
                                      </p:tavLst>
                                    </p:anim>
                                  </p:childTnLst>
                                </p:cTn>
                              </p:par>
                            </p:childTnLst>
                          </p:cTn>
                        </p:par>
                        <p:par>
                          <p:cTn id="71" fill="hold">
                            <p:stCondLst>
                              <p:cond delay="1000"/>
                            </p:stCondLst>
                            <p:childTnLst>
                              <p:par>
                                <p:cTn id="72" presetID="22" presetClass="entr" presetSubtype="2"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wipe(right)">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par>
                                <p:cTn id="82" presetID="35"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style.rotation</p:attrName>
                                        </p:attrNameLst>
                                      </p:cBhvr>
                                      <p:tavLst>
                                        <p:tav tm="0">
                                          <p:val>
                                            <p:fltVal val="720"/>
                                          </p:val>
                                        </p:tav>
                                        <p:tav tm="100000">
                                          <p:val>
                                            <p:fltVal val="0"/>
                                          </p:val>
                                        </p:tav>
                                      </p:tavLst>
                                    </p:anim>
                                    <p:anim calcmode="lin" valueType="num">
                                      <p:cBhvr>
                                        <p:cTn id="86" dur="1000" fill="hold"/>
                                        <p:tgtEl>
                                          <p:spTgt spid="19"/>
                                        </p:tgtEl>
                                        <p:attrNameLst>
                                          <p:attrName>ppt_h</p:attrName>
                                        </p:attrNameLst>
                                      </p:cBhvr>
                                      <p:tavLst>
                                        <p:tav tm="0">
                                          <p:val>
                                            <p:fltVal val="0"/>
                                          </p:val>
                                        </p:tav>
                                        <p:tav tm="100000">
                                          <p:val>
                                            <p:strVal val="#ppt_h"/>
                                          </p:val>
                                        </p:tav>
                                      </p:tavLst>
                                    </p:anim>
                                    <p:anim calcmode="lin" valueType="num">
                                      <p:cBhvr>
                                        <p:cTn id="87" dur="1000" fill="hold"/>
                                        <p:tgtEl>
                                          <p:spTgt spid="19"/>
                                        </p:tgtEl>
                                        <p:attrNameLst>
                                          <p:attrName>ppt_w</p:attrName>
                                        </p:attrNameLst>
                                      </p:cBhvr>
                                      <p:tavLst>
                                        <p:tav tm="0">
                                          <p:val>
                                            <p:fltVal val="0"/>
                                          </p:val>
                                        </p:tav>
                                        <p:tav tm="100000">
                                          <p:val>
                                            <p:strVal val="#ppt_w"/>
                                          </p:val>
                                        </p:tav>
                                      </p:tavLst>
                                    </p:anim>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750" fill="hold"/>
                                        <p:tgtEl>
                                          <p:spTgt spid="23"/>
                                        </p:tgtEl>
                                        <p:attrNameLst>
                                          <p:attrName>ppt_w</p:attrName>
                                        </p:attrNameLst>
                                      </p:cBhvr>
                                      <p:tavLst>
                                        <p:tav tm="0">
                                          <p:val>
                                            <p:fltVal val="0"/>
                                          </p:val>
                                        </p:tav>
                                        <p:tav tm="100000">
                                          <p:val>
                                            <p:strVal val="#ppt_w"/>
                                          </p:val>
                                        </p:tav>
                                      </p:tavLst>
                                    </p:anim>
                                    <p:anim calcmode="lin" valueType="num">
                                      <p:cBhvr>
                                        <p:cTn id="93" dur="750" fill="hold"/>
                                        <p:tgtEl>
                                          <p:spTgt spid="23"/>
                                        </p:tgtEl>
                                        <p:attrNameLst>
                                          <p:attrName>ppt_h</p:attrName>
                                        </p:attrNameLst>
                                      </p:cBhvr>
                                      <p:tavLst>
                                        <p:tav tm="0">
                                          <p:val>
                                            <p:fltVal val="0"/>
                                          </p:val>
                                        </p:tav>
                                        <p:tav tm="100000">
                                          <p:val>
                                            <p:strVal val="#ppt_h"/>
                                          </p:val>
                                        </p:tav>
                                      </p:tavLst>
                                    </p:anim>
                                    <p:anim calcmode="lin" valueType="num">
                                      <p:cBhvr>
                                        <p:cTn id="94" dur="750" fill="hold"/>
                                        <p:tgtEl>
                                          <p:spTgt spid="23"/>
                                        </p:tgtEl>
                                        <p:attrNameLst>
                                          <p:attrName>style.rotation</p:attrName>
                                        </p:attrNameLst>
                                      </p:cBhvr>
                                      <p:tavLst>
                                        <p:tav tm="0">
                                          <p:val>
                                            <p:fltVal val="90"/>
                                          </p:val>
                                        </p:tav>
                                        <p:tav tm="100000">
                                          <p:val>
                                            <p:fltVal val="0"/>
                                          </p:val>
                                        </p:tav>
                                      </p:tavLst>
                                    </p:anim>
                                    <p:animEffect transition="in" filter="fade">
                                      <p:cBhvr>
                                        <p:cTn id="95" dur="750"/>
                                        <p:tgtEl>
                                          <p:spTgt spid="23"/>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p:cTn id="100" dur="750" fill="hold"/>
                                        <p:tgtEl>
                                          <p:spTgt spid="24"/>
                                        </p:tgtEl>
                                        <p:attrNameLst>
                                          <p:attrName>ppt_w</p:attrName>
                                        </p:attrNameLst>
                                      </p:cBhvr>
                                      <p:tavLst>
                                        <p:tav tm="0">
                                          <p:val>
                                            <p:fltVal val="0"/>
                                          </p:val>
                                        </p:tav>
                                        <p:tav tm="100000">
                                          <p:val>
                                            <p:strVal val="#ppt_w"/>
                                          </p:val>
                                        </p:tav>
                                      </p:tavLst>
                                    </p:anim>
                                    <p:anim calcmode="lin" valueType="num">
                                      <p:cBhvr>
                                        <p:cTn id="101" dur="750" fill="hold"/>
                                        <p:tgtEl>
                                          <p:spTgt spid="24"/>
                                        </p:tgtEl>
                                        <p:attrNameLst>
                                          <p:attrName>ppt_h</p:attrName>
                                        </p:attrNameLst>
                                      </p:cBhvr>
                                      <p:tavLst>
                                        <p:tav tm="0">
                                          <p:val>
                                            <p:fltVal val="0"/>
                                          </p:val>
                                        </p:tav>
                                        <p:tav tm="100000">
                                          <p:val>
                                            <p:strVal val="#ppt_h"/>
                                          </p:val>
                                        </p:tav>
                                      </p:tavLst>
                                    </p:anim>
                                    <p:anim calcmode="lin" valueType="num">
                                      <p:cBhvr>
                                        <p:cTn id="102" dur="750" fill="hold"/>
                                        <p:tgtEl>
                                          <p:spTgt spid="24"/>
                                        </p:tgtEl>
                                        <p:attrNameLst>
                                          <p:attrName>style.rotation</p:attrName>
                                        </p:attrNameLst>
                                      </p:cBhvr>
                                      <p:tavLst>
                                        <p:tav tm="0">
                                          <p:val>
                                            <p:fltVal val="90"/>
                                          </p:val>
                                        </p:tav>
                                        <p:tav tm="100000">
                                          <p:val>
                                            <p:fltVal val="0"/>
                                          </p:val>
                                        </p:tav>
                                      </p:tavLst>
                                    </p:anim>
                                    <p:animEffect transition="in" filter="fade">
                                      <p:cBhvr>
                                        <p:cTn id="103" dur="750"/>
                                        <p:tgtEl>
                                          <p:spTgt spid="24"/>
                                        </p:tgtEl>
                                      </p:cBhvr>
                                    </p:animEffect>
                                  </p:childTnLst>
                                </p:cTn>
                              </p:par>
                            </p:childTnLst>
                          </p:cTn>
                        </p:par>
                      </p:childTnLst>
                    </p:cTn>
                  </p:par>
                  <p:par>
                    <p:cTn id="104" fill="hold">
                      <p:stCondLst>
                        <p:cond delay="indefinite"/>
                      </p:stCondLst>
                      <p:childTnLst>
                        <p:par>
                          <p:cTn id="105" fill="hold">
                            <p:stCondLst>
                              <p:cond delay="0"/>
                            </p:stCondLst>
                            <p:childTnLst>
                              <p:par>
                                <p:cTn id="106" presetID="47" presetClass="entr" presetSubtype="0" fill="hold" nodeType="click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fade">
                                      <p:cBhvr>
                                        <p:cTn id="108" dur="1000"/>
                                        <p:tgtEl>
                                          <p:spTgt spid="25"/>
                                        </p:tgtEl>
                                      </p:cBhvr>
                                    </p:animEffect>
                                    <p:anim calcmode="lin" valueType="num">
                                      <p:cBhvr>
                                        <p:cTn id="109" dur="1000" fill="hold"/>
                                        <p:tgtEl>
                                          <p:spTgt spid="25"/>
                                        </p:tgtEl>
                                        <p:attrNameLst>
                                          <p:attrName>ppt_x</p:attrName>
                                        </p:attrNameLst>
                                      </p:cBhvr>
                                      <p:tavLst>
                                        <p:tav tm="0">
                                          <p:val>
                                            <p:strVal val="#ppt_x"/>
                                          </p:val>
                                        </p:tav>
                                        <p:tav tm="100000">
                                          <p:val>
                                            <p:strVal val="#ppt_x"/>
                                          </p:val>
                                        </p:tav>
                                      </p:tavLst>
                                    </p:anim>
                                    <p:anim calcmode="lin" valueType="num">
                                      <p:cBhvr>
                                        <p:cTn id="11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6" presetClass="entr" presetSubtype="37" fill="hold" nodeType="click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barn(outVertical)">
                                      <p:cBhvr>
                                        <p:cTn id="115" dur="500"/>
                                        <p:tgtEl>
                                          <p:spTgt spid="26"/>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37" fill="hold" nodeType="click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barn(outVertical)">
                                      <p:cBhvr>
                                        <p:cTn id="120" dur="500"/>
                                        <p:tgtEl>
                                          <p:spTgt spid="27"/>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28"/>
                                        </p:tgtEl>
                                        <p:attrNameLst>
                                          <p:attrName>style.visibility</p:attrName>
                                        </p:attrNameLst>
                                      </p:cBhvr>
                                      <p:to>
                                        <p:strVal val="visible"/>
                                      </p:to>
                                    </p:set>
                                    <p:anim calcmode="lin" valueType="num">
                                      <p:cBhvr>
                                        <p:cTn id="125" dur="750" fill="hold"/>
                                        <p:tgtEl>
                                          <p:spTgt spid="28"/>
                                        </p:tgtEl>
                                        <p:attrNameLst>
                                          <p:attrName>ppt_w</p:attrName>
                                        </p:attrNameLst>
                                      </p:cBhvr>
                                      <p:tavLst>
                                        <p:tav tm="0">
                                          <p:val>
                                            <p:fltVal val="0"/>
                                          </p:val>
                                        </p:tav>
                                        <p:tav tm="100000">
                                          <p:val>
                                            <p:strVal val="#ppt_w"/>
                                          </p:val>
                                        </p:tav>
                                      </p:tavLst>
                                    </p:anim>
                                    <p:anim calcmode="lin" valueType="num">
                                      <p:cBhvr>
                                        <p:cTn id="126" dur="750" fill="hold"/>
                                        <p:tgtEl>
                                          <p:spTgt spid="28"/>
                                        </p:tgtEl>
                                        <p:attrNameLst>
                                          <p:attrName>ppt_h</p:attrName>
                                        </p:attrNameLst>
                                      </p:cBhvr>
                                      <p:tavLst>
                                        <p:tav tm="0">
                                          <p:val>
                                            <p:fltVal val="0"/>
                                          </p:val>
                                        </p:tav>
                                        <p:tav tm="100000">
                                          <p:val>
                                            <p:strVal val="#ppt_h"/>
                                          </p:val>
                                        </p:tav>
                                      </p:tavLst>
                                    </p:anim>
                                    <p:anim calcmode="lin" valueType="num">
                                      <p:cBhvr>
                                        <p:cTn id="127" dur="750" fill="hold"/>
                                        <p:tgtEl>
                                          <p:spTgt spid="28"/>
                                        </p:tgtEl>
                                        <p:attrNameLst>
                                          <p:attrName>style.rotation</p:attrName>
                                        </p:attrNameLst>
                                      </p:cBhvr>
                                      <p:tavLst>
                                        <p:tav tm="0">
                                          <p:val>
                                            <p:fltVal val="90"/>
                                          </p:val>
                                        </p:tav>
                                        <p:tav tm="100000">
                                          <p:val>
                                            <p:fltVal val="0"/>
                                          </p:val>
                                        </p:tav>
                                      </p:tavLst>
                                    </p:anim>
                                    <p:animEffect transition="in" filter="fade">
                                      <p:cBhvr>
                                        <p:cTn id="128" dur="750"/>
                                        <p:tgtEl>
                                          <p:spTgt spid="28"/>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grpId="0" nodeType="clickEffect">
                                  <p:stCondLst>
                                    <p:cond delay="0"/>
                                  </p:stCondLst>
                                  <p:childTnLst>
                                    <p:set>
                                      <p:cBhvr>
                                        <p:cTn id="132" dur="1" fill="hold">
                                          <p:stCondLst>
                                            <p:cond delay="0"/>
                                          </p:stCondLst>
                                        </p:cTn>
                                        <p:tgtEl>
                                          <p:spTgt spid="29"/>
                                        </p:tgtEl>
                                        <p:attrNameLst>
                                          <p:attrName>style.visibility</p:attrName>
                                        </p:attrNameLst>
                                      </p:cBhvr>
                                      <p:to>
                                        <p:strVal val="visible"/>
                                      </p:to>
                                    </p:set>
                                    <p:anim calcmode="lin" valueType="num">
                                      <p:cBhvr>
                                        <p:cTn id="133" dur="750" fill="hold"/>
                                        <p:tgtEl>
                                          <p:spTgt spid="29"/>
                                        </p:tgtEl>
                                        <p:attrNameLst>
                                          <p:attrName>ppt_w</p:attrName>
                                        </p:attrNameLst>
                                      </p:cBhvr>
                                      <p:tavLst>
                                        <p:tav tm="0">
                                          <p:val>
                                            <p:fltVal val="0"/>
                                          </p:val>
                                        </p:tav>
                                        <p:tav tm="100000">
                                          <p:val>
                                            <p:strVal val="#ppt_w"/>
                                          </p:val>
                                        </p:tav>
                                      </p:tavLst>
                                    </p:anim>
                                    <p:anim calcmode="lin" valueType="num">
                                      <p:cBhvr>
                                        <p:cTn id="134" dur="750" fill="hold"/>
                                        <p:tgtEl>
                                          <p:spTgt spid="29"/>
                                        </p:tgtEl>
                                        <p:attrNameLst>
                                          <p:attrName>ppt_h</p:attrName>
                                        </p:attrNameLst>
                                      </p:cBhvr>
                                      <p:tavLst>
                                        <p:tav tm="0">
                                          <p:val>
                                            <p:fltVal val="0"/>
                                          </p:val>
                                        </p:tav>
                                        <p:tav tm="100000">
                                          <p:val>
                                            <p:strVal val="#ppt_h"/>
                                          </p:val>
                                        </p:tav>
                                      </p:tavLst>
                                    </p:anim>
                                    <p:anim calcmode="lin" valueType="num">
                                      <p:cBhvr>
                                        <p:cTn id="135" dur="750" fill="hold"/>
                                        <p:tgtEl>
                                          <p:spTgt spid="29"/>
                                        </p:tgtEl>
                                        <p:attrNameLst>
                                          <p:attrName>style.rotation</p:attrName>
                                        </p:attrNameLst>
                                      </p:cBhvr>
                                      <p:tavLst>
                                        <p:tav tm="0">
                                          <p:val>
                                            <p:fltVal val="90"/>
                                          </p:val>
                                        </p:tav>
                                        <p:tav tm="100000">
                                          <p:val>
                                            <p:fltVal val="0"/>
                                          </p:val>
                                        </p:tav>
                                      </p:tavLst>
                                    </p:anim>
                                    <p:animEffect transition="in" filter="fade">
                                      <p:cBhvr>
                                        <p:cTn id="136" dur="750"/>
                                        <p:tgtEl>
                                          <p:spTgt spid="29"/>
                                        </p:tgtEl>
                                      </p:cBhvr>
                                    </p:animEffect>
                                  </p:childTnLst>
                                </p:cTn>
                              </p:par>
                            </p:childTnLst>
                          </p:cTn>
                        </p:par>
                      </p:childTnLst>
                    </p:cTn>
                  </p:par>
                  <p:par>
                    <p:cTn id="137" fill="hold">
                      <p:stCondLst>
                        <p:cond delay="indefinite"/>
                      </p:stCondLst>
                      <p:childTnLst>
                        <p:par>
                          <p:cTn id="138" fill="hold">
                            <p:stCondLst>
                              <p:cond delay="0"/>
                            </p:stCondLst>
                            <p:childTnLst>
                              <p:par>
                                <p:cTn id="139" presetID="31" presetClass="entr" presetSubtype="0" fill="hold" grpId="0" nodeType="clickEffect">
                                  <p:stCondLst>
                                    <p:cond delay="0"/>
                                  </p:stCondLst>
                                  <p:childTnLst>
                                    <p:set>
                                      <p:cBhvr>
                                        <p:cTn id="140" dur="1" fill="hold">
                                          <p:stCondLst>
                                            <p:cond delay="0"/>
                                          </p:stCondLst>
                                        </p:cTn>
                                        <p:tgtEl>
                                          <p:spTgt spid="30"/>
                                        </p:tgtEl>
                                        <p:attrNameLst>
                                          <p:attrName>style.visibility</p:attrName>
                                        </p:attrNameLst>
                                      </p:cBhvr>
                                      <p:to>
                                        <p:strVal val="visible"/>
                                      </p:to>
                                    </p:set>
                                    <p:anim calcmode="lin" valueType="num">
                                      <p:cBhvr>
                                        <p:cTn id="141" dur="750" fill="hold"/>
                                        <p:tgtEl>
                                          <p:spTgt spid="30"/>
                                        </p:tgtEl>
                                        <p:attrNameLst>
                                          <p:attrName>ppt_w</p:attrName>
                                        </p:attrNameLst>
                                      </p:cBhvr>
                                      <p:tavLst>
                                        <p:tav tm="0">
                                          <p:val>
                                            <p:fltVal val="0"/>
                                          </p:val>
                                        </p:tav>
                                        <p:tav tm="100000">
                                          <p:val>
                                            <p:strVal val="#ppt_w"/>
                                          </p:val>
                                        </p:tav>
                                      </p:tavLst>
                                    </p:anim>
                                    <p:anim calcmode="lin" valueType="num">
                                      <p:cBhvr>
                                        <p:cTn id="142" dur="750" fill="hold"/>
                                        <p:tgtEl>
                                          <p:spTgt spid="30"/>
                                        </p:tgtEl>
                                        <p:attrNameLst>
                                          <p:attrName>ppt_h</p:attrName>
                                        </p:attrNameLst>
                                      </p:cBhvr>
                                      <p:tavLst>
                                        <p:tav tm="0">
                                          <p:val>
                                            <p:fltVal val="0"/>
                                          </p:val>
                                        </p:tav>
                                        <p:tav tm="100000">
                                          <p:val>
                                            <p:strVal val="#ppt_h"/>
                                          </p:val>
                                        </p:tav>
                                      </p:tavLst>
                                    </p:anim>
                                    <p:anim calcmode="lin" valueType="num">
                                      <p:cBhvr>
                                        <p:cTn id="143" dur="750" fill="hold"/>
                                        <p:tgtEl>
                                          <p:spTgt spid="30"/>
                                        </p:tgtEl>
                                        <p:attrNameLst>
                                          <p:attrName>style.rotation</p:attrName>
                                        </p:attrNameLst>
                                      </p:cBhvr>
                                      <p:tavLst>
                                        <p:tav tm="0">
                                          <p:val>
                                            <p:fltVal val="90"/>
                                          </p:val>
                                        </p:tav>
                                        <p:tav tm="100000">
                                          <p:val>
                                            <p:fltVal val="0"/>
                                          </p:val>
                                        </p:tav>
                                      </p:tavLst>
                                    </p:anim>
                                    <p:animEffect transition="in" filter="fade">
                                      <p:cBhvr>
                                        <p:cTn id="144" dur="750"/>
                                        <p:tgtEl>
                                          <p:spTgt spid="30"/>
                                        </p:tgtEl>
                                      </p:cBhvr>
                                    </p:animEffect>
                                  </p:childTnLst>
                                </p:cTn>
                              </p:par>
                            </p:childTnLst>
                          </p:cTn>
                        </p:par>
                      </p:childTnLst>
                    </p:cTn>
                  </p:par>
                  <p:par>
                    <p:cTn id="145" fill="hold">
                      <p:stCondLst>
                        <p:cond delay="indefinite"/>
                      </p:stCondLst>
                      <p:childTnLst>
                        <p:par>
                          <p:cTn id="146" fill="hold">
                            <p:stCondLst>
                              <p:cond delay="0"/>
                            </p:stCondLst>
                            <p:childTnLst>
                              <p:par>
                                <p:cTn id="147" presetID="31" presetClass="entr" presetSubtype="0" fill="hold" grpId="0" nodeType="clickEffect">
                                  <p:stCondLst>
                                    <p:cond delay="0"/>
                                  </p:stCondLst>
                                  <p:childTnLst>
                                    <p:set>
                                      <p:cBhvr>
                                        <p:cTn id="148" dur="1" fill="hold">
                                          <p:stCondLst>
                                            <p:cond delay="0"/>
                                          </p:stCondLst>
                                        </p:cTn>
                                        <p:tgtEl>
                                          <p:spTgt spid="34"/>
                                        </p:tgtEl>
                                        <p:attrNameLst>
                                          <p:attrName>style.visibility</p:attrName>
                                        </p:attrNameLst>
                                      </p:cBhvr>
                                      <p:to>
                                        <p:strVal val="visible"/>
                                      </p:to>
                                    </p:set>
                                    <p:anim calcmode="lin" valueType="num">
                                      <p:cBhvr>
                                        <p:cTn id="149" dur="750" fill="hold"/>
                                        <p:tgtEl>
                                          <p:spTgt spid="34"/>
                                        </p:tgtEl>
                                        <p:attrNameLst>
                                          <p:attrName>ppt_w</p:attrName>
                                        </p:attrNameLst>
                                      </p:cBhvr>
                                      <p:tavLst>
                                        <p:tav tm="0">
                                          <p:val>
                                            <p:fltVal val="0"/>
                                          </p:val>
                                        </p:tav>
                                        <p:tav tm="100000">
                                          <p:val>
                                            <p:strVal val="#ppt_w"/>
                                          </p:val>
                                        </p:tav>
                                      </p:tavLst>
                                    </p:anim>
                                    <p:anim calcmode="lin" valueType="num">
                                      <p:cBhvr>
                                        <p:cTn id="150" dur="750" fill="hold"/>
                                        <p:tgtEl>
                                          <p:spTgt spid="34"/>
                                        </p:tgtEl>
                                        <p:attrNameLst>
                                          <p:attrName>ppt_h</p:attrName>
                                        </p:attrNameLst>
                                      </p:cBhvr>
                                      <p:tavLst>
                                        <p:tav tm="0">
                                          <p:val>
                                            <p:fltVal val="0"/>
                                          </p:val>
                                        </p:tav>
                                        <p:tav tm="100000">
                                          <p:val>
                                            <p:strVal val="#ppt_h"/>
                                          </p:val>
                                        </p:tav>
                                      </p:tavLst>
                                    </p:anim>
                                    <p:anim calcmode="lin" valueType="num">
                                      <p:cBhvr>
                                        <p:cTn id="151" dur="750" fill="hold"/>
                                        <p:tgtEl>
                                          <p:spTgt spid="34"/>
                                        </p:tgtEl>
                                        <p:attrNameLst>
                                          <p:attrName>style.rotation</p:attrName>
                                        </p:attrNameLst>
                                      </p:cBhvr>
                                      <p:tavLst>
                                        <p:tav tm="0">
                                          <p:val>
                                            <p:fltVal val="90"/>
                                          </p:val>
                                        </p:tav>
                                        <p:tav tm="100000">
                                          <p:val>
                                            <p:fltVal val="0"/>
                                          </p:val>
                                        </p:tav>
                                      </p:tavLst>
                                    </p:anim>
                                    <p:animEffect transition="in" filter="fade">
                                      <p:cBhvr>
                                        <p:cTn id="152" dur="750"/>
                                        <p:tgtEl>
                                          <p:spTgt spid="34"/>
                                        </p:tgtEl>
                                      </p:cBhvr>
                                    </p:animEffect>
                                  </p:childTnLst>
                                </p:cTn>
                              </p:par>
                            </p:childTnLst>
                          </p:cTn>
                        </p:par>
                      </p:childTnLst>
                    </p:cTn>
                  </p:par>
                  <p:par>
                    <p:cTn id="153" fill="hold">
                      <p:stCondLst>
                        <p:cond delay="indefinite"/>
                      </p:stCondLst>
                      <p:childTnLst>
                        <p:par>
                          <p:cTn id="154" fill="hold">
                            <p:stCondLst>
                              <p:cond delay="0"/>
                            </p:stCondLst>
                            <p:childTnLst>
                              <p:par>
                                <p:cTn id="155" presetID="47" presetClass="entr" presetSubtype="0" fill="hold" nodeType="clickEffect">
                                  <p:stCondLst>
                                    <p:cond delay="0"/>
                                  </p:stCondLst>
                                  <p:childTnLst>
                                    <p:set>
                                      <p:cBhvr>
                                        <p:cTn id="156" dur="1" fill="hold">
                                          <p:stCondLst>
                                            <p:cond delay="0"/>
                                          </p:stCondLst>
                                        </p:cTn>
                                        <p:tgtEl>
                                          <p:spTgt spid="35"/>
                                        </p:tgtEl>
                                        <p:attrNameLst>
                                          <p:attrName>style.visibility</p:attrName>
                                        </p:attrNameLst>
                                      </p:cBhvr>
                                      <p:to>
                                        <p:strVal val="visible"/>
                                      </p:to>
                                    </p:set>
                                    <p:animEffect transition="in" filter="fade">
                                      <p:cBhvr>
                                        <p:cTn id="157" dur="1000"/>
                                        <p:tgtEl>
                                          <p:spTgt spid="35"/>
                                        </p:tgtEl>
                                      </p:cBhvr>
                                    </p:animEffect>
                                    <p:anim calcmode="lin" valueType="num">
                                      <p:cBhvr>
                                        <p:cTn id="158" dur="1000" fill="hold"/>
                                        <p:tgtEl>
                                          <p:spTgt spid="35"/>
                                        </p:tgtEl>
                                        <p:attrNameLst>
                                          <p:attrName>ppt_x</p:attrName>
                                        </p:attrNameLst>
                                      </p:cBhvr>
                                      <p:tavLst>
                                        <p:tav tm="0">
                                          <p:val>
                                            <p:strVal val="#ppt_x"/>
                                          </p:val>
                                        </p:tav>
                                        <p:tav tm="100000">
                                          <p:val>
                                            <p:strVal val="#ppt_x"/>
                                          </p:val>
                                        </p:tav>
                                      </p:tavLst>
                                    </p:anim>
                                    <p:anim calcmode="lin" valueType="num">
                                      <p:cBhvr>
                                        <p:cTn id="15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16" presetClass="entr" presetSubtype="37" fill="hold" nodeType="clickEffect">
                                  <p:stCondLst>
                                    <p:cond delay="0"/>
                                  </p:stCondLst>
                                  <p:childTnLst>
                                    <p:set>
                                      <p:cBhvr>
                                        <p:cTn id="163" dur="1" fill="hold">
                                          <p:stCondLst>
                                            <p:cond delay="0"/>
                                          </p:stCondLst>
                                        </p:cTn>
                                        <p:tgtEl>
                                          <p:spTgt spid="36"/>
                                        </p:tgtEl>
                                        <p:attrNameLst>
                                          <p:attrName>style.visibility</p:attrName>
                                        </p:attrNameLst>
                                      </p:cBhvr>
                                      <p:to>
                                        <p:strVal val="visible"/>
                                      </p:to>
                                    </p:set>
                                    <p:animEffect transition="in" filter="barn(outVertical)">
                                      <p:cBhvr>
                                        <p:cTn id="164" dur="500"/>
                                        <p:tgtEl>
                                          <p:spTgt spid="36"/>
                                        </p:tgtEl>
                                      </p:cBhvr>
                                    </p:animEffect>
                                  </p:childTnLst>
                                </p:cTn>
                              </p:par>
                            </p:childTnLst>
                          </p:cTn>
                        </p:par>
                      </p:childTnLst>
                    </p:cTn>
                  </p:par>
                  <p:par>
                    <p:cTn id="165" fill="hold">
                      <p:stCondLst>
                        <p:cond delay="indefinite"/>
                      </p:stCondLst>
                      <p:childTnLst>
                        <p:par>
                          <p:cTn id="166" fill="hold">
                            <p:stCondLst>
                              <p:cond delay="0"/>
                            </p:stCondLst>
                            <p:childTnLst>
                              <p:par>
                                <p:cTn id="167" presetID="16" presetClass="entr" presetSubtype="37" fill="hold" nodeType="clickEffect">
                                  <p:stCondLst>
                                    <p:cond delay="0"/>
                                  </p:stCondLst>
                                  <p:childTnLst>
                                    <p:set>
                                      <p:cBhvr>
                                        <p:cTn id="168" dur="1" fill="hold">
                                          <p:stCondLst>
                                            <p:cond delay="0"/>
                                          </p:stCondLst>
                                        </p:cTn>
                                        <p:tgtEl>
                                          <p:spTgt spid="37"/>
                                        </p:tgtEl>
                                        <p:attrNameLst>
                                          <p:attrName>style.visibility</p:attrName>
                                        </p:attrNameLst>
                                      </p:cBhvr>
                                      <p:to>
                                        <p:strVal val="visible"/>
                                      </p:to>
                                    </p:set>
                                    <p:animEffect transition="in" filter="barn(outVertical)">
                                      <p:cBhvr>
                                        <p:cTn id="169" dur="500"/>
                                        <p:tgtEl>
                                          <p:spTgt spid="37"/>
                                        </p:tgtEl>
                                      </p:cBhvr>
                                    </p:animEffect>
                                  </p:childTnLst>
                                </p:cTn>
                              </p:par>
                            </p:childTnLst>
                          </p:cTn>
                        </p:par>
                      </p:childTnLst>
                    </p:cTn>
                  </p:par>
                  <p:par>
                    <p:cTn id="170" fill="hold">
                      <p:stCondLst>
                        <p:cond delay="indefinite"/>
                      </p:stCondLst>
                      <p:childTnLst>
                        <p:par>
                          <p:cTn id="171" fill="hold">
                            <p:stCondLst>
                              <p:cond delay="0"/>
                            </p:stCondLst>
                            <p:childTnLst>
                              <p:par>
                                <p:cTn id="172" presetID="16" presetClass="entr" presetSubtype="37" fill="hold" nodeType="clickEffect">
                                  <p:stCondLst>
                                    <p:cond delay="0"/>
                                  </p:stCondLst>
                                  <p:childTnLst>
                                    <p:set>
                                      <p:cBhvr>
                                        <p:cTn id="173" dur="1" fill="hold">
                                          <p:stCondLst>
                                            <p:cond delay="0"/>
                                          </p:stCondLst>
                                        </p:cTn>
                                        <p:tgtEl>
                                          <p:spTgt spid="38"/>
                                        </p:tgtEl>
                                        <p:attrNameLst>
                                          <p:attrName>style.visibility</p:attrName>
                                        </p:attrNameLst>
                                      </p:cBhvr>
                                      <p:to>
                                        <p:strVal val="visible"/>
                                      </p:to>
                                    </p:set>
                                    <p:animEffect transition="in" filter="barn(outVertical)">
                                      <p:cBhvr>
                                        <p:cTn id="174" dur="500"/>
                                        <p:tgtEl>
                                          <p:spTgt spid="38"/>
                                        </p:tgtEl>
                                      </p:cBhvr>
                                    </p:animEffect>
                                  </p:childTnLst>
                                </p:cTn>
                              </p:par>
                            </p:childTnLst>
                          </p:cTn>
                        </p:par>
                      </p:childTnLst>
                    </p:cTn>
                  </p:par>
                  <p:par>
                    <p:cTn id="175" fill="hold">
                      <p:stCondLst>
                        <p:cond delay="indefinite"/>
                      </p:stCondLst>
                      <p:childTnLst>
                        <p:par>
                          <p:cTn id="176" fill="hold">
                            <p:stCondLst>
                              <p:cond delay="0"/>
                            </p:stCondLst>
                            <p:childTnLst>
                              <p:par>
                                <p:cTn id="177" presetID="16" presetClass="entr" presetSubtype="37" fill="hold" nodeType="clickEffect">
                                  <p:stCondLst>
                                    <p:cond delay="0"/>
                                  </p:stCondLst>
                                  <p:childTnLst>
                                    <p:set>
                                      <p:cBhvr>
                                        <p:cTn id="178" dur="1" fill="hold">
                                          <p:stCondLst>
                                            <p:cond delay="0"/>
                                          </p:stCondLst>
                                        </p:cTn>
                                        <p:tgtEl>
                                          <p:spTgt spid="39"/>
                                        </p:tgtEl>
                                        <p:attrNameLst>
                                          <p:attrName>style.visibility</p:attrName>
                                        </p:attrNameLst>
                                      </p:cBhvr>
                                      <p:to>
                                        <p:strVal val="visible"/>
                                      </p:to>
                                    </p:set>
                                    <p:animEffect transition="in" filter="barn(outVertical)">
                                      <p:cBhvr>
                                        <p:cTn id="179" dur="500"/>
                                        <p:tgtEl>
                                          <p:spTgt spid="39"/>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43"/>
                                        </p:tgtEl>
                                        <p:attrNameLst>
                                          <p:attrName>style.visibility</p:attrName>
                                        </p:attrNameLst>
                                      </p:cBhvr>
                                      <p:to>
                                        <p:strVal val="visible"/>
                                      </p:to>
                                    </p:set>
                                    <p:animEffect transition="in" filter="wipe(left)">
                                      <p:cBhvr>
                                        <p:cTn id="184" dur="500"/>
                                        <p:tgtEl>
                                          <p:spTgt spid="43"/>
                                        </p:tgtEl>
                                      </p:cBhvr>
                                    </p:animEffect>
                                  </p:childTnLst>
                                </p:cTn>
                              </p:par>
                              <p:par>
                                <p:cTn id="185" presetID="35" presetClass="entr" presetSubtype="0" fill="hold" grpId="0" nodeType="withEffect">
                                  <p:stCondLst>
                                    <p:cond delay="0"/>
                                  </p:stCondLst>
                                  <p:childTnLst>
                                    <p:set>
                                      <p:cBhvr>
                                        <p:cTn id="186" dur="1" fill="hold">
                                          <p:stCondLst>
                                            <p:cond delay="0"/>
                                          </p:stCondLst>
                                        </p:cTn>
                                        <p:tgtEl>
                                          <p:spTgt spid="44"/>
                                        </p:tgtEl>
                                        <p:attrNameLst>
                                          <p:attrName>style.visibility</p:attrName>
                                        </p:attrNameLst>
                                      </p:cBhvr>
                                      <p:to>
                                        <p:strVal val="visible"/>
                                      </p:to>
                                    </p:set>
                                    <p:animEffect transition="in" filter="fade">
                                      <p:cBhvr>
                                        <p:cTn id="187" dur="1000"/>
                                        <p:tgtEl>
                                          <p:spTgt spid="44"/>
                                        </p:tgtEl>
                                      </p:cBhvr>
                                    </p:animEffect>
                                    <p:anim calcmode="lin" valueType="num">
                                      <p:cBhvr>
                                        <p:cTn id="188" dur="1000" fill="hold"/>
                                        <p:tgtEl>
                                          <p:spTgt spid="44"/>
                                        </p:tgtEl>
                                        <p:attrNameLst>
                                          <p:attrName>style.rotation</p:attrName>
                                        </p:attrNameLst>
                                      </p:cBhvr>
                                      <p:tavLst>
                                        <p:tav tm="0">
                                          <p:val>
                                            <p:fltVal val="720"/>
                                          </p:val>
                                        </p:tav>
                                        <p:tav tm="100000">
                                          <p:val>
                                            <p:fltVal val="0"/>
                                          </p:val>
                                        </p:tav>
                                      </p:tavLst>
                                    </p:anim>
                                    <p:anim calcmode="lin" valueType="num">
                                      <p:cBhvr>
                                        <p:cTn id="189" dur="1000" fill="hold"/>
                                        <p:tgtEl>
                                          <p:spTgt spid="44"/>
                                        </p:tgtEl>
                                        <p:attrNameLst>
                                          <p:attrName>ppt_h</p:attrName>
                                        </p:attrNameLst>
                                      </p:cBhvr>
                                      <p:tavLst>
                                        <p:tav tm="0">
                                          <p:val>
                                            <p:fltVal val="0"/>
                                          </p:val>
                                        </p:tav>
                                        <p:tav tm="100000">
                                          <p:val>
                                            <p:strVal val="#ppt_h"/>
                                          </p:val>
                                        </p:tav>
                                      </p:tavLst>
                                    </p:anim>
                                    <p:anim calcmode="lin" valueType="num">
                                      <p:cBhvr>
                                        <p:cTn id="190" dur="1000" fill="hold"/>
                                        <p:tgtEl>
                                          <p:spTgt spid="44"/>
                                        </p:tgtEl>
                                        <p:attrNameLst>
                                          <p:attrName>ppt_w</p:attrName>
                                        </p:attrNameLst>
                                      </p:cBhvr>
                                      <p:tavLst>
                                        <p:tav tm="0">
                                          <p:val>
                                            <p:fltVal val="0"/>
                                          </p:val>
                                        </p:tav>
                                        <p:tav tm="100000">
                                          <p:val>
                                            <p:strVal val="#ppt_w"/>
                                          </p:val>
                                        </p:tav>
                                      </p:tavLst>
                                    </p:anim>
                                  </p:childTnLst>
                                </p:cTn>
                              </p:par>
                            </p:childTnLst>
                          </p:cTn>
                        </p:par>
                        <p:par>
                          <p:cTn id="191" fill="hold">
                            <p:stCondLst>
                              <p:cond delay="1000"/>
                            </p:stCondLst>
                            <p:childTnLst>
                              <p:par>
                                <p:cTn id="192" presetID="22" presetClass="entr" presetSubtype="2" fill="hold" grpId="0" nodeType="afterEffect">
                                  <p:stCondLst>
                                    <p:cond delay="0"/>
                                  </p:stCondLst>
                                  <p:childTnLst>
                                    <p:set>
                                      <p:cBhvr>
                                        <p:cTn id="193" dur="1" fill="hold">
                                          <p:stCondLst>
                                            <p:cond delay="0"/>
                                          </p:stCondLst>
                                        </p:cTn>
                                        <p:tgtEl>
                                          <p:spTgt spid="45"/>
                                        </p:tgtEl>
                                        <p:attrNameLst>
                                          <p:attrName>style.visibility</p:attrName>
                                        </p:attrNameLst>
                                      </p:cBhvr>
                                      <p:to>
                                        <p:strVal val="visible"/>
                                      </p:to>
                                    </p:set>
                                    <p:animEffect transition="in" filter="wipe(right)">
                                      <p:cBhvr>
                                        <p:cTn id="194" dur="500"/>
                                        <p:tgtEl>
                                          <p:spTgt spid="45"/>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wipe(left)">
                                      <p:cBhvr>
                                        <p:cTn id="199" dur="500"/>
                                        <p:tgtEl>
                                          <p:spTgt spid="46"/>
                                        </p:tgtEl>
                                      </p:cBhvr>
                                    </p:animEffect>
                                  </p:childTnLst>
                                </p:cTn>
                              </p:par>
                              <p:par>
                                <p:cTn id="200" presetID="35" presetClass="entr" presetSubtype="0" fill="hold" grpId="0" nodeType="withEffect">
                                  <p:stCondLst>
                                    <p:cond delay="0"/>
                                  </p:stCondLst>
                                  <p:childTnLst>
                                    <p:set>
                                      <p:cBhvr>
                                        <p:cTn id="201" dur="1" fill="hold">
                                          <p:stCondLst>
                                            <p:cond delay="0"/>
                                          </p:stCondLst>
                                        </p:cTn>
                                        <p:tgtEl>
                                          <p:spTgt spid="48"/>
                                        </p:tgtEl>
                                        <p:attrNameLst>
                                          <p:attrName>style.visibility</p:attrName>
                                        </p:attrNameLst>
                                      </p:cBhvr>
                                      <p:to>
                                        <p:strVal val="visible"/>
                                      </p:to>
                                    </p:set>
                                    <p:animEffect transition="in" filter="fade">
                                      <p:cBhvr>
                                        <p:cTn id="202" dur="1000"/>
                                        <p:tgtEl>
                                          <p:spTgt spid="48"/>
                                        </p:tgtEl>
                                      </p:cBhvr>
                                    </p:animEffect>
                                    <p:anim calcmode="lin" valueType="num">
                                      <p:cBhvr>
                                        <p:cTn id="203" dur="1000" fill="hold"/>
                                        <p:tgtEl>
                                          <p:spTgt spid="48"/>
                                        </p:tgtEl>
                                        <p:attrNameLst>
                                          <p:attrName>style.rotation</p:attrName>
                                        </p:attrNameLst>
                                      </p:cBhvr>
                                      <p:tavLst>
                                        <p:tav tm="0">
                                          <p:val>
                                            <p:fltVal val="720"/>
                                          </p:val>
                                        </p:tav>
                                        <p:tav tm="100000">
                                          <p:val>
                                            <p:fltVal val="0"/>
                                          </p:val>
                                        </p:tav>
                                      </p:tavLst>
                                    </p:anim>
                                    <p:anim calcmode="lin" valueType="num">
                                      <p:cBhvr>
                                        <p:cTn id="204" dur="1000" fill="hold"/>
                                        <p:tgtEl>
                                          <p:spTgt spid="48"/>
                                        </p:tgtEl>
                                        <p:attrNameLst>
                                          <p:attrName>ppt_h</p:attrName>
                                        </p:attrNameLst>
                                      </p:cBhvr>
                                      <p:tavLst>
                                        <p:tav tm="0">
                                          <p:val>
                                            <p:fltVal val="0"/>
                                          </p:val>
                                        </p:tav>
                                        <p:tav tm="100000">
                                          <p:val>
                                            <p:strVal val="#ppt_h"/>
                                          </p:val>
                                        </p:tav>
                                      </p:tavLst>
                                    </p:anim>
                                    <p:anim calcmode="lin" valueType="num">
                                      <p:cBhvr>
                                        <p:cTn id="205" dur="1000" fill="hold"/>
                                        <p:tgtEl>
                                          <p:spTgt spid="48"/>
                                        </p:tgtEl>
                                        <p:attrNameLst>
                                          <p:attrName>ppt_w</p:attrName>
                                        </p:attrNameLst>
                                      </p:cBhvr>
                                      <p:tavLst>
                                        <p:tav tm="0">
                                          <p:val>
                                            <p:fltVal val="0"/>
                                          </p:val>
                                        </p:tav>
                                        <p:tav tm="100000">
                                          <p:val>
                                            <p:strVal val="#ppt_w"/>
                                          </p:val>
                                        </p:tav>
                                      </p:tavLst>
                                    </p:anim>
                                  </p:childTnLst>
                                </p:cTn>
                              </p:par>
                            </p:childTnLst>
                          </p:cTn>
                        </p:par>
                        <p:par>
                          <p:cTn id="206" fill="hold">
                            <p:stCondLst>
                              <p:cond delay="1000"/>
                            </p:stCondLst>
                            <p:childTnLst>
                              <p:par>
                                <p:cTn id="207" presetID="22" presetClass="entr" presetSubtype="2" fill="hold" grpId="0" nodeType="afterEffect">
                                  <p:stCondLst>
                                    <p:cond delay="0"/>
                                  </p:stCondLst>
                                  <p:childTnLst>
                                    <p:set>
                                      <p:cBhvr>
                                        <p:cTn id="208" dur="1" fill="hold">
                                          <p:stCondLst>
                                            <p:cond delay="0"/>
                                          </p:stCondLst>
                                        </p:cTn>
                                        <p:tgtEl>
                                          <p:spTgt spid="49"/>
                                        </p:tgtEl>
                                        <p:attrNameLst>
                                          <p:attrName>style.visibility</p:attrName>
                                        </p:attrNameLst>
                                      </p:cBhvr>
                                      <p:to>
                                        <p:strVal val="visible"/>
                                      </p:to>
                                    </p:set>
                                    <p:animEffect transition="in" filter="wipe(right)">
                                      <p:cBhvr>
                                        <p:cTn id="209" dur="500"/>
                                        <p:tgtEl>
                                          <p:spTgt spid="49"/>
                                        </p:tgtEl>
                                      </p:cBhvr>
                                    </p:animEffect>
                                  </p:childTnLst>
                                </p:cTn>
                              </p:par>
                            </p:childTnLst>
                          </p:cTn>
                        </p:par>
                      </p:childTnLst>
                    </p:cTn>
                  </p:par>
                  <p:par>
                    <p:cTn id="210" fill="hold">
                      <p:stCondLst>
                        <p:cond delay="indefinite"/>
                      </p:stCondLst>
                      <p:childTnLst>
                        <p:par>
                          <p:cTn id="211" fill="hold">
                            <p:stCondLst>
                              <p:cond delay="0"/>
                            </p:stCondLst>
                            <p:childTnLst>
                              <p:par>
                                <p:cTn id="212" presetID="31" presetClass="entr" presetSubtype="0" fill="hold" grpId="0" nodeType="clickEffect">
                                  <p:stCondLst>
                                    <p:cond delay="0"/>
                                  </p:stCondLst>
                                  <p:childTnLst>
                                    <p:set>
                                      <p:cBhvr>
                                        <p:cTn id="213" dur="1" fill="hold">
                                          <p:stCondLst>
                                            <p:cond delay="0"/>
                                          </p:stCondLst>
                                        </p:cTn>
                                        <p:tgtEl>
                                          <p:spTgt spid="50"/>
                                        </p:tgtEl>
                                        <p:attrNameLst>
                                          <p:attrName>style.visibility</p:attrName>
                                        </p:attrNameLst>
                                      </p:cBhvr>
                                      <p:to>
                                        <p:strVal val="visible"/>
                                      </p:to>
                                    </p:set>
                                    <p:anim calcmode="lin" valueType="num">
                                      <p:cBhvr>
                                        <p:cTn id="214" dur="750" fill="hold"/>
                                        <p:tgtEl>
                                          <p:spTgt spid="50"/>
                                        </p:tgtEl>
                                        <p:attrNameLst>
                                          <p:attrName>ppt_w</p:attrName>
                                        </p:attrNameLst>
                                      </p:cBhvr>
                                      <p:tavLst>
                                        <p:tav tm="0">
                                          <p:val>
                                            <p:fltVal val="0"/>
                                          </p:val>
                                        </p:tav>
                                        <p:tav tm="100000">
                                          <p:val>
                                            <p:strVal val="#ppt_w"/>
                                          </p:val>
                                        </p:tav>
                                      </p:tavLst>
                                    </p:anim>
                                    <p:anim calcmode="lin" valueType="num">
                                      <p:cBhvr>
                                        <p:cTn id="215" dur="750" fill="hold"/>
                                        <p:tgtEl>
                                          <p:spTgt spid="50"/>
                                        </p:tgtEl>
                                        <p:attrNameLst>
                                          <p:attrName>ppt_h</p:attrName>
                                        </p:attrNameLst>
                                      </p:cBhvr>
                                      <p:tavLst>
                                        <p:tav tm="0">
                                          <p:val>
                                            <p:fltVal val="0"/>
                                          </p:val>
                                        </p:tav>
                                        <p:tav tm="100000">
                                          <p:val>
                                            <p:strVal val="#ppt_h"/>
                                          </p:val>
                                        </p:tav>
                                      </p:tavLst>
                                    </p:anim>
                                    <p:anim calcmode="lin" valueType="num">
                                      <p:cBhvr>
                                        <p:cTn id="216" dur="750" fill="hold"/>
                                        <p:tgtEl>
                                          <p:spTgt spid="50"/>
                                        </p:tgtEl>
                                        <p:attrNameLst>
                                          <p:attrName>style.rotation</p:attrName>
                                        </p:attrNameLst>
                                      </p:cBhvr>
                                      <p:tavLst>
                                        <p:tav tm="0">
                                          <p:val>
                                            <p:fltVal val="90"/>
                                          </p:val>
                                        </p:tav>
                                        <p:tav tm="100000">
                                          <p:val>
                                            <p:fltVal val="0"/>
                                          </p:val>
                                        </p:tav>
                                      </p:tavLst>
                                    </p:anim>
                                    <p:animEffect transition="in" filter="fade">
                                      <p:cBhvr>
                                        <p:cTn id="217" dur="750"/>
                                        <p:tgtEl>
                                          <p:spTgt spid="50"/>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2" fill="hold" grpId="0" nodeType="clickEffect">
                                  <p:stCondLst>
                                    <p:cond delay="0"/>
                                  </p:stCondLst>
                                  <p:childTnLst>
                                    <p:set>
                                      <p:cBhvr>
                                        <p:cTn id="221" dur="1" fill="hold">
                                          <p:stCondLst>
                                            <p:cond delay="0"/>
                                          </p:stCondLst>
                                        </p:cTn>
                                        <p:tgtEl>
                                          <p:spTgt spid="5"/>
                                        </p:tgtEl>
                                        <p:attrNameLst>
                                          <p:attrName>style.visibility</p:attrName>
                                        </p:attrNameLst>
                                      </p:cBhvr>
                                      <p:to>
                                        <p:strVal val="visible"/>
                                      </p:to>
                                    </p:set>
                                    <p:animEffect transition="in" filter="wipe(right)">
                                      <p:cBhvr>
                                        <p:cTn id="222" dur="500"/>
                                        <p:tgtEl>
                                          <p:spTgt spid="5"/>
                                        </p:tgtEl>
                                      </p:cBhvr>
                                    </p:animEffect>
                                  </p:childTnLst>
                                </p:cTn>
                              </p:par>
                            </p:childTnLst>
                          </p:cTn>
                        </p:par>
                      </p:childTnLst>
                    </p:cTn>
                  </p:par>
                  <p:par>
                    <p:cTn id="223" fill="hold">
                      <p:stCondLst>
                        <p:cond delay="indefinite"/>
                      </p:stCondLst>
                      <p:childTnLst>
                        <p:par>
                          <p:cTn id="224" fill="hold">
                            <p:stCondLst>
                              <p:cond delay="0"/>
                            </p:stCondLst>
                            <p:childTnLst>
                              <p:par>
                                <p:cTn id="225" presetID="31" presetClass="entr" presetSubtype="0" fill="hold" grpId="0" nodeType="clickEffect">
                                  <p:stCondLst>
                                    <p:cond delay="0"/>
                                  </p:stCondLst>
                                  <p:childTnLst>
                                    <p:set>
                                      <p:cBhvr>
                                        <p:cTn id="226" dur="1" fill="hold">
                                          <p:stCondLst>
                                            <p:cond delay="0"/>
                                          </p:stCondLst>
                                        </p:cTn>
                                        <p:tgtEl>
                                          <p:spTgt spid="51"/>
                                        </p:tgtEl>
                                        <p:attrNameLst>
                                          <p:attrName>style.visibility</p:attrName>
                                        </p:attrNameLst>
                                      </p:cBhvr>
                                      <p:to>
                                        <p:strVal val="visible"/>
                                      </p:to>
                                    </p:set>
                                    <p:anim calcmode="lin" valueType="num">
                                      <p:cBhvr>
                                        <p:cTn id="227" dur="750" fill="hold"/>
                                        <p:tgtEl>
                                          <p:spTgt spid="51"/>
                                        </p:tgtEl>
                                        <p:attrNameLst>
                                          <p:attrName>ppt_w</p:attrName>
                                        </p:attrNameLst>
                                      </p:cBhvr>
                                      <p:tavLst>
                                        <p:tav tm="0">
                                          <p:val>
                                            <p:fltVal val="0"/>
                                          </p:val>
                                        </p:tav>
                                        <p:tav tm="100000">
                                          <p:val>
                                            <p:strVal val="#ppt_w"/>
                                          </p:val>
                                        </p:tav>
                                      </p:tavLst>
                                    </p:anim>
                                    <p:anim calcmode="lin" valueType="num">
                                      <p:cBhvr>
                                        <p:cTn id="228" dur="750" fill="hold"/>
                                        <p:tgtEl>
                                          <p:spTgt spid="51"/>
                                        </p:tgtEl>
                                        <p:attrNameLst>
                                          <p:attrName>ppt_h</p:attrName>
                                        </p:attrNameLst>
                                      </p:cBhvr>
                                      <p:tavLst>
                                        <p:tav tm="0">
                                          <p:val>
                                            <p:fltVal val="0"/>
                                          </p:val>
                                        </p:tav>
                                        <p:tav tm="100000">
                                          <p:val>
                                            <p:strVal val="#ppt_h"/>
                                          </p:val>
                                        </p:tav>
                                      </p:tavLst>
                                    </p:anim>
                                    <p:anim calcmode="lin" valueType="num">
                                      <p:cBhvr>
                                        <p:cTn id="229" dur="750" fill="hold"/>
                                        <p:tgtEl>
                                          <p:spTgt spid="51"/>
                                        </p:tgtEl>
                                        <p:attrNameLst>
                                          <p:attrName>style.rotation</p:attrName>
                                        </p:attrNameLst>
                                      </p:cBhvr>
                                      <p:tavLst>
                                        <p:tav tm="0">
                                          <p:val>
                                            <p:fltVal val="90"/>
                                          </p:val>
                                        </p:tav>
                                        <p:tav tm="100000">
                                          <p:val>
                                            <p:fltVal val="0"/>
                                          </p:val>
                                        </p:tav>
                                      </p:tavLst>
                                    </p:anim>
                                    <p:animEffect transition="in" filter="fade">
                                      <p:cBhvr>
                                        <p:cTn id="230" dur="750"/>
                                        <p:tgtEl>
                                          <p:spTgt spid="51"/>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2" fill="hold" grpId="0" nodeType="clickEffect">
                                  <p:stCondLst>
                                    <p:cond delay="0"/>
                                  </p:stCondLst>
                                  <p:childTnLst>
                                    <p:set>
                                      <p:cBhvr>
                                        <p:cTn id="234" dur="1" fill="hold">
                                          <p:stCondLst>
                                            <p:cond delay="0"/>
                                          </p:stCondLst>
                                        </p:cTn>
                                        <p:tgtEl>
                                          <p:spTgt spid="6"/>
                                        </p:tgtEl>
                                        <p:attrNameLst>
                                          <p:attrName>style.visibility</p:attrName>
                                        </p:attrNameLst>
                                      </p:cBhvr>
                                      <p:to>
                                        <p:strVal val="visible"/>
                                      </p:to>
                                    </p:set>
                                    <p:animEffect transition="in" filter="wipe(right)">
                                      <p:cBhvr>
                                        <p:cTn id="235" dur="500"/>
                                        <p:tgtEl>
                                          <p:spTgt spid="6"/>
                                        </p:tgtEl>
                                      </p:cBhvr>
                                    </p:animEffect>
                                  </p:childTnLst>
                                </p:cTn>
                              </p:par>
                            </p:childTnLst>
                          </p:cTn>
                        </p:par>
                      </p:childTnLst>
                    </p:cTn>
                  </p:par>
                  <p:par>
                    <p:cTn id="236" fill="hold">
                      <p:stCondLst>
                        <p:cond delay="indefinite"/>
                      </p:stCondLst>
                      <p:childTnLst>
                        <p:par>
                          <p:cTn id="237" fill="hold">
                            <p:stCondLst>
                              <p:cond delay="0"/>
                            </p:stCondLst>
                            <p:childTnLst>
                              <p:par>
                                <p:cTn id="238" presetID="31" presetClass="entr" presetSubtype="0" fill="hold" grpId="0" nodeType="clickEffect">
                                  <p:stCondLst>
                                    <p:cond delay="0"/>
                                  </p:stCondLst>
                                  <p:childTnLst>
                                    <p:set>
                                      <p:cBhvr>
                                        <p:cTn id="239" dur="1" fill="hold">
                                          <p:stCondLst>
                                            <p:cond delay="0"/>
                                          </p:stCondLst>
                                        </p:cTn>
                                        <p:tgtEl>
                                          <p:spTgt spid="52"/>
                                        </p:tgtEl>
                                        <p:attrNameLst>
                                          <p:attrName>style.visibility</p:attrName>
                                        </p:attrNameLst>
                                      </p:cBhvr>
                                      <p:to>
                                        <p:strVal val="visible"/>
                                      </p:to>
                                    </p:set>
                                    <p:anim calcmode="lin" valueType="num">
                                      <p:cBhvr>
                                        <p:cTn id="240" dur="750" fill="hold"/>
                                        <p:tgtEl>
                                          <p:spTgt spid="52"/>
                                        </p:tgtEl>
                                        <p:attrNameLst>
                                          <p:attrName>ppt_w</p:attrName>
                                        </p:attrNameLst>
                                      </p:cBhvr>
                                      <p:tavLst>
                                        <p:tav tm="0">
                                          <p:val>
                                            <p:fltVal val="0"/>
                                          </p:val>
                                        </p:tav>
                                        <p:tav tm="100000">
                                          <p:val>
                                            <p:strVal val="#ppt_w"/>
                                          </p:val>
                                        </p:tav>
                                      </p:tavLst>
                                    </p:anim>
                                    <p:anim calcmode="lin" valueType="num">
                                      <p:cBhvr>
                                        <p:cTn id="241" dur="750" fill="hold"/>
                                        <p:tgtEl>
                                          <p:spTgt spid="52"/>
                                        </p:tgtEl>
                                        <p:attrNameLst>
                                          <p:attrName>ppt_h</p:attrName>
                                        </p:attrNameLst>
                                      </p:cBhvr>
                                      <p:tavLst>
                                        <p:tav tm="0">
                                          <p:val>
                                            <p:fltVal val="0"/>
                                          </p:val>
                                        </p:tav>
                                        <p:tav tm="100000">
                                          <p:val>
                                            <p:strVal val="#ppt_h"/>
                                          </p:val>
                                        </p:tav>
                                      </p:tavLst>
                                    </p:anim>
                                    <p:anim calcmode="lin" valueType="num">
                                      <p:cBhvr>
                                        <p:cTn id="242" dur="750" fill="hold"/>
                                        <p:tgtEl>
                                          <p:spTgt spid="52"/>
                                        </p:tgtEl>
                                        <p:attrNameLst>
                                          <p:attrName>style.rotation</p:attrName>
                                        </p:attrNameLst>
                                      </p:cBhvr>
                                      <p:tavLst>
                                        <p:tav tm="0">
                                          <p:val>
                                            <p:fltVal val="90"/>
                                          </p:val>
                                        </p:tav>
                                        <p:tav tm="100000">
                                          <p:val>
                                            <p:fltVal val="0"/>
                                          </p:val>
                                        </p:tav>
                                      </p:tavLst>
                                    </p:anim>
                                    <p:animEffect transition="in" filter="fade">
                                      <p:cBhvr>
                                        <p:cTn id="243" dur="750"/>
                                        <p:tgtEl>
                                          <p:spTgt spid="52"/>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8" fill="hold" grpId="0" nodeType="clickEffect">
                                  <p:stCondLst>
                                    <p:cond delay="0"/>
                                  </p:stCondLst>
                                  <p:childTnLst>
                                    <p:set>
                                      <p:cBhvr>
                                        <p:cTn id="247" dur="1" fill="hold">
                                          <p:stCondLst>
                                            <p:cond delay="0"/>
                                          </p:stCondLst>
                                        </p:cTn>
                                        <p:tgtEl>
                                          <p:spTgt spid="2"/>
                                        </p:tgtEl>
                                        <p:attrNameLst>
                                          <p:attrName>style.visibility</p:attrName>
                                        </p:attrNameLst>
                                      </p:cBhvr>
                                      <p:to>
                                        <p:strVal val="visible"/>
                                      </p:to>
                                    </p:set>
                                    <p:animEffect transition="in" filter="wipe(left)">
                                      <p:cBhvr>
                                        <p:cTn id="248" dur="500"/>
                                        <p:tgtEl>
                                          <p:spTgt spid="2"/>
                                        </p:tgtEl>
                                      </p:cBhvr>
                                    </p:animEffect>
                                  </p:childTnLst>
                                </p:cTn>
                              </p:par>
                            </p:childTnLst>
                          </p:cTn>
                        </p:par>
                      </p:childTnLst>
                    </p:cTn>
                  </p:par>
                  <p:par>
                    <p:cTn id="249" fill="hold">
                      <p:stCondLst>
                        <p:cond delay="indefinite"/>
                      </p:stCondLst>
                      <p:childTnLst>
                        <p:par>
                          <p:cTn id="250" fill="hold">
                            <p:stCondLst>
                              <p:cond delay="0"/>
                            </p:stCondLst>
                            <p:childTnLst>
                              <p:par>
                                <p:cTn id="251" presetID="22" presetClass="entr" presetSubtype="2" fill="hold" grpId="0" nodeType="clickEffect">
                                  <p:stCondLst>
                                    <p:cond delay="0"/>
                                  </p:stCondLst>
                                  <p:childTnLst>
                                    <p:set>
                                      <p:cBhvr>
                                        <p:cTn id="252" dur="1" fill="hold">
                                          <p:stCondLst>
                                            <p:cond delay="0"/>
                                          </p:stCondLst>
                                        </p:cTn>
                                        <p:tgtEl>
                                          <p:spTgt spid="3"/>
                                        </p:tgtEl>
                                        <p:attrNameLst>
                                          <p:attrName>style.visibility</p:attrName>
                                        </p:attrNameLst>
                                      </p:cBhvr>
                                      <p:to>
                                        <p:strVal val="visible"/>
                                      </p:to>
                                    </p:set>
                                    <p:animEffect transition="in" filter="wipe(right)">
                                      <p:cBhvr>
                                        <p:cTn id="253" dur="500"/>
                                        <p:tgtEl>
                                          <p:spTgt spid="3"/>
                                        </p:tgtEl>
                                      </p:cBhvr>
                                    </p:animEffect>
                                  </p:childTnLst>
                                </p:cTn>
                              </p:par>
                            </p:childTnLst>
                          </p:cTn>
                        </p:par>
                      </p:childTnLst>
                    </p:cTn>
                  </p:par>
                  <p:par>
                    <p:cTn id="254" fill="hold">
                      <p:stCondLst>
                        <p:cond delay="indefinite"/>
                      </p:stCondLst>
                      <p:childTnLst>
                        <p:par>
                          <p:cTn id="255" fill="hold">
                            <p:stCondLst>
                              <p:cond delay="0"/>
                            </p:stCondLst>
                            <p:childTnLst>
                              <p:par>
                                <p:cTn id="256" presetID="47" presetClass="entr" presetSubtype="0" fill="hold" nodeType="clickEffect">
                                  <p:stCondLst>
                                    <p:cond delay="0"/>
                                  </p:stCondLst>
                                  <p:childTnLst>
                                    <p:set>
                                      <p:cBhvr>
                                        <p:cTn id="257" dur="1" fill="hold">
                                          <p:stCondLst>
                                            <p:cond delay="0"/>
                                          </p:stCondLst>
                                        </p:cTn>
                                        <p:tgtEl>
                                          <p:spTgt spid="53"/>
                                        </p:tgtEl>
                                        <p:attrNameLst>
                                          <p:attrName>style.visibility</p:attrName>
                                        </p:attrNameLst>
                                      </p:cBhvr>
                                      <p:to>
                                        <p:strVal val="visible"/>
                                      </p:to>
                                    </p:set>
                                    <p:animEffect transition="in" filter="fade">
                                      <p:cBhvr>
                                        <p:cTn id="258" dur="1000"/>
                                        <p:tgtEl>
                                          <p:spTgt spid="53"/>
                                        </p:tgtEl>
                                      </p:cBhvr>
                                    </p:animEffect>
                                    <p:anim calcmode="lin" valueType="num">
                                      <p:cBhvr>
                                        <p:cTn id="259" dur="1000" fill="hold"/>
                                        <p:tgtEl>
                                          <p:spTgt spid="53"/>
                                        </p:tgtEl>
                                        <p:attrNameLst>
                                          <p:attrName>ppt_x</p:attrName>
                                        </p:attrNameLst>
                                      </p:cBhvr>
                                      <p:tavLst>
                                        <p:tav tm="0">
                                          <p:val>
                                            <p:strVal val="#ppt_x"/>
                                          </p:val>
                                        </p:tav>
                                        <p:tav tm="100000">
                                          <p:val>
                                            <p:strVal val="#ppt_x"/>
                                          </p:val>
                                        </p:tav>
                                      </p:tavLst>
                                    </p:anim>
                                    <p:anim calcmode="lin" valueType="num">
                                      <p:cBhvr>
                                        <p:cTn id="260"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16" presetClass="entr" presetSubtype="37" fill="hold" nodeType="clickEffect">
                                  <p:stCondLst>
                                    <p:cond delay="0"/>
                                  </p:stCondLst>
                                  <p:childTnLst>
                                    <p:set>
                                      <p:cBhvr>
                                        <p:cTn id="264" dur="1" fill="hold">
                                          <p:stCondLst>
                                            <p:cond delay="0"/>
                                          </p:stCondLst>
                                        </p:cTn>
                                        <p:tgtEl>
                                          <p:spTgt spid="56"/>
                                        </p:tgtEl>
                                        <p:attrNameLst>
                                          <p:attrName>style.visibility</p:attrName>
                                        </p:attrNameLst>
                                      </p:cBhvr>
                                      <p:to>
                                        <p:strVal val="visible"/>
                                      </p:to>
                                    </p:set>
                                    <p:animEffect transition="in" filter="barn(outVertical)">
                                      <p:cBhvr>
                                        <p:cTn id="265" dur="500"/>
                                        <p:tgtEl>
                                          <p:spTgt spid="56"/>
                                        </p:tgtEl>
                                      </p:cBhvr>
                                    </p:animEffect>
                                  </p:childTnLst>
                                </p:cTn>
                              </p:par>
                            </p:childTnLst>
                          </p:cTn>
                        </p:par>
                      </p:childTnLst>
                    </p:cTn>
                  </p:par>
                  <p:par>
                    <p:cTn id="266" fill="hold">
                      <p:stCondLst>
                        <p:cond delay="indefinite"/>
                      </p:stCondLst>
                      <p:childTnLst>
                        <p:par>
                          <p:cTn id="267" fill="hold">
                            <p:stCondLst>
                              <p:cond delay="0"/>
                            </p:stCondLst>
                            <p:childTnLst>
                              <p:par>
                                <p:cTn id="268" presetID="16" presetClass="entr" presetSubtype="37" fill="hold" nodeType="clickEffect">
                                  <p:stCondLst>
                                    <p:cond delay="0"/>
                                  </p:stCondLst>
                                  <p:childTnLst>
                                    <p:set>
                                      <p:cBhvr>
                                        <p:cTn id="269" dur="1" fill="hold">
                                          <p:stCondLst>
                                            <p:cond delay="0"/>
                                          </p:stCondLst>
                                        </p:cTn>
                                        <p:tgtEl>
                                          <p:spTgt spid="54"/>
                                        </p:tgtEl>
                                        <p:attrNameLst>
                                          <p:attrName>style.visibility</p:attrName>
                                        </p:attrNameLst>
                                      </p:cBhvr>
                                      <p:to>
                                        <p:strVal val="visible"/>
                                      </p:to>
                                    </p:set>
                                    <p:animEffect transition="in" filter="barn(outVertical)">
                                      <p:cBhvr>
                                        <p:cTn id="270" dur="500"/>
                                        <p:tgtEl>
                                          <p:spTgt spid="54"/>
                                        </p:tgtEl>
                                      </p:cBhvr>
                                    </p:animEffect>
                                  </p:childTnLst>
                                </p:cTn>
                              </p:par>
                            </p:childTnLst>
                          </p:cTn>
                        </p:par>
                      </p:childTnLst>
                    </p:cTn>
                  </p:par>
                  <p:par>
                    <p:cTn id="271" fill="hold">
                      <p:stCondLst>
                        <p:cond delay="indefinite"/>
                      </p:stCondLst>
                      <p:childTnLst>
                        <p:par>
                          <p:cTn id="272" fill="hold">
                            <p:stCondLst>
                              <p:cond delay="0"/>
                            </p:stCondLst>
                            <p:childTnLst>
                              <p:par>
                                <p:cTn id="273" presetID="31" presetClass="entr" presetSubtype="0" fill="hold" grpId="0" nodeType="clickEffect">
                                  <p:stCondLst>
                                    <p:cond delay="0"/>
                                  </p:stCondLst>
                                  <p:childTnLst>
                                    <p:set>
                                      <p:cBhvr>
                                        <p:cTn id="274" dur="1" fill="hold">
                                          <p:stCondLst>
                                            <p:cond delay="0"/>
                                          </p:stCondLst>
                                        </p:cTn>
                                        <p:tgtEl>
                                          <p:spTgt spid="58"/>
                                        </p:tgtEl>
                                        <p:attrNameLst>
                                          <p:attrName>style.visibility</p:attrName>
                                        </p:attrNameLst>
                                      </p:cBhvr>
                                      <p:to>
                                        <p:strVal val="visible"/>
                                      </p:to>
                                    </p:set>
                                    <p:anim calcmode="lin" valueType="num">
                                      <p:cBhvr>
                                        <p:cTn id="275" dur="750" fill="hold"/>
                                        <p:tgtEl>
                                          <p:spTgt spid="58"/>
                                        </p:tgtEl>
                                        <p:attrNameLst>
                                          <p:attrName>ppt_w</p:attrName>
                                        </p:attrNameLst>
                                      </p:cBhvr>
                                      <p:tavLst>
                                        <p:tav tm="0">
                                          <p:val>
                                            <p:fltVal val="0"/>
                                          </p:val>
                                        </p:tav>
                                        <p:tav tm="100000">
                                          <p:val>
                                            <p:strVal val="#ppt_w"/>
                                          </p:val>
                                        </p:tav>
                                      </p:tavLst>
                                    </p:anim>
                                    <p:anim calcmode="lin" valueType="num">
                                      <p:cBhvr>
                                        <p:cTn id="276" dur="750" fill="hold"/>
                                        <p:tgtEl>
                                          <p:spTgt spid="58"/>
                                        </p:tgtEl>
                                        <p:attrNameLst>
                                          <p:attrName>ppt_h</p:attrName>
                                        </p:attrNameLst>
                                      </p:cBhvr>
                                      <p:tavLst>
                                        <p:tav tm="0">
                                          <p:val>
                                            <p:fltVal val="0"/>
                                          </p:val>
                                        </p:tav>
                                        <p:tav tm="100000">
                                          <p:val>
                                            <p:strVal val="#ppt_h"/>
                                          </p:val>
                                        </p:tav>
                                      </p:tavLst>
                                    </p:anim>
                                    <p:anim calcmode="lin" valueType="num">
                                      <p:cBhvr>
                                        <p:cTn id="277" dur="750" fill="hold"/>
                                        <p:tgtEl>
                                          <p:spTgt spid="58"/>
                                        </p:tgtEl>
                                        <p:attrNameLst>
                                          <p:attrName>style.rotation</p:attrName>
                                        </p:attrNameLst>
                                      </p:cBhvr>
                                      <p:tavLst>
                                        <p:tav tm="0">
                                          <p:val>
                                            <p:fltVal val="90"/>
                                          </p:val>
                                        </p:tav>
                                        <p:tav tm="100000">
                                          <p:val>
                                            <p:fltVal val="0"/>
                                          </p:val>
                                        </p:tav>
                                      </p:tavLst>
                                    </p:anim>
                                    <p:animEffect transition="in" filter="fade">
                                      <p:cBhvr>
                                        <p:cTn id="278" dur="750"/>
                                        <p:tgtEl>
                                          <p:spTgt spid="58"/>
                                        </p:tgtEl>
                                      </p:cBhvr>
                                    </p:animEffect>
                                  </p:childTnLst>
                                </p:cTn>
                              </p:par>
                            </p:childTnLst>
                          </p:cTn>
                        </p:par>
                      </p:childTnLst>
                    </p:cTn>
                  </p:par>
                  <p:par>
                    <p:cTn id="279" fill="hold">
                      <p:stCondLst>
                        <p:cond delay="indefinite"/>
                      </p:stCondLst>
                      <p:childTnLst>
                        <p:par>
                          <p:cTn id="280" fill="hold">
                            <p:stCondLst>
                              <p:cond delay="0"/>
                            </p:stCondLst>
                            <p:childTnLst>
                              <p:par>
                                <p:cTn id="281" presetID="31" presetClass="entr" presetSubtype="0" fill="hold" grpId="0" nodeType="clickEffect">
                                  <p:stCondLst>
                                    <p:cond delay="0"/>
                                  </p:stCondLst>
                                  <p:childTnLst>
                                    <p:set>
                                      <p:cBhvr>
                                        <p:cTn id="282" dur="1" fill="hold">
                                          <p:stCondLst>
                                            <p:cond delay="0"/>
                                          </p:stCondLst>
                                        </p:cTn>
                                        <p:tgtEl>
                                          <p:spTgt spid="59"/>
                                        </p:tgtEl>
                                        <p:attrNameLst>
                                          <p:attrName>style.visibility</p:attrName>
                                        </p:attrNameLst>
                                      </p:cBhvr>
                                      <p:to>
                                        <p:strVal val="visible"/>
                                      </p:to>
                                    </p:set>
                                    <p:anim calcmode="lin" valueType="num">
                                      <p:cBhvr>
                                        <p:cTn id="283" dur="750" fill="hold"/>
                                        <p:tgtEl>
                                          <p:spTgt spid="59"/>
                                        </p:tgtEl>
                                        <p:attrNameLst>
                                          <p:attrName>ppt_w</p:attrName>
                                        </p:attrNameLst>
                                      </p:cBhvr>
                                      <p:tavLst>
                                        <p:tav tm="0">
                                          <p:val>
                                            <p:fltVal val="0"/>
                                          </p:val>
                                        </p:tav>
                                        <p:tav tm="100000">
                                          <p:val>
                                            <p:strVal val="#ppt_w"/>
                                          </p:val>
                                        </p:tav>
                                      </p:tavLst>
                                    </p:anim>
                                    <p:anim calcmode="lin" valueType="num">
                                      <p:cBhvr>
                                        <p:cTn id="284" dur="750" fill="hold"/>
                                        <p:tgtEl>
                                          <p:spTgt spid="59"/>
                                        </p:tgtEl>
                                        <p:attrNameLst>
                                          <p:attrName>ppt_h</p:attrName>
                                        </p:attrNameLst>
                                      </p:cBhvr>
                                      <p:tavLst>
                                        <p:tav tm="0">
                                          <p:val>
                                            <p:fltVal val="0"/>
                                          </p:val>
                                        </p:tav>
                                        <p:tav tm="100000">
                                          <p:val>
                                            <p:strVal val="#ppt_h"/>
                                          </p:val>
                                        </p:tav>
                                      </p:tavLst>
                                    </p:anim>
                                    <p:anim calcmode="lin" valueType="num">
                                      <p:cBhvr>
                                        <p:cTn id="285" dur="750" fill="hold"/>
                                        <p:tgtEl>
                                          <p:spTgt spid="59"/>
                                        </p:tgtEl>
                                        <p:attrNameLst>
                                          <p:attrName>style.rotation</p:attrName>
                                        </p:attrNameLst>
                                      </p:cBhvr>
                                      <p:tavLst>
                                        <p:tav tm="0">
                                          <p:val>
                                            <p:fltVal val="90"/>
                                          </p:val>
                                        </p:tav>
                                        <p:tav tm="100000">
                                          <p:val>
                                            <p:fltVal val="0"/>
                                          </p:val>
                                        </p:tav>
                                      </p:tavLst>
                                    </p:anim>
                                    <p:animEffect transition="in" filter="fade">
                                      <p:cBhvr>
                                        <p:cTn id="286"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p:bldP spid="15" grpId="0" animBg="1"/>
      <p:bldP spid="16" grpId="0" animBg="1"/>
      <p:bldP spid="17" grpId="0" animBg="1"/>
      <p:bldP spid="19" grpId="0" animBg="1"/>
      <p:bldP spid="23" grpId="0" animBg="1"/>
      <p:bldP spid="24" grpId="0" animBg="1"/>
      <p:bldP spid="28" grpId="0" animBg="1"/>
      <p:bldP spid="29" grpId="0" animBg="1"/>
      <p:bldP spid="30" grpId="0" animBg="1"/>
      <p:bldP spid="34" grpId="0" animBg="1"/>
      <p:bldP spid="43" grpId="0" animBg="1"/>
      <p:bldP spid="44" grpId="0" animBg="1"/>
      <p:bldP spid="45" grpId="0" animBg="1"/>
      <p:bldP spid="46" grpId="0" animBg="1"/>
      <p:bldP spid="48" grpId="0" animBg="1"/>
      <p:bldP spid="49" grpId="0" animBg="1"/>
      <p:bldP spid="50" grpId="0" animBg="1"/>
      <p:bldP spid="5" grpId="0" animBg="1"/>
      <p:bldP spid="51" grpId="0" animBg="1"/>
      <p:bldP spid="6" grpId="0" animBg="1"/>
      <p:bldP spid="52" grpId="0" animBg="1"/>
      <p:bldP spid="58" grpId="0" animBg="1"/>
      <p:bldP spid="59" grpId="0" animBg="1"/>
      <p:bldP spid="60" grpId="0" animBg="1"/>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10067C81-6167-4BBC-A0C1-33C2FF5A53E0}"/>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62	</a:t>
            </a:r>
            <a:r>
              <a:rPr lang="nl-NL" sz="2000" dirty="0" err="1">
                <a:latin typeface="Calibri" panose="020F0502020204030204" pitchFamily="34" charset="0"/>
              </a:rPr>
              <a:t>Mitto</a:t>
            </a:r>
            <a:r>
              <a:rPr lang="nl-NL" sz="2000" dirty="0">
                <a:latin typeface="Calibri" panose="020F0502020204030204" pitchFamily="34" charset="0"/>
              </a:rPr>
              <a:t> </a:t>
            </a:r>
            <a:r>
              <a:rPr lang="nl-NL" sz="2000" dirty="0" err="1">
                <a:latin typeface="Calibri" panose="020F0502020204030204" pitchFamily="34" charset="0"/>
              </a:rPr>
              <a:t>quaerere</a:t>
            </a:r>
            <a:r>
              <a:rPr lang="nl-NL" sz="2000" dirty="0">
                <a:latin typeface="Calibri" panose="020F0502020204030204" pitchFamily="34" charset="0"/>
              </a:rPr>
              <a:t> qua de </a:t>
            </a:r>
            <a:r>
              <a:rPr lang="nl-NL" sz="2000" dirty="0" err="1">
                <a:latin typeface="Calibri" panose="020F0502020204030204" pitchFamily="34" charset="0"/>
              </a:rPr>
              <a:t>causa</a:t>
            </a:r>
            <a:r>
              <a:rPr lang="nl-NL" sz="2000" dirty="0">
                <a:latin typeface="Calibri" panose="020F0502020204030204" pitchFamily="34" charset="0"/>
              </a:rPr>
              <a:t>; </a:t>
            </a:r>
            <a:r>
              <a:rPr lang="nl-NL" sz="2000" dirty="0" err="1">
                <a:latin typeface="Calibri" panose="020F0502020204030204" pitchFamily="34" charset="0"/>
              </a:rPr>
              <a:t>quaero</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scias</a:t>
            </a:r>
            <a:r>
              <a:rPr lang="nl-NL" sz="2000" dirty="0">
                <a:latin typeface="Calibri" panose="020F0502020204030204" pitchFamily="34" charset="0"/>
              </a:rPr>
              <a:t>; </a:t>
            </a:r>
            <a:r>
              <a:rPr lang="nl-NL" sz="2000" dirty="0" err="1">
                <a:latin typeface="Calibri" panose="020F0502020204030204" pitchFamily="34" charset="0"/>
              </a:rPr>
              <a:t>tametsi</a:t>
            </a:r>
            <a:r>
              <a:rPr lang="nl-NL" sz="2000" dirty="0">
                <a:latin typeface="Calibri" panose="020F0502020204030204" pitchFamily="34" charset="0"/>
              </a:rPr>
              <a:t> te </a:t>
            </a:r>
            <a:r>
              <a:rPr lang="nl-NL" sz="2000" dirty="0" err="1">
                <a:latin typeface="Calibri" panose="020F0502020204030204" pitchFamily="34" charset="0"/>
              </a:rPr>
              <a:t>dicere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63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enumerare</a:t>
            </a:r>
            <a:r>
              <a:rPr lang="nl-NL" sz="2000" dirty="0">
                <a:latin typeface="Calibri" panose="020F0502020204030204" pitchFamily="34" charset="0"/>
              </a:rPr>
              <a:t> </a:t>
            </a:r>
            <a:r>
              <a:rPr lang="nl-NL" sz="2000" dirty="0" err="1">
                <a:latin typeface="Calibri" panose="020F0502020204030204" pitchFamily="34" charset="0"/>
              </a:rPr>
              <a:t>causas</a:t>
            </a:r>
            <a:r>
              <a:rPr lang="nl-NL" sz="2000" dirty="0">
                <a:latin typeface="Calibri" panose="020F0502020204030204" pitchFamily="34" charset="0"/>
              </a:rPr>
              <a:t> </a:t>
            </a:r>
            <a:r>
              <a:rPr lang="nl-NL" sz="2000" dirty="0" err="1">
                <a:latin typeface="Calibri" panose="020F0502020204030204" pitchFamily="34" charset="0"/>
              </a:rPr>
              <a:t>omnes</a:t>
            </a:r>
            <a:r>
              <a:rPr lang="nl-NL" sz="2000" dirty="0">
                <a:latin typeface="Calibri" panose="020F0502020204030204" pitchFamily="34" charset="0"/>
              </a:rPr>
              <a:t> </a:t>
            </a:r>
            <a:r>
              <a:rPr lang="nl-NL" sz="2000" dirty="0" err="1">
                <a:latin typeface="Calibri" panose="020F0502020204030204" pitchFamily="34" charset="0"/>
              </a:rPr>
              <a:t>oportebat</a:t>
            </a:r>
            <a:r>
              <a:rPr lang="nl-NL" sz="2000" dirty="0">
                <a:latin typeface="Calibri" panose="020F0502020204030204" pitchFamily="34" charset="0"/>
              </a:rPr>
              <a:t>, et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erat</a:t>
            </a:r>
            <a:r>
              <a:rPr lang="nl-NL" sz="2000" dirty="0">
                <a:latin typeface="Calibri" panose="020F0502020204030204" pitchFamily="34" charset="0"/>
              </a:rPr>
              <a:t> </a:t>
            </a:r>
            <a:r>
              <a:rPr lang="nl-NL" sz="2000" dirty="0" err="1">
                <a:latin typeface="Calibri" panose="020F0502020204030204" pitchFamily="34" charset="0"/>
              </a:rPr>
              <a:t>certi</a:t>
            </a:r>
            <a:r>
              <a:rPr lang="nl-NL" sz="2000" dirty="0">
                <a:latin typeface="Calibri" panose="020F0502020204030204" pitchFamily="34" charset="0"/>
              </a:rPr>
              <a:t> </a:t>
            </a:r>
            <a:r>
              <a:rPr lang="nl-NL" sz="2000" dirty="0" err="1">
                <a:latin typeface="Calibri" panose="020F0502020204030204" pitchFamily="34" charset="0"/>
              </a:rPr>
              <a:t>accusatoris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64	officium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tanti</a:t>
            </a:r>
            <a:r>
              <a:rPr lang="nl-NL" sz="2000" dirty="0">
                <a:latin typeface="Calibri" panose="020F0502020204030204" pitchFamily="34" charset="0"/>
              </a:rPr>
              <a:t> </a:t>
            </a:r>
            <a:r>
              <a:rPr lang="nl-NL" sz="2000" dirty="0" err="1">
                <a:latin typeface="Calibri" panose="020F0502020204030204" pitchFamily="34" charset="0"/>
              </a:rPr>
              <a:t>sceleris</a:t>
            </a:r>
            <a:r>
              <a:rPr lang="nl-NL" sz="2000" dirty="0">
                <a:latin typeface="Calibri" panose="020F0502020204030204" pitchFamily="34" charset="0"/>
              </a:rPr>
              <a:t> </a:t>
            </a:r>
            <a:r>
              <a:rPr lang="nl-NL" sz="2000" dirty="0" err="1">
                <a:latin typeface="Calibri" panose="020F0502020204030204" pitchFamily="34" charset="0"/>
              </a:rPr>
              <a:t>argueret</a:t>
            </a:r>
            <a:r>
              <a:rPr lang="nl-NL" sz="2000" dirty="0">
                <a:latin typeface="Calibri" panose="020F0502020204030204" pitchFamily="34" charset="0"/>
              </a:rPr>
              <a:t> </a:t>
            </a:r>
            <a:r>
              <a:rPr lang="nl-NL" sz="2000" dirty="0" err="1">
                <a:latin typeface="Calibri" panose="020F0502020204030204" pitchFamily="34" charset="0"/>
              </a:rPr>
              <a:t>explicare</a:t>
            </a:r>
            <a:r>
              <a:rPr lang="nl-NL" sz="2000" dirty="0">
                <a:latin typeface="Calibri" panose="020F0502020204030204" pitchFamily="34" charset="0"/>
              </a:rPr>
              <a:t> </a:t>
            </a:r>
            <a:r>
              <a:rPr lang="nl-NL" sz="2000" dirty="0" err="1">
                <a:latin typeface="Calibri" panose="020F0502020204030204" pitchFamily="34" charset="0"/>
              </a:rPr>
              <a:t>omnia</a:t>
            </a:r>
            <a:r>
              <a:rPr lang="nl-NL" sz="2000" dirty="0">
                <a:latin typeface="Calibri" panose="020F0502020204030204" pitchFamily="34" charset="0"/>
              </a:rPr>
              <a:t> </a:t>
            </a:r>
            <a:r>
              <a:rPr lang="nl-NL" sz="2000" dirty="0" err="1">
                <a:latin typeface="Calibri" panose="020F0502020204030204" pitchFamily="34" charset="0"/>
              </a:rPr>
              <a:t>vitia</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peccata</a:t>
            </a:r>
            <a:r>
              <a:rPr lang="nl-NL" sz="2000" dirty="0">
                <a:latin typeface="Calibri" panose="020F0502020204030204" pitchFamily="34" charset="0"/>
              </a:rPr>
              <a:t> </a:t>
            </a:r>
            <a:r>
              <a:rPr lang="nl-NL" sz="2000" dirty="0" err="1">
                <a:latin typeface="Calibri" panose="020F0502020204030204" pitchFamily="34" charset="0"/>
              </a:rPr>
              <a:t>fili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65	</a:t>
            </a:r>
            <a:r>
              <a:rPr lang="nl-NL" sz="2000" dirty="0" err="1">
                <a:latin typeface="Calibri" panose="020F0502020204030204" pitchFamily="34" charset="0"/>
              </a:rPr>
              <a:t>quibus</a:t>
            </a:r>
            <a:r>
              <a:rPr lang="nl-NL" sz="2000" dirty="0">
                <a:latin typeface="Calibri" panose="020F0502020204030204" pitchFamily="34" charset="0"/>
              </a:rPr>
              <a:t> </a:t>
            </a:r>
            <a:r>
              <a:rPr lang="nl-NL" sz="2000" dirty="0" err="1">
                <a:latin typeface="Calibri" panose="020F0502020204030204" pitchFamily="34" charset="0"/>
              </a:rPr>
              <a:t>incensus</a:t>
            </a:r>
            <a:r>
              <a:rPr lang="nl-NL" sz="2000" dirty="0">
                <a:latin typeface="Calibri" panose="020F0502020204030204" pitchFamily="34" charset="0"/>
              </a:rPr>
              <a:t> </a:t>
            </a:r>
            <a:r>
              <a:rPr lang="nl-NL" sz="2000" dirty="0" err="1">
                <a:latin typeface="Calibri" panose="020F0502020204030204" pitchFamily="34" charset="0"/>
              </a:rPr>
              <a:t>parens</a:t>
            </a:r>
            <a:r>
              <a:rPr lang="nl-NL" sz="2000" dirty="0">
                <a:latin typeface="Calibri" panose="020F0502020204030204" pitchFamily="34" charset="0"/>
              </a:rPr>
              <a:t> </a:t>
            </a:r>
            <a:r>
              <a:rPr lang="nl-NL" sz="2000" dirty="0" err="1">
                <a:latin typeface="Calibri" panose="020F0502020204030204" pitchFamily="34" charset="0"/>
              </a:rPr>
              <a:t>potuerit</a:t>
            </a:r>
            <a:r>
              <a:rPr lang="nl-NL" sz="2000" dirty="0">
                <a:latin typeface="Calibri" panose="020F0502020204030204" pitchFamily="34" charset="0"/>
              </a:rPr>
              <a:t> </a:t>
            </a:r>
            <a:r>
              <a:rPr lang="nl-NL" sz="2000" dirty="0" err="1">
                <a:latin typeface="Calibri" panose="020F0502020204030204" pitchFamily="34" charset="0"/>
              </a:rPr>
              <a:t>animum</a:t>
            </a:r>
            <a:r>
              <a:rPr lang="nl-NL" sz="2000" dirty="0">
                <a:latin typeface="Calibri" panose="020F0502020204030204" pitchFamily="34" charset="0"/>
              </a:rPr>
              <a:t> </a:t>
            </a:r>
            <a:r>
              <a:rPr lang="nl-NL" sz="2000" dirty="0" err="1">
                <a:latin typeface="Calibri" panose="020F0502020204030204" pitchFamily="34" charset="0"/>
              </a:rPr>
              <a:t>inducere</a:t>
            </a:r>
            <a:r>
              <a:rPr lang="nl-NL" sz="2000" dirty="0">
                <a:latin typeface="Calibri" panose="020F0502020204030204" pitchFamily="34" charset="0"/>
              </a:rPr>
              <a:t> ut </a:t>
            </a:r>
            <a:r>
              <a:rPr lang="nl-NL" sz="2000" dirty="0" err="1">
                <a:latin typeface="Calibri" panose="020F0502020204030204" pitchFamily="34" charset="0"/>
              </a:rPr>
              <a:t>naturam</a:t>
            </a:r>
            <a:r>
              <a:rPr lang="nl-NL" sz="2000" dirty="0">
                <a:latin typeface="Calibri" panose="020F0502020204030204" pitchFamily="34" charset="0"/>
              </a:rPr>
              <a:t> </a:t>
            </a:r>
            <a:r>
              <a:rPr lang="nl-NL" sz="2000" dirty="0" err="1">
                <a:latin typeface="Calibri" panose="020F0502020204030204" pitchFamily="34" charset="0"/>
              </a:rPr>
              <a:t>ipsam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66	</a:t>
            </a:r>
            <a:r>
              <a:rPr lang="nl-NL" sz="2000" dirty="0" err="1">
                <a:latin typeface="Calibri" panose="020F0502020204030204" pitchFamily="34" charset="0"/>
              </a:rPr>
              <a:t>vinceret</a:t>
            </a:r>
            <a:r>
              <a:rPr lang="nl-NL" sz="2000" dirty="0">
                <a:latin typeface="Calibri" panose="020F0502020204030204" pitchFamily="34" charset="0"/>
              </a:rPr>
              <a:t>, ut </a:t>
            </a:r>
            <a:r>
              <a:rPr lang="nl-NL" sz="2000" dirty="0" err="1">
                <a:latin typeface="Calibri" panose="020F0502020204030204" pitchFamily="34" charset="0"/>
              </a:rPr>
              <a:t>amorem</a:t>
            </a:r>
            <a:r>
              <a:rPr lang="nl-NL" sz="2000" dirty="0">
                <a:latin typeface="Calibri" panose="020F0502020204030204" pitchFamily="34" charset="0"/>
              </a:rPr>
              <a:t> </a:t>
            </a:r>
            <a:r>
              <a:rPr lang="nl-NL" sz="2000" dirty="0" err="1">
                <a:latin typeface="Calibri" panose="020F0502020204030204" pitchFamily="34" charset="0"/>
              </a:rPr>
              <a:t>illum</a:t>
            </a:r>
            <a:r>
              <a:rPr lang="nl-NL" sz="2000" dirty="0">
                <a:latin typeface="Calibri" panose="020F0502020204030204" pitchFamily="34" charset="0"/>
              </a:rPr>
              <a:t> </a:t>
            </a:r>
            <a:r>
              <a:rPr lang="nl-NL" sz="2000" dirty="0" err="1">
                <a:latin typeface="Calibri" panose="020F0502020204030204" pitchFamily="34" charset="0"/>
              </a:rPr>
              <a:t>penitus</a:t>
            </a:r>
            <a:r>
              <a:rPr lang="nl-NL" sz="2000" dirty="0">
                <a:latin typeface="Calibri" panose="020F0502020204030204" pitchFamily="34" charset="0"/>
              </a:rPr>
              <a:t> </a:t>
            </a:r>
            <a:r>
              <a:rPr lang="nl-NL" sz="2000" dirty="0" err="1">
                <a:latin typeface="Calibri" panose="020F0502020204030204" pitchFamily="34" charset="0"/>
              </a:rPr>
              <a:t>insitum</a:t>
            </a:r>
            <a:r>
              <a:rPr lang="nl-NL" sz="2000" dirty="0">
                <a:latin typeface="Calibri" panose="020F0502020204030204" pitchFamily="34" charset="0"/>
              </a:rPr>
              <a:t> </a:t>
            </a:r>
            <a:r>
              <a:rPr lang="nl-NL" sz="2000" dirty="0" err="1">
                <a:latin typeface="Calibri" panose="020F0502020204030204" pitchFamily="34" charset="0"/>
              </a:rPr>
              <a:t>eiceret</a:t>
            </a:r>
            <a:r>
              <a:rPr lang="nl-NL" sz="2000" dirty="0">
                <a:latin typeface="Calibri" panose="020F0502020204030204" pitchFamily="34" charset="0"/>
              </a:rPr>
              <a:t> ex animo, ut </a:t>
            </a:r>
            <a:r>
              <a:rPr lang="nl-NL" sz="2000" dirty="0" err="1">
                <a:latin typeface="Calibri" panose="020F0502020204030204" pitchFamily="34" charset="0"/>
              </a:rPr>
              <a:t>denique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67	</a:t>
            </a:r>
            <a:r>
              <a:rPr lang="nl-NL" sz="2000" dirty="0" err="1">
                <a:latin typeface="Calibri" panose="020F0502020204030204" pitchFamily="34" charset="0"/>
              </a:rPr>
              <a:t>patrem</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sese</a:t>
            </a:r>
            <a:r>
              <a:rPr lang="nl-NL" sz="2000" dirty="0">
                <a:latin typeface="Calibri" panose="020F0502020204030204" pitchFamily="34" charset="0"/>
              </a:rPr>
              <a:t> </a:t>
            </a:r>
            <a:r>
              <a:rPr lang="nl-NL" sz="2000" dirty="0" err="1">
                <a:latin typeface="Calibri" panose="020F0502020204030204" pitchFamily="34" charset="0"/>
              </a:rPr>
              <a:t>oblivisceretur</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sine </a:t>
            </a:r>
            <a:r>
              <a:rPr lang="nl-NL" sz="2000" dirty="0" err="1">
                <a:latin typeface="Calibri" panose="020F0502020204030204" pitchFamily="34" charset="0"/>
              </a:rPr>
              <a:t>magnis</a:t>
            </a:r>
            <a:r>
              <a:rPr lang="nl-NL" sz="2000" dirty="0">
                <a:latin typeface="Calibri" panose="020F0502020204030204" pitchFamily="34" charset="0"/>
              </a:rPr>
              <a:t> </a:t>
            </a:r>
            <a:r>
              <a:rPr lang="nl-NL" sz="2000" dirty="0" err="1">
                <a:latin typeface="Calibri" panose="020F0502020204030204" pitchFamily="34" charset="0"/>
              </a:rPr>
              <a:t>huiusce</a:t>
            </a:r>
            <a:r>
              <a:rPr lang="nl-NL" sz="2000" dirty="0">
                <a:latin typeface="Calibri" panose="020F0502020204030204" pitchFamily="34" charset="0"/>
              </a:rPr>
              <a:t> </a:t>
            </a:r>
            <a:r>
              <a:rPr lang="nl-NL" sz="2000" dirty="0" err="1">
                <a:latin typeface="Calibri" panose="020F0502020204030204" pitchFamily="34" charset="0"/>
              </a:rPr>
              <a:t>peccatis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68	</a:t>
            </a:r>
            <a:r>
              <a:rPr lang="nl-NL" sz="2000" dirty="0" err="1">
                <a:latin typeface="Calibri" panose="020F0502020204030204" pitchFamily="34" charset="0"/>
              </a:rPr>
              <a:t>accidere</a:t>
            </a:r>
            <a:r>
              <a:rPr lang="nl-NL" sz="2000" dirty="0">
                <a:latin typeface="Calibri" panose="020F0502020204030204" pitchFamily="34" charset="0"/>
              </a:rPr>
              <a:t> </a:t>
            </a:r>
            <a:r>
              <a:rPr lang="nl-NL" sz="2000" dirty="0" err="1">
                <a:latin typeface="Calibri" panose="020F0502020204030204" pitchFamily="34" charset="0"/>
              </a:rPr>
              <a:t>potuisse</a:t>
            </a:r>
            <a:r>
              <a:rPr lang="nl-NL" sz="2000" dirty="0">
                <a:latin typeface="Calibri" panose="020F0502020204030204" pitchFamily="34" charset="0"/>
              </a:rPr>
              <a:t> non </a:t>
            </a:r>
            <a:r>
              <a:rPr lang="nl-NL" sz="2000" dirty="0" err="1">
                <a:latin typeface="Calibri" panose="020F0502020204030204" pitchFamily="34" charset="0"/>
              </a:rPr>
              <a:t>arbitror</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1A21D0CD-9D7A-4223-9A0D-976619BECA55}"/>
              </a:ext>
            </a:extLst>
          </p:cNvPr>
          <p:cNvCxnSpPr/>
          <p:nvPr/>
        </p:nvCxnSpPr>
        <p:spPr bwMode="auto">
          <a:xfrm>
            <a:off x="396000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1D484BE4-E654-440A-A849-7A275815F7C0}"/>
              </a:ext>
            </a:extLst>
          </p:cNvPr>
          <p:cNvCxnSpPr>
            <a:cxnSpLocks/>
          </p:cNvCxnSpPr>
          <p:nvPr/>
        </p:nvCxnSpPr>
        <p:spPr bwMode="auto">
          <a:xfrm>
            <a:off x="904192" y="1805544"/>
            <a:ext cx="57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604221FF-62E0-4644-89A5-C5806E9B35FF}"/>
              </a:ext>
            </a:extLst>
          </p:cNvPr>
          <p:cNvCxnSpPr>
            <a:cxnSpLocks/>
          </p:cNvCxnSpPr>
          <p:nvPr/>
        </p:nvCxnSpPr>
        <p:spPr bwMode="auto">
          <a:xfrm>
            <a:off x="1565600" y="1805544"/>
            <a:ext cx="90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Vrije vorm 1"/>
          <p:cNvSpPr/>
          <p:nvPr/>
        </p:nvSpPr>
        <p:spPr bwMode="auto">
          <a:xfrm>
            <a:off x="2755900" y="1345954"/>
            <a:ext cx="889000" cy="266946"/>
          </a:xfrm>
          <a:custGeom>
            <a:avLst/>
            <a:gdLst>
              <a:gd name="connsiteX0" fmla="*/ 0 w 889000"/>
              <a:gd name="connsiteY0" fmla="*/ 228846 h 266946"/>
              <a:gd name="connsiteX1" fmla="*/ 419100 w 889000"/>
              <a:gd name="connsiteY1" fmla="*/ 246 h 266946"/>
              <a:gd name="connsiteX2" fmla="*/ 889000 w 889000"/>
              <a:gd name="connsiteY2" fmla="*/ 266946 h 266946"/>
            </a:gdLst>
            <a:ahLst/>
            <a:cxnLst>
              <a:cxn ang="0">
                <a:pos x="connsiteX0" y="connsiteY0"/>
              </a:cxn>
              <a:cxn ang="0">
                <a:pos x="connsiteX1" y="connsiteY1"/>
              </a:cxn>
              <a:cxn ang="0">
                <a:pos x="connsiteX2" y="connsiteY2"/>
              </a:cxn>
            </a:cxnLst>
            <a:rect l="l" t="t" r="r" b="b"/>
            <a:pathLst>
              <a:path w="889000" h="266946">
                <a:moveTo>
                  <a:pt x="0" y="228846"/>
                </a:moveTo>
                <a:cubicBezTo>
                  <a:pt x="135466" y="111371"/>
                  <a:pt x="270933" y="-6104"/>
                  <a:pt x="419100" y="246"/>
                </a:cubicBezTo>
                <a:cubicBezTo>
                  <a:pt x="567267" y="6596"/>
                  <a:pt x="728133" y="136771"/>
                  <a:pt x="889000" y="26694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2" name="Straight Connector 10">
            <a:extLst>
              <a:ext uri="{FF2B5EF4-FFF2-40B4-BE49-F238E27FC236}">
                <a16:creationId xmlns:a16="http://schemas.microsoft.com/office/drawing/2014/main" id="{1A21D0CD-9D7A-4223-9A0D-976619BECA55}"/>
              </a:ext>
            </a:extLst>
          </p:cNvPr>
          <p:cNvCxnSpPr/>
          <p:nvPr/>
        </p:nvCxnSpPr>
        <p:spPr bwMode="auto">
          <a:xfrm>
            <a:off x="574200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1D484BE4-E654-440A-A849-7A275815F7C0}"/>
              </a:ext>
            </a:extLst>
          </p:cNvPr>
          <p:cNvCxnSpPr>
            <a:cxnSpLocks/>
          </p:cNvCxnSpPr>
          <p:nvPr/>
        </p:nvCxnSpPr>
        <p:spPr bwMode="auto">
          <a:xfrm>
            <a:off x="4030848" y="1805544"/>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a16="http://schemas.microsoft.com/office/drawing/2014/main" id="{1D484BE4-E654-440A-A849-7A275815F7C0}"/>
              </a:ext>
            </a:extLst>
          </p:cNvPr>
          <p:cNvCxnSpPr>
            <a:cxnSpLocks/>
          </p:cNvCxnSpPr>
          <p:nvPr/>
        </p:nvCxnSpPr>
        <p:spPr bwMode="auto">
          <a:xfrm>
            <a:off x="5173280" y="1805544"/>
            <a:ext cx="4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24">
            <a:extLst>
              <a:ext uri="{FF2B5EF4-FFF2-40B4-BE49-F238E27FC236}">
                <a16:creationId xmlns:a16="http://schemas.microsoft.com/office/drawing/2014/main" id="{606DCB31-1384-42E6-B2E1-256C4A7D75AB}"/>
              </a:ext>
            </a:extLst>
          </p:cNvPr>
          <p:cNvSpPr/>
          <p:nvPr/>
        </p:nvSpPr>
        <p:spPr bwMode="auto">
          <a:xfrm>
            <a:off x="4753873"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Plus 25">
            <a:extLst>
              <a:ext uri="{FF2B5EF4-FFF2-40B4-BE49-F238E27FC236}">
                <a16:creationId xmlns:a16="http://schemas.microsoft.com/office/drawing/2014/main" id="{D7B3ED3A-06F2-4207-9F27-582BA2FB133B}"/>
              </a:ext>
            </a:extLst>
          </p:cNvPr>
          <p:cNvSpPr/>
          <p:nvPr/>
        </p:nvSpPr>
        <p:spPr bwMode="auto">
          <a:xfrm>
            <a:off x="4933873" y="180554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26">
            <a:extLst>
              <a:ext uri="{FF2B5EF4-FFF2-40B4-BE49-F238E27FC236}">
                <a16:creationId xmlns:a16="http://schemas.microsoft.com/office/drawing/2014/main" id="{554E6C73-2E2A-49FC-97B1-F52DAB1F3C20}"/>
              </a:ext>
            </a:extLst>
          </p:cNvPr>
          <p:cNvSpPr/>
          <p:nvPr/>
        </p:nvSpPr>
        <p:spPr bwMode="auto">
          <a:xfrm flipH="1">
            <a:off x="5511640"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8" name="Straight Connector 10">
            <a:extLst>
              <a:ext uri="{FF2B5EF4-FFF2-40B4-BE49-F238E27FC236}">
                <a16:creationId xmlns:a16="http://schemas.microsoft.com/office/drawing/2014/main" id="{1A21D0CD-9D7A-4223-9A0D-976619BECA55}"/>
              </a:ext>
            </a:extLst>
          </p:cNvPr>
          <p:cNvCxnSpPr/>
          <p:nvPr/>
        </p:nvCxnSpPr>
        <p:spPr bwMode="auto">
          <a:xfrm>
            <a:off x="4269066" y="517271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Rechte verbindingslijn 18">
            <a:extLst>
              <a:ext uri="{FF2B5EF4-FFF2-40B4-BE49-F238E27FC236}">
                <a16:creationId xmlns:a16="http://schemas.microsoft.com/office/drawing/2014/main" id="{604221FF-62E0-4644-89A5-C5806E9B35FF}"/>
              </a:ext>
            </a:extLst>
          </p:cNvPr>
          <p:cNvCxnSpPr>
            <a:cxnSpLocks/>
          </p:cNvCxnSpPr>
          <p:nvPr/>
        </p:nvCxnSpPr>
        <p:spPr bwMode="auto">
          <a:xfrm>
            <a:off x="6916992" y="1805544"/>
            <a:ext cx="61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Rechte verbindingslijn 19">
            <a:extLst>
              <a:ext uri="{FF2B5EF4-FFF2-40B4-BE49-F238E27FC236}">
                <a16:creationId xmlns:a16="http://schemas.microsoft.com/office/drawing/2014/main" id="{604221FF-62E0-4644-89A5-C5806E9B35FF}"/>
              </a:ext>
            </a:extLst>
          </p:cNvPr>
          <p:cNvCxnSpPr>
            <a:cxnSpLocks/>
          </p:cNvCxnSpPr>
          <p:nvPr/>
        </p:nvCxnSpPr>
        <p:spPr bwMode="auto">
          <a:xfrm>
            <a:off x="1565600" y="2587208"/>
            <a:ext cx="10823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Rechte verbindingslijn 21">
            <a:extLst>
              <a:ext uri="{FF2B5EF4-FFF2-40B4-BE49-F238E27FC236}">
                <a16:creationId xmlns:a16="http://schemas.microsoft.com/office/drawing/2014/main" id="{1D484BE4-E654-440A-A849-7A275815F7C0}"/>
              </a:ext>
            </a:extLst>
          </p:cNvPr>
          <p:cNvCxnSpPr>
            <a:cxnSpLocks/>
          </p:cNvCxnSpPr>
          <p:nvPr/>
        </p:nvCxnSpPr>
        <p:spPr bwMode="auto">
          <a:xfrm>
            <a:off x="4273948" y="2587208"/>
            <a:ext cx="10195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echte verbindingslijn 23">
            <a:extLst>
              <a:ext uri="{FF2B5EF4-FFF2-40B4-BE49-F238E27FC236}">
                <a16:creationId xmlns:a16="http://schemas.microsoft.com/office/drawing/2014/main" id="{1D484BE4-E654-440A-A849-7A275815F7C0}"/>
              </a:ext>
            </a:extLst>
          </p:cNvPr>
          <p:cNvCxnSpPr>
            <a:cxnSpLocks/>
          </p:cNvCxnSpPr>
          <p:nvPr/>
        </p:nvCxnSpPr>
        <p:spPr bwMode="auto">
          <a:xfrm>
            <a:off x="5954944" y="2587208"/>
            <a:ext cx="39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echte verbindingslijn 25">
            <a:extLst>
              <a:ext uri="{FF2B5EF4-FFF2-40B4-BE49-F238E27FC236}">
                <a16:creationId xmlns:a16="http://schemas.microsoft.com/office/drawing/2014/main" id="{1D484BE4-E654-440A-A849-7A275815F7C0}"/>
              </a:ext>
            </a:extLst>
          </p:cNvPr>
          <p:cNvCxnSpPr>
            <a:cxnSpLocks/>
          </p:cNvCxnSpPr>
          <p:nvPr/>
        </p:nvCxnSpPr>
        <p:spPr bwMode="auto">
          <a:xfrm>
            <a:off x="3580792" y="3368872"/>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echte verbindingslijn 29">
            <a:extLst>
              <a:ext uri="{FF2B5EF4-FFF2-40B4-BE49-F238E27FC236}">
                <a16:creationId xmlns:a16="http://schemas.microsoft.com/office/drawing/2014/main" id="{604221FF-62E0-4644-89A5-C5806E9B35FF}"/>
              </a:ext>
            </a:extLst>
          </p:cNvPr>
          <p:cNvCxnSpPr>
            <a:cxnSpLocks/>
          </p:cNvCxnSpPr>
          <p:nvPr/>
        </p:nvCxnSpPr>
        <p:spPr bwMode="auto">
          <a:xfrm>
            <a:off x="4519336" y="3368872"/>
            <a:ext cx="90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echte verbindingslijn 24">
            <a:extLst>
              <a:ext uri="{FF2B5EF4-FFF2-40B4-BE49-F238E27FC236}">
                <a16:creationId xmlns:a16="http://schemas.microsoft.com/office/drawing/2014/main" id="{0320D236-F6EB-4506-B5A5-F72303368669}"/>
              </a:ext>
            </a:extLst>
          </p:cNvPr>
          <p:cNvCxnSpPr>
            <a:cxnSpLocks/>
          </p:cNvCxnSpPr>
          <p:nvPr/>
        </p:nvCxnSpPr>
        <p:spPr bwMode="auto">
          <a:xfrm>
            <a:off x="1625728" y="4090408"/>
            <a:ext cx="90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echte verbindingslijn 26">
            <a:extLst>
              <a:ext uri="{FF2B5EF4-FFF2-40B4-BE49-F238E27FC236}">
                <a16:creationId xmlns:a16="http://schemas.microsoft.com/office/drawing/2014/main" id="{9BA363A5-D3E6-462A-A76E-3F57B607C1A1}"/>
              </a:ext>
            </a:extLst>
          </p:cNvPr>
          <p:cNvCxnSpPr>
            <a:cxnSpLocks/>
          </p:cNvCxnSpPr>
          <p:nvPr/>
        </p:nvCxnSpPr>
        <p:spPr bwMode="auto">
          <a:xfrm>
            <a:off x="3364167" y="4090408"/>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echte verbindingslijn 27">
            <a:extLst>
              <a:ext uri="{FF2B5EF4-FFF2-40B4-BE49-F238E27FC236}">
                <a16:creationId xmlns:a16="http://schemas.microsoft.com/office/drawing/2014/main" id="{C1203111-0AC0-4594-B81E-DC7EE8A13A7C}"/>
              </a:ext>
            </a:extLst>
          </p:cNvPr>
          <p:cNvCxnSpPr>
            <a:cxnSpLocks/>
          </p:cNvCxnSpPr>
          <p:nvPr/>
        </p:nvCxnSpPr>
        <p:spPr bwMode="auto">
          <a:xfrm>
            <a:off x="1732192" y="5653736"/>
            <a:ext cx="43468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echte verbindingslijn 28">
            <a:extLst>
              <a:ext uri="{FF2B5EF4-FFF2-40B4-BE49-F238E27FC236}">
                <a16:creationId xmlns:a16="http://schemas.microsoft.com/office/drawing/2014/main" id="{DF8D85C1-018E-4C1E-A862-F7649A3E6324}"/>
              </a:ext>
            </a:extLst>
          </p:cNvPr>
          <p:cNvCxnSpPr>
            <a:cxnSpLocks/>
          </p:cNvCxnSpPr>
          <p:nvPr/>
        </p:nvCxnSpPr>
        <p:spPr bwMode="auto">
          <a:xfrm>
            <a:off x="904192" y="4872072"/>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5C428EED-02C3-40DC-9386-6601BAF1F046}"/>
              </a:ext>
            </a:extLst>
          </p:cNvPr>
          <p:cNvCxnSpPr>
            <a:cxnSpLocks/>
          </p:cNvCxnSpPr>
          <p:nvPr/>
        </p:nvCxnSpPr>
        <p:spPr bwMode="auto">
          <a:xfrm>
            <a:off x="5328000" y="4872072"/>
            <a:ext cx="68707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EB92D235-0ED8-4B12-B2C4-6E4DFA627F48}"/>
              </a:ext>
            </a:extLst>
          </p:cNvPr>
          <p:cNvCxnSpPr>
            <a:cxnSpLocks/>
          </p:cNvCxnSpPr>
          <p:nvPr/>
        </p:nvCxnSpPr>
        <p:spPr bwMode="auto">
          <a:xfrm>
            <a:off x="5191280" y="4090408"/>
            <a:ext cx="90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8DB0FEF6-0F45-48B0-B5B0-3F81EF9B0C12}"/>
              </a:ext>
            </a:extLst>
          </p:cNvPr>
          <p:cNvCxnSpPr>
            <a:cxnSpLocks/>
          </p:cNvCxnSpPr>
          <p:nvPr/>
        </p:nvCxnSpPr>
        <p:spPr bwMode="auto">
          <a:xfrm>
            <a:off x="2755900" y="5653736"/>
            <a:ext cx="139520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Freeform 24">
            <a:extLst>
              <a:ext uri="{FF2B5EF4-FFF2-40B4-BE49-F238E27FC236}">
                <a16:creationId xmlns:a16="http://schemas.microsoft.com/office/drawing/2014/main" id="{31A053BF-DEC5-49D7-B69B-7886A2372A76}"/>
              </a:ext>
            </a:extLst>
          </p:cNvPr>
          <p:cNvSpPr/>
          <p:nvPr/>
        </p:nvSpPr>
        <p:spPr bwMode="auto">
          <a:xfrm>
            <a:off x="5785751"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Plus 25">
            <a:extLst>
              <a:ext uri="{FF2B5EF4-FFF2-40B4-BE49-F238E27FC236}">
                <a16:creationId xmlns:a16="http://schemas.microsoft.com/office/drawing/2014/main" id="{67325CA3-02D1-4582-9454-3C35A223F118}"/>
              </a:ext>
            </a:extLst>
          </p:cNvPr>
          <p:cNvSpPr/>
          <p:nvPr/>
        </p:nvSpPr>
        <p:spPr bwMode="auto">
          <a:xfrm>
            <a:off x="5965751" y="180554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Freeform 26">
            <a:extLst>
              <a:ext uri="{FF2B5EF4-FFF2-40B4-BE49-F238E27FC236}">
                <a16:creationId xmlns:a16="http://schemas.microsoft.com/office/drawing/2014/main" id="{90F312A2-E28B-49D3-AFE3-1A9F95E4F8FA}"/>
              </a:ext>
            </a:extLst>
          </p:cNvPr>
          <p:cNvSpPr/>
          <p:nvPr/>
        </p:nvSpPr>
        <p:spPr bwMode="auto">
          <a:xfrm flipH="1">
            <a:off x="4050000" y="526040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40" name="Straight Connector 10">
            <a:extLst>
              <a:ext uri="{FF2B5EF4-FFF2-40B4-BE49-F238E27FC236}">
                <a16:creationId xmlns:a16="http://schemas.microsoft.com/office/drawing/2014/main" id="{4BB9C086-B71F-4363-8BFD-6D944362C88B}"/>
              </a:ext>
            </a:extLst>
          </p:cNvPr>
          <p:cNvCxnSpPr/>
          <p:nvPr/>
        </p:nvCxnSpPr>
        <p:spPr bwMode="auto">
          <a:xfrm>
            <a:off x="5360785" y="2204095"/>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Plus 25">
            <a:extLst>
              <a:ext uri="{FF2B5EF4-FFF2-40B4-BE49-F238E27FC236}">
                <a16:creationId xmlns:a16="http://schemas.microsoft.com/office/drawing/2014/main" id="{69C6853D-17BA-4265-B975-1F96DCA56BB1}"/>
              </a:ext>
            </a:extLst>
          </p:cNvPr>
          <p:cNvSpPr/>
          <p:nvPr/>
        </p:nvSpPr>
        <p:spPr bwMode="auto">
          <a:xfrm>
            <a:off x="5429346" y="25421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24">
            <a:extLst>
              <a:ext uri="{FF2B5EF4-FFF2-40B4-BE49-F238E27FC236}">
                <a16:creationId xmlns:a16="http://schemas.microsoft.com/office/drawing/2014/main" id="{AC8CA45C-ECA5-4825-8AF9-BC99997539BD}"/>
              </a:ext>
            </a:extLst>
          </p:cNvPr>
          <p:cNvSpPr/>
          <p:nvPr/>
        </p:nvSpPr>
        <p:spPr bwMode="auto">
          <a:xfrm>
            <a:off x="1767961" y="29527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Plus 25">
            <a:extLst>
              <a:ext uri="{FF2B5EF4-FFF2-40B4-BE49-F238E27FC236}">
                <a16:creationId xmlns:a16="http://schemas.microsoft.com/office/drawing/2014/main" id="{AFDEF837-041C-4CCE-B614-C5CF50345B73}"/>
              </a:ext>
            </a:extLst>
          </p:cNvPr>
          <p:cNvSpPr/>
          <p:nvPr/>
        </p:nvSpPr>
        <p:spPr bwMode="auto">
          <a:xfrm>
            <a:off x="1947961" y="333629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26">
            <a:extLst>
              <a:ext uri="{FF2B5EF4-FFF2-40B4-BE49-F238E27FC236}">
                <a16:creationId xmlns:a16="http://schemas.microsoft.com/office/drawing/2014/main" id="{C5A0836A-5825-4097-A204-7AD604EE6776}"/>
              </a:ext>
            </a:extLst>
          </p:cNvPr>
          <p:cNvSpPr/>
          <p:nvPr/>
        </p:nvSpPr>
        <p:spPr bwMode="auto">
          <a:xfrm flipH="1">
            <a:off x="4271360" y="29527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24">
            <a:extLst>
              <a:ext uri="{FF2B5EF4-FFF2-40B4-BE49-F238E27FC236}">
                <a16:creationId xmlns:a16="http://schemas.microsoft.com/office/drawing/2014/main" id="{19AB69BD-03A5-4BBC-9F2D-0D0D502CD5D6}"/>
              </a:ext>
            </a:extLst>
          </p:cNvPr>
          <p:cNvSpPr/>
          <p:nvPr/>
        </p:nvSpPr>
        <p:spPr bwMode="auto">
          <a:xfrm>
            <a:off x="856172" y="37304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Plus 25">
            <a:extLst>
              <a:ext uri="{FF2B5EF4-FFF2-40B4-BE49-F238E27FC236}">
                <a16:creationId xmlns:a16="http://schemas.microsoft.com/office/drawing/2014/main" id="{0668FD9A-4D30-41A4-BC82-7438144F0FF6}"/>
              </a:ext>
            </a:extLst>
          </p:cNvPr>
          <p:cNvSpPr/>
          <p:nvPr/>
        </p:nvSpPr>
        <p:spPr bwMode="auto">
          <a:xfrm>
            <a:off x="1102192" y="4090408"/>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26">
            <a:extLst>
              <a:ext uri="{FF2B5EF4-FFF2-40B4-BE49-F238E27FC236}">
                <a16:creationId xmlns:a16="http://schemas.microsoft.com/office/drawing/2014/main" id="{6567CE08-8C94-4F35-B252-176DFA5D7D14}"/>
              </a:ext>
            </a:extLst>
          </p:cNvPr>
          <p:cNvSpPr/>
          <p:nvPr/>
        </p:nvSpPr>
        <p:spPr bwMode="auto">
          <a:xfrm flipH="1">
            <a:off x="4010170" y="529774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Freeform 24">
            <a:extLst>
              <a:ext uri="{FF2B5EF4-FFF2-40B4-BE49-F238E27FC236}">
                <a16:creationId xmlns:a16="http://schemas.microsoft.com/office/drawing/2014/main" id="{64B70AA2-55D4-42F2-94F2-E8B684E86E89}"/>
              </a:ext>
            </a:extLst>
          </p:cNvPr>
          <p:cNvSpPr/>
          <p:nvPr/>
        </p:nvSpPr>
        <p:spPr bwMode="auto">
          <a:xfrm>
            <a:off x="6103183" y="37304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Plus 25">
            <a:extLst>
              <a:ext uri="{FF2B5EF4-FFF2-40B4-BE49-F238E27FC236}">
                <a16:creationId xmlns:a16="http://schemas.microsoft.com/office/drawing/2014/main" id="{3341000A-C13C-41C4-B8C6-074358B5D139}"/>
              </a:ext>
            </a:extLst>
          </p:cNvPr>
          <p:cNvSpPr/>
          <p:nvPr/>
        </p:nvSpPr>
        <p:spPr bwMode="auto">
          <a:xfrm>
            <a:off x="6188715" y="404628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26">
            <a:extLst>
              <a:ext uri="{FF2B5EF4-FFF2-40B4-BE49-F238E27FC236}">
                <a16:creationId xmlns:a16="http://schemas.microsoft.com/office/drawing/2014/main" id="{329C290E-0822-48D9-8BE8-40A95C30E3F9}"/>
              </a:ext>
            </a:extLst>
          </p:cNvPr>
          <p:cNvSpPr/>
          <p:nvPr/>
        </p:nvSpPr>
        <p:spPr bwMode="auto">
          <a:xfrm flipH="1">
            <a:off x="1587961" y="447043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24">
            <a:extLst>
              <a:ext uri="{FF2B5EF4-FFF2-40B4-BE49-F238E27FC236}">
                <a16:creationId xmlns:a16="http://schemas.microsoft.com/office/drawing/2014/main" id="{21D7A0C7-1482-49F0-A64D-D4A2667A2301}"/>
              </a:ext>
            </a:extLst>
          </p:cNvPr>
          <p:cNvSpPr/>
          <p:nvPr/>
        </p:nvSpPr>
        <p:spPr bwMode="auto">
          <a:xfrm>
            <a:off x="1830361" y="447081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Plus 25">
            <a:extLst>
              <a:ext uri="{FF2B5EF4-FFF2-40B4-BE49-F238E27FC236}">
                <a16:creationId xmlns:a16="http://schemas.microsoft.com/office/drawing/2014/main" id="{30410560-9E53-4F2D-BD51-90B85C4D06FA}"/>
              </a:ext>
            </a:extLst>
          </p:cNvPr>
          <p:cNvSpPr/>
          <p:nvPr/>
        </p:nvSpPr>
        <p:spPr bwMode="auto">
          <a:xfrm>
            <a:off x="1931863" y="48100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26">
            <a:extLst>
              <a:ext uri="{FF2B5EF4-FFF2-40B4-BE49-F238E27FC236}">
                <a16:creationId xmlns:a16="http://schemas.microsoft.com/office/drawing/2014/main" id="{84FDEA12-15BF-4BA0-8E71-02718BAFE7AB}"/>
              </a:ext>
            </a:extLst>
          </p:cNvPr>
          <p:cNvSpPr/>
          <p:nvPr/>
        </p:nvSpPr>
        <p:spPr bwMode="auto">
          <a:xfrm flipH="1">
            <a:off x="6876000" y="447081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8" name="Freeform 24">
            <a:extLst>
              <a:ext uri="{FF2B5EF4-FFF2-40B4-BE49-F238E27FC236}">
                <a16:creationId xmlns:a16="http://schemas.microsoft.com/office/drawing/2014/main" id="{D3258EA4-15C3-4A24-B661-186C68C93B6B}"/>
              </a:ext>
            </a:extLst>
          </p:cNvPr>
          <p:cNvSpPr/>
          <p:nvPr/>
        </p:nvSpPr>
        <p:spPr bwMode="auto">
          <a:xfrm>
            <a:off x="7097376" y="447043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9" name="Plus 25">
            <a:extLst>
              <a:ext uri="{FF2B5EF4-FFF2-40B4-BE49-F238E27FC236}">
                <a16:creationId xmlns:a16="http://schemas.microsoft.com/office/drawing/2014/main" id="{DDAD2F9F-2F11-468E-85CE-EDCDD042B7C9}"/>
              </a:ext>
            </a:extLst>
          </p:cNvPr>
          <p:cNvSpPr/>
          <p:nvPr/>
        </p:nvSpPr>
        <p:spPr bwMode="auto">
          <a:xfrm>
            <a:off x="7187376" y="48100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Freeform 26">
            <a:extLst>
              <a:ext uri="{FF2B5EF4-FFF2-40B4-BE49-F238E27FC236}">
                <a16:creationId xmlns:a16="http://schemas.microsoft.com/office/drawing/2014/main" id="{110BAB7B-C7F1-47EE-8360-CCF7F173ED0A}"/>
              </a:ext>
            </a:extLst>
          </p:cNvPr>
          <p:cNvSpPr/>
          <p:nvPr/>
        </p:nvSpPr>
        <p:spPr bwMode="auto">
          <a:xfrm flipH="1">
            <a:off x="3964018" y="534369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Freeform 40">
            <a:extLst>
              <a:ext uri="{FF2B5EF4-FFF2-40B4-BE49-F238E27FC236}">
                <a16:creationId xmlns:a16="http://schemas.microsoft.com/office/drawing/2014/main" id="{CAE82F9D-E857-410E-813E-EEE6520C948C}"/>
              </a:ext>
            </a:extLst>
          </p:cNvPr>
          <p:cNvSpPr/>
          <p:nvPr/>
        </p:nvSpPr>
        <p:spPr bwMode="auto">
          <a:xfrm>
            <a:off x="6597616" y="142487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2" name="Freeform 41">
            <a:extLst>
              <a:ext uri="{FF2B5EF4-FFF2-40B4-BE49-F238E27FC236}">
                <a16:creationId xmlns:a16="http://schemas.microsoft.com/office/drawing/2014/main" id="{0A7D338E-88EB-46D5-A294-A4266ABA171B}"/>
              </a:ext>
            </a:extLst>
          </p:cNvPr>
          <p:cNvSpPr/>
          <p:nvPr/>
        </p:nvSpPr>
        <p:spPr bwMode="auto">
          <a:xfrm flipH="1">
            <a:off x="4050000" y="220409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Rounded Rectangle 12">
            <a:extLst>
              <a:ext uri="{FF2B5EF4-FFF2-40B4-BE49-F238E27FC236}">
                <a16:creationId xmlns:a16="http://schemas.microsoft.com/office/drawing/2014/main" id="{B3D1029C-0E88-441A-B330-94FDE5C88D5E}"/>
              </a:ext>
            </a:extLst>
          </p:cNvPr>
          <p:cNvSpPr/>
          <p:nvPr/>
        </p:nvSpPr>
        <p:spPr bwMode="auto">
          <a:xfrm>
            <a:off x="7086926" y="12242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4" name="Rounded Rectangle 12">
            <a:extLst>
              <a:ext uri="{FF2B5EF4-FFF2-40B4-BE49-F238E27FC236}">
                <a16:creationId xmlns:a16="http://schemas.microsoft.com/office/drawing/2014/main" id="{11B53313-0353-4E0D-A653-8C66284F48FA}"/>
              </a:ext>
            </a:extLst>
          </p:cNvPr>
          <p:cNvSpPr/>
          <p:nvPr/>
        </p:nvSpPr>
        <p:spPr bwMode="auto">
          <a:xfrm>
            <a:off x="1913728" y="198282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5" name="Afgeronde rechthoek 59">
            <a:extLst>
              <a:ext uri="{FF2B5EF4-FFF2-40B4-BE49-F238E27FC236}">
                <a16:creationId xmlns:a16="http://schemas.microsoft.com/office/drawing/2014/main" id="{17F40982-F4E6-42CC-B17B-EF8CAB83C080}"/>
              </a:ext>
            </a:extLst>
          </p:cNvPr>
          <p:cNvSpPr/>
          <p:nvPr/>
        </p:nvSpPr>
        <p:spPr bwMode="auto">
          <a:xfrm>
            <a:off x="4106580" y="1968806"/>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8" name="Rounded Rectangle 12">
            <a:extLst>
              <a:ext uri="{FF2B5EF4-FFF2-40B4-BE49-F238E27FC236}">
                <a16:creationId xmlns:a16="http://schemas.microsoft.com/office/drawing/2014/main" id="{BE2C9465-CBF9-4C9D-9CD9-C614821C9203}"/>
              </a:ext>
            </a:extLst>
          </p:cNvPr>
          <p:cNvSpPr/>
          <p:nvPr/>
        </p:nvSpPr>
        <p:spPr bwMode="auto">
          <a:xfrm>
            <a:off x="6564775" y="12242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Rounded Rectangle 12">
            <a:extLst>
              <a:ext uri="{FF2B5EF4-FFF2-40B4-BE49-F238E27FC236}">
                <a16:creationId xmlns:a16="http://schemas.microsoft.com/office/drawing/2014/main" id="{39471347-9504-4D96-A8E8-674AB7C21052}"/>
              </a:ext>
            </a:extLst>
          </p:cNvPr>
          <p:cNvSpPr/>
          <p:nvPr/>
        </p:nvSpPr>
        <p:spPr bwMode="auto">
          <a:xfrm>
            <a:off x="2932542" y="198282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Rounded Rectangle 12">
            <a:extLst>
              <a:ext uri="{FF2B5EF4-FFF2-40B4-BE49-F238E27FC236}">
                <a16:creationId xmlns:a16="http://schemas.microsoft.com/office/drawing/2014/main" id="{3AB84A93-F6B4-46A1-9515-A4F9E4385232}"/>
              </a:ext>
            </a:extLst>
          </p:cNvPr>
          <p:cNvSpPr/>
          <p:nvPr/>
        </p:nvSpPr>
        <p:spPr bwMode="auto">
          <a:xfrm>
            <a:off x="5585575" y="19660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1" name="Rounded Rectangle 12">
            <a:extLst>
              <a:ext uri="{FF2B5EF4-FFF2-40B4-BE49-F238E27FC236}">
                <a16:creationId xmlns:a16="http://schemas.microsoft.com/office/drawing/2014/main" id="{5A7EF8F8-C6D2-4B8D-9A22-4C9832062C57}"/>
              </a:ext>
            </a:extLst>
          </p:cNvPr>
          <p:cNvSpPr/>
          <p:nvPr/>
        </p:nvSpPr>
        <p:spPr bwMode="auto">
          <a:xfrm>
            <a:off x="1158804" y="269703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450130F4-A8DD-483F-8645-9B0FBF88C3FD}"/>
              </a:ext>
            </a:extLst>
          </p:cNvPr>
          <p:cNvSpPr/>
          <p:nvPr/>
        </p:nvSpPr>
        <p:spPr bwMode="auto">
          <a:xfrm>
            <a:off x="1285336" y="2691412"/>
            <a:ext cx="759124" cy="422724"/>
          </a:xfrm>
          <a:custGeom>
            <a:avLst/>
            <a:gdLst>
              <a:gd name="connsiteX0" fmla="*/ 759124 w 759124"/>
              <a:gd name="connsiteY0" fmla="*/ 405471 h 422724"/>
              <a:gd name="connsiteX1" fmla="*/ 621102 w 759124"/>
              <a:gd name="connsiteY1" fmla="*/ 30 h 422724"/>
              <a:gd name="connsiteX2" fmla="*/ 0 w 759124"/>
              <a:gd name="connsiteY2" fmla="*/ 422724 h 422724"/>
            </a:gdLst>
            <a:ahLst/>
            <a:cxnLst>
              <a:cxn ang="0">
                <a:pos x="connsiteX0" y="connsiteY0"/>
              </a:cxn>
              <a:cxn ang="0">
                <a:pos x="connsiteX1" y="connsiteY1"/>
              </a:cxn>
              <a:cxn ang="0">
                <a:pos x="connsiteX2" y="connsiteY2"/>
              </a:cxn>
            </a:cxnLst>
            <a:rect l="l" t="t" r="r" b="b"/>
            <a:pathLst>
              <a:path w="759124" h="422724">
                <a:moveTo>
                  <a:pt x="759124" y="405471"/>
                </a:moveTo>
                <a:cubicBezTo>
                  <a:pt x="753373" y="201312"/>
                  <a:pt x="747623" y="-2846"/>
                  <a:pt x="621102" y="30"/>
                </a:cubicBezTo>
                <a:cubicBezTo>
                  <a:pt x="494581" y="2905"/>
                  <a:pt x="247290" y="212814"/>
                  <a:pt x="0" y="42272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2" name="Rounded Rectangle 12">
            <a:extLst>
              <a:ext uri="{FF2B5EF4-FFF2-40B4-BE49-F238E27FC236}">
                <a16:creationId xmlns:a16="http://schemas.microsoft.com/office/drawing/2014/main" id="{2979AC35-7DD3-4E80-A08A-C81303A0D053}"/>
              </a:ext>
            </a:extLst>
          </p:cNvPr>
          <p:cNvSpPr/>
          <p:nvPr/>
        </p:nvSpPr>
        <p:spPr bwMode="auto">
          <a:xfrm>
            <a:off x="1811027" y="269703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1" name="Vrije vorm: vorm 20">
            <a:extLst>
              <a:ext uri="{FF2B5EF4-FFF2-40B4-BE49-F238E27FC236}">
                <a16:creationId xmlns:a16="http://schemas.microsoft.com/office/drawing/2014/main" id="{7549DF56-5DD2-432A-92D6-01C45AEB3EE3}"/>
              </a:ext>
            </a:extLst>
          </p:cNvPr>
          <p:cNvSpPr/>
          <p:nvPr/>
        </p:nvSpPr>
        <p:spPr bwMode="auto">
          <a:xfrm>
            <a:off x="2432649" y="2863848"/>
            <a:ext cx="836762" cy="241661"/>
          </a:xfrm>
          <a:custGeom>
            <a:avLst/>
            <a:gdLst>
              <a:gd name="connsiteX0" fmla="*/ 0 w 836762"/>
              <a:gd name="connsiteY0" fmla="*/ 215782 h 241661"/>
              <a:gd name="connsiteX1" fmla="*/ 457200 w 836762"/>
              <a:gd name="connsiteY1" fmla="*/ 122 h 241661"/>
              <a:gd name="connsiteX2" fmla="*/ 836762 w 836762"/>
              <a:gd name="connsiteY2" fmla="*/ 241661 h 241661"/>
            </a:gdLst>
            <a:ahLst/>
            <a:cxnLst>
              <a:cxn ang="0">
                <a:pos x="connsiteX0" y="connsiteY0"/>
              </a:cxn>
              <a:cxn ang="0">
                <a:pos x="connsiteX1" y="connsiteY1"/>
              </a:cxn>
              <a:cxn ang="0">
                <a:pos x="connsiteX2" y="connsiteY2"/>
              </a:cxn>
            </a:cxnLst>
            <a:rect l="l" t="t" r="r" b="b"/>
            <a:pathLst>
              <a:path w="836762" h="241661">
                <a:moveTo>
                  <a:pt x="0" y="215782"/>
                </a:moveTo>
                <a:cubicBezTo>
                  <a:pt x="158870" y="105795"/>
                  <a:pt x="317740" y="-4191"/>
                  <a:pt x="457200" y="122"/>
                </a:cubicBezTo>
                <a:cubicBezTo>
                  <a:pt x="596660" y="4435"/>
                  <a:pt x="716711" y="123048"/>
                  <a:pt x="836762" y="24166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4" name="Freeform 40">
            <a:extLst>
              <a:ext uri="{FF2B5EF4-FFF2-40B4-BE49-F238E27FC236}">
                <a16:creationId xmlns:a16="http://schemas.microsoft.com/office/drawing/2014/main" id="{D9002D8C-F7CA-4822-8B96-3E8FA2BA4366}"/>
              </a:ext>
            </a:extLst>
          </p:cNvPr>
          <p:cNvSpPr/>
          <p:nvPr/>
        </p:nvSpPr>
        <p:spPr bwMode="auto">
          <a:xfrm>
            <a:off x="4494226" y="294847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5" name="Freeform 41">
            <a:extLst>
              <a:ext uri="{FF2B5EF4-FFF2-40B4-BE49-F238E27FC236}">
                <a16:creationId xmlns:a16="http://schemas.microsoft.com/office/drawing/2014/main" id="{98531CB4-9E24-487E-B217-91F65E5A2689}"/>
              </a:ext>
            </a:extLst>
          </p:cNvPr>
          <p:cNvSpPr/>
          <p:nvPr/>
        </p:nvSpPr>
        <p:spPr bwMode="auto">
          <a:xfrm flipH="1">
            <a:off x="7939168" y="29527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6" name="Afgeronde rechthoek 59">
            <a:extLst>
              <a:ext uri="{FF2B5EF4-FFF2-40B4-BE49-F238E27FC236}">
                <a16:creationId xmlns:a16="http://schemas.microsoft.com/office/drawing/2014/main" id="{FF584B24-BA7B-4479-B3BA-C28184FF14E9}"/>
              </a:ext>
            </a:extLst>
          </p:cNvPr>
          <p:cNvSpPr/>
          <p:nvPr/>
        </p:nvSpPr>
        <p:spPr bwMode="auto">
          <a:xfrm>
            <a:off x="8048482" y="2694533"/>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O</a:t>
            </a:r>
          </a:p>
        </p:txBody>
      </p:sp>
      <p:sp>
        <p:nvSpPr>
          <p:cNvPr id="77" name="Linkeraccolade 76">
            <a:extLst>
              <a:ext uri="{FF2B5EF4-FFF2-40B4-BE49-F238E27FC236}">
                <a16:creationId xmlns:a16="http://schemas.microsoft.com/office/drawing/2014/main" id="{6663B1D8-83C8-4FF9-BD3A-8B583F9103AB}"/>
              </a:ext>
            </a:extLst>
          </p:cNvPr>
          <p:cNvSpPr/>
          <p:nvPr/>
        </p:nvSpPr>
        <p:spPr bwMode="auto">
          <a:xfrm>
            <a:off x="7804836" y="2634909"/>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8" name="Linkeraccolade 77">
            <a:extLst>
              <a:ext uri="{FF2B5EF4-FFF2-40B4-BE49-F238E27FC236}">
                <a16:creationId xmlns:a16="http://schemas.microsoft.com/office/drawing/2014/main" id="{C55D6E56-732A-402E-B4ED-5BA9BA7894D6}"/>
              </a:ext>
            </a:extLst>
          </p:cNvPr>
          <p:cNvSpPr/>
          <p:nvPr/>
        </p:nvSpPr>
        <p:spPr bwMode="auto">
          <a:xfrm flipH="1">
            <a:off x="8277728" y="2640533"/>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0" name="Rounded Rectangle 12">
            <a:extLst>
              <a:ext uri="{FF2B5EF4-FFF2-40B4-BE49-F238E27FC236}">
                <a16:creationId xmlns:a16="http://schemas.microsoft.com/office/drawing/2014/main" id="{743C9D56-1303-4D15-BE6B-F8711DCB8647}"/>
              </a:ext>
            </a:extLst>
          </p:cNvPr>
          <p:cNvSpPr/>
          <p:nvPr/>
        </p:nvSpPr>
        <p:spPr bwMode="auto">
          <a:xfrm>
            <a:off x="7185985" y="27018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Vrije vorm: vorm 22">
            <a:extLst>
              <a:ext uri="{FF2B5EF4-FFF2-40B4-BE49-F238E27FC236}">
                <a16:creationId xmlns:a16="http://schemas.microsoft.com/office/drawing/2014/main" id="{627AB370-9A94-4F2E-A638-EF2386F26D9B}"/>
              </a:ext>
            </a:extLst>
          </p:cNvPr>
          <p:cNvSpPr/>
          <p:nvPr/>
        </p:nvSpPr>
        <p:spPr bwMode="auto">
          <a:xfrm>
            <a:off x="5788325" y="2803393"/>
            <a:ext cx="1673524" cy="345249"/>
          </a:xfrm>
          <a:custGeom>
            <a:avLst/>
            <a:gdLst>
              <a:gd name="connsiteX0" fmla="*/ 0 w 1673524"/>
              <a:gd name="connsiteY0" fmla="*/ 319261 h 345141"/>
              <a:gd name="connsiteX1" fmla="*/ 1026543 w 1673524"/>
              <a:gd name="connsiteY1" fmla="*/ 84 h 345141"/>
              <a:gd name="connsiteX2" fmla="*/ 1673524 w 1673524"/>
              <a:gd name="connsiteY2" fmla="*/ 345141 h 345141"/>
              <a:gd name="connsiteX0" fmla="*/ 0 w 1673524"/>
              <a:gd name="connsiteY0" fmla="*/ 319369 h 345249"/>
              <a:gd name="connsiteX1" fmla="*/ 1026543 w 1673524"/>
              <a:gd name="connsiteY1" fmla="*/ 192 h 345249"/>
              <a:gd name="connsiteX2" fmla="*/ 1673524 w 1673524"/>
              <a:gd name="connsiteY2" fmla="*/ 345249 h 345249"/>
            </a:gdLst>
            <a:ahLst/>
            <a:cxnLst>
              <a:cxn ang="0">
                <a:pos x="connsiteX0" y="connsiteY0"/>
              </a:cxn>
              <a:cxn ang="0">
                <a:pos x="connsiteX1" y="connsiteY1"/>
              </a:cxn>
              <a:cxn ang="0">
                <a:pos x="connsiteX2" y="connsiteY2"/>
              </a:cxn>
            </a:cxnLst>
            <a:rect l="l" t="t" r="r" b="b"/>
            <a:pathLst>
              <a:path w="1673524" h="345249">
                <a:moveTo>
                  <a:pt x="0" y="319369"/>
                </a:moveTo>
                <a:cubicBezTo>
                  <a:pt x="304799" y="62733"/>
                  <a:pt x="747622" y="-4121"/>
                  <a:pt x="1026543" y="192"/>
                </a:cubicBezTo>
                <a:cubicBezTo>
                  <a:pt x="1305464" y="4505"/>
                  <a:pt x="1489494" y="174877"/>
                  <a:pt x="1673524" y="34524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9" name="Rounded Rectangle 12">
            <a:extLst>
              <a:ext uri="{FF2B5EF4-FFF2-40B4-BE49-F238E27FC236}">
                <a16:creationId xmlns:a16="http://schemas.microsoft.com/office/drawing/2014/main" id="{52F3C871-D251-4996-950A-4F0A8E773268}"/>
              </a:ext>
            </a:extLst>
          </p:cNvPr>
          <p:cNvSpPr/>
          <p:nvPr/>
        </p:nvSpPr>
        <p:spPr bwMode="auto">
          <a:xfrm>
            <a:off x="6240775" y="269703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1" name="Vrije vorm: vorm 80">
            <a:extLst>
              <a:ext uri="{FF2B5EF4-FFF2-40B4-BE49-F238E27FC236}">
                <a16:creationId xmlns:a16="http://schemas.microsoft.com/office/drawing/2014/main" id="{674C9977-55B0-42DF-B1BE-AEB531B63A73}"/>
              </a:ext>
            </a:extLst>
          </p:cNvPr>
          <p:cNvSpPr/>
          <p:nvPr/>
        </p:nvSpPr>
        <p:spPr bwMode="auto">
          <a:xfrm>
            <a:off x="5814204" y="3019219"/>
            <a:ext cx="690113" cy="120796"/>
          </a:xfrm>
          <a:custGeom>
            <a:avLst/>
            <a:gdLst>
              <a:gd name="connsiteX0" fmla="*/ 0 w 690113"/>
              <a:gd name="connsiteY0" fmla="*/ 112170 h 120796"/>
              <a:gd name="connsiteX1" fmla="*/ 388188 w 690113"/>
              <a:gd name="connsiteY1" fmla="*/ 26 h 120796"/>
              <a:gd name="connsiteX2" fmla="*/ 690113 w 690113"/>
              <a:gd name="connsiteY2" fmla="*/ 120796 h 120796"/>
            </a:gdLst>
            <a:ahLst/>
            <a:cxnLst>
              <a:cxn ang="0">
                <a:pos x="connsiteX0" y="connsiteY0"/>
              </a:cxn>
              <a:cxn ang="0">
                <a:pos x="connsiteX1" y="connsiteY1"/>
              </a:cxn>
              <a:cxn ang="0">
                <a:pos x="connsiteX2" y="connsiteY2"/>
              </a:cxn>
            </a:cxnLst>
            <a:rect l="l" t="t" r="r" b="b"/>
            <a:pathLst>
              <a:path w="690113" h="120796">
                <a:moveTo>
                  <a:pt x="0" y="112170"/>
                </a:moveTo>
                <a:cubicBezTo>
                  <a:pt x="136584" y="55379"/>
                  <a:pt x="273169" y="-1412"/>
                  <a:pt x="388188" y="26"/>
                </a:cubicBezTo>
                <a:cubicBezTo>
                  <a:pt x="503207" y="1464"/>
                  <a:pt x="596660" y="61130"/>
                  <a:pt x="690113" y="12079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2" name="Vrije vorm: vorm 81">
            <a:extLst>
              <a:ext uri="{FF2B5EF4-FFF2-40B4-BE49-F238E27FC236}">
                <a16:creationId xmlns:a16="http://schemas.microsoft.com/office/drawing/2014/main" id="{0224E38A-C9DF-4F76-A2CF-74B1D8E80CF8}"/>
              </a:ext>
            </a:extLst>
          </p:cNvPr>
          <p:cNvSpPr/>
          <p:nvPr/>
        </p:nvSpPr>
        <p:spPr bwMode="auto">
          <a:xfrm>
            <a:off x="6392174" y="3338423"/>
            <a:ext cx="1595886" cy="276091"/>
          </a:xfrm>
          <a:custGeom>
            <a:avLst/>
            <a:gdLst>
              <a:gd name="connsiteX0" fmla="*/ 1595886 w 1595886"/>
              <a:gd name="connsiteY0" fmla="*/ 0 h 276091"/>
              <a:gd name="connsiteX1" fmla="*/ 879894 w 1595886"/>
              <a:gd name="connsiteY1" fmla="*/ 276045 h 276091"/>
              <a:gd name="connsiteX2" fmla="*/ 0 w 1595886"/>
              <a:gd name="connsiteY2" fmla="*/ 17252 h 276091"/>
            </a:gdLst>
            <a:ahLst/>
            <a:cxnLst>
              <a:cxn ang="0">
                <a:pos x="connsiteX0" y="connsiteY0"/>
              </a:cxn>
              <a:cxn ang="0">
                <a:pos x="connsiteX1" y="connsiteY1"/>
              </a:cxn>
              <a:cxn ang="0">
                <a:pos x="connsiteX2" y="connsiteY2"/>
              </a:cxn>
            </a:cxnLst>
            <a:rect l="l" t="t" r="r" b="b"/>
            <a:pathLst>
              <a:path w="1595886" h="276091">
                <a:moveTo>
                  <a:pt x="1595886" y="0"/>
                </a:moveTo>
                <a:cubicBezTo>
                  <a:pt x="1370880" y="136585"/>
                  <a:pt x="1145875" y="273170"/>
                  <a:pt x="879894" y="276045"/>
                </a:cubicBezTo>
                <a:cubicBezTo>
                  <a:pt x="613913" y="278920"/>
                  <a:pt x="306956" y="148086"/>
                  <a:pt x="0" y="1725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3" name="Vrije vorm: vorm 82">
            <a:extLst>
              <a:ext uri="{FF2B5EF4-FFF2-40B4-BE49-F238E27FC236}">
                <a16:creationId xmlns:a16="http://schemas.microsoft.com/office/drawing/2014/main" id="{F9FC0200-8D15-45F1-A3A7-E222BE7419A7}"/>
              </a:ext>
            </a:extLst>
          </p:cNvPr>
          <p:cNvSpPr/>
          <p:nvPr/>
        </p:nvSpPr>
        <p:spPr bwMode="auto">
          <a:xfrm>
            <a:off x="7272068" y="3312543"/>
            <a:ext cx="664234" cy="129500"/>
          </a:xfrm>
          <a:custGeom>
            <a:avLst/>
            <a:gdLst>
              <a:gd name="connsiteX0" fmla="*/ 664234 w 664234"/>
              <a:gd name="connsiteY0" fmla="*/ 0 h 129500"/>
              <a:gd name="connsiteX1" fmla="*/ 181155 w 664234"/>
              <a:gd name="connsiteY1" fmla="*/ 129397 h 129500"/>
              <a:gd name="connsiteX2" fmla="*/ 0 w 664234"/>
              <a:gd name="connsiteY2" fmla="*/ 17253 h 129500"/>
              <a:gd name="connsiteX0" fmla="*/ 664234 w 664234"/>
              <a:gd name="connsiteY0" fmla="*/ 0 h 129500"/>
              <a:gd name="connsiteX1" fmla="*/ 181155 w 664234"/>
              <a:gd name="connsiteY1" fmla="*/ 129397 h 129500"/>
              <a:gd name="connsiteX2" fmla="*/ 0 w 664234"/>
              <a:gd name="connsiteY2" fmla="*/ 17253 h 129500"/>
            </a:gdLst>
            <a:ahLst/>
            <a:cxnLst>
              <a:cxn ang="0">
                <a:pos x="connsiteX0" y="connsiteY0"/>
              </a:cxn>
              <a:cxn ang="0">
                <a:pos x="connsiteX1" y="connsiteY1"/>
              </a:cxn>
              <a:cxn ang="0">
                <a:pos x="connsiteX2" y="connsiteY2"/>
              </a:cxn>
            </a:cxnLst>
            <a:rect l="l" t="t" r="r" b="b"/>
            <a:pathLst>
              <a:path w="664234" h="129500">
                <a:moveTo>
                  <a:pt x="664234" y="0"/>
                </a:moveTo>
                <a:cubicBezTo>
                  <a:pt x="495300" y="115019"/>
                  <a:pt x="291861" y="126522"/>
                  <a:pt x="181155" y="129397"/>
                </a:cubicBezTo>
                <a:cubicBezTo>
                  <a:pt x="70449" y="132273"/>
                  <a:pt x="35224" y="74763"/>
                  <a:pt x="0" y="1725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4" name="Vrije vorm: vorm 83">
            <a:extLst>
              <a:ext uri="{FF2B5EF4-FFF2-40B4-BE49-F238E27FC236}">
                <a16:creationId xmlns:a16="http://schemas.microsoft.com/office/drawing/2014/main" id="{2B6A48BB-1DC8-4262-A558-C27FA7B807D4}"/>
              </a:ext>
            </a:extLst>
          </p:cNvPr>
          <p:cNvSpPr/>
          <p:nvPr/>
        </p:nvSpPr>
        <p:spPr bwMode="auto">
          <a:xfrm>
            <a:off x="1199072" y="3364302"/>
            <a:ext cx="5193102" cy="483079"/>
          </a:xfrm>
          <a:custGeom>
            <a:avLst/>
            <a:gdLst>
              <a:gd name="connsiteX0" fmla="*/ 0 w 5193102"/>
              <a:gd name="connsiteY0" fmla="*/ 483079 h 483079"/>
              <a:gd name="connsiteX1" fmla="*/ 224286 w 5193102"/>
              <a:gd name="connsiteY1" fmla="*/ 172528 h 483079"/>
              <a:gd name="connsiteX2" fmla="*/ 888520 w 5193102"/>
              <a:gd name="connsiteY2" fmla="*/ 327804 h 483079"/>
              <a:gd name="connsiteX3" fmla="*/ 1449237 w 5193102"/>
              <a:gd name="connsiteY3" fmla="*/ 146649 h 483079"/>
              <a:gd name="connsiteX4" fmla="*/ 2018581 w 5193102"/>
              <a:gd name="connsiteY4" fmla="*/ 310551 h 483079"/>
              <a:gd name="connsiteX5" fmla="*/ 2674188 w 5193102"/>
              <a:gd name="connsiteY5" fmla="*/ 163902 h 483079"/>
              <a:gd name="connsiteX6" fmla="*/ 3372928 w 5193102"/>
              <a:gd name="connsiteY6" fmla="*/ 293298 h 483079"/>
              <a:gd name="connsiteX7" fmla="*/ 3873260 w 5193102"/>
              <a:gd name="connsiteY7" fmla="*/ 112143 h 483079"/>
              <a:gd name="connsiteX8" fmla="*/ 4485736 w 5193102"/>
              <a:gd name="connsiteY8" fmla="*/ 181155 h 483079"/>
              <a:gd name="connsiteX9" fmla="*/ 5193102 w 5193102"/>
              <a:gd name="connsiteY9" fmla="*/ 0 h 4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93102" h="483079">
                <a:moveTo>
                  <a:pt x="0" y="483079"/>
                </a:moveTo>
                <a:cubicBezTo>
                  <a:pt x="38099" y="340743"/>
                  <a:pt x="76199" y="198407"/>
                  <a:pt x="224286" y="172528"/>
                </a:cubicBezTo>
                <a:cubicBezTo>
                  <a:pt x="372373" y="146649"/>
                  <a:pt x="684362" y="332117"/>
                  <a:pt x="888520" y="327804"/>
                </a:cubicBezTo>
                <a:cubicBezTo>
                  <a:pt x="1092678" y="323491"/>
                  <a:pt x="1260894" y="149524"/>
                  <a:pt x="1449237" y="146649"/>
                </a:cubicBezTo>
                <a:cubicBezTo>
                  <a:pt x="1637580" y="143774"/>
                  <a:pt x="1814423" y="307676"/>
                  <a:pt x="2018581" y="310551"/>
                </a:cubicBezTo>
                <a:cubicBezTo>
                  <a:pt x="2222739" y="313426"/>
                  <a:pt x="2448464" y="166777"/>
                  <a:pt x="2674188" y="163902"/>
                </a:cubicBezTo>
                <a:cubicBezTo>
                  <a:pt x="2899912" y="161027"/>
                  <a:pt x="3173083" y="301924"/>
                  <a:pt x="3372928" y="293298"/>
                </a:cubicBezTo>
                <a:cubicBezTo>
                  <a:pt x="3572773" y="284672"/>
                  <a:pt x="3687792" y="130833"/>
                  <a:pt x="3873260" y="112143"/>
                </a:cubicBezTo>
                <a:cubicBezTo>
                  <a:pt x="4058728" y="93452"/>
                  <a:pt x="4265762" y="199845"/>
                  <a:pt x="4485736" y="181155"/>
                </a:cubicBezTo>
                <a:cubicBezTo>
                  <a:pt x="4705710" y="162465"/>
                  <a:pt x="4949406" y="81232"/>
                  <a:pt x="5193102"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6" name="Vrije vorm: vorm 85">
            <a:extLst>
              <a:ext uri="{FF2B5EF4-FFF2-40B4-BE49-F238E27FC236}">
                <a16:creationId xmlns:a16="http://schemas.microsoft.com/office/drawing/2014/main" id="{8A4A0D22-78FE-41E6-B1E2-8886992FC779}"/>
              </a:ext>
            </a:extLst>
          </p:cNvPr>
          <p:cNvSpPr/>
          <p:nvPr/>
        </p:nvSpPr>
        <p:spPr bwMode="auto">
          <a:xfrm>
            <a:off x="1285336" y="3329796"/>
            <a:ext cx="6038490" cy="534838"/>
          </a:xfrm>
          <a:custGeom>
            <a:avLst/>
            <a:gdLst>
              <a:gd name="connsiteX0" fmla="*/ 0 w 6038490"/>
              <a:gd name="connsiteY0" fmla="*/ 534838 h 534838"/>
              <a:gd name="connsiteX1" fmla="*/ 767751 w 6038490"/>
              <a:gd name="connsiteY1" fmla="*/ 293298 h 534838"/>
              <a:gd name="connsiteX2" fmla="*/ 1621766 w 6038490"/>
              <a:gd name="connsiteY2" fmla="*/ 422695 h 534838"/>
              <a:gd name="connsiteX3" fmla="*/ 1984075 w 6038490"/>
              <a:gd name="connsiteY3" fmla="*/ 146649 h 534838"/>
              <a:gd name="connsiteX4" fmla="*/ 2924355 w 6038490"/>
              <a:gd name="connsiteY4" fmla="*/ 414068 h 534838"/>
              <a:gd name="connsiteX5" fmla="*/ 3942272 w 6038490"/>
              <a:gd name="connsiteY5" fmla="*/ 293298 h 534838"/>
              <a:gd name="connsiteX6" fmla="*/ 4502989 w 6038490"/>
              <a:gd name="connsiteY6" fmla="*/ 379562 h 534838"/>
              <a:gd name="connsiteX7" fmla="*/ 4994694 w 6038490"/>
              <a:gd name="connsiteY7" fmla="*/ 241540 h 534838"/>
              <a:gd name="connsiteX8" fmla="*/ 5598543 w 6038490"/>
              <a:gd name="connsiteY8" fmla="*/ 327804 h 534838"/>
              <a:gd name="connsiteX9" fmla="*/ 6038490 w 6038490"/>
              <a:gd name="connsiteY9"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38490" h="534838">
                <a:moveTo>
                  <a:pt x="0" y="534838"/>
                </a:moveTo>
                <a:cubicBezTo>
                  <a:pt x="248728" y="423413"/>
                  <a:pt x="497457" y="311988"/>
                  <a:pt x="767751" y="293298"/>
                </a:cubicBezTo>
                <a:cubicBezTo>
                  <a:pt x="1038045" y="274608"/>
                  <a:pt x="1419045" y="447137"/>
                  <a:pt x="1621766" y="422695"/>
                </a:cubicBezTo>
                <a:cubicBezTo>
                  <a:pt x="1824487" y="398253"/>
                  <a:pt x="1766977" y="148087"/>
                  <a:pt x="1984075" y="146649"/>
                </a:cubicBezTo>
                <a:cubicBezTo>
                  <a:pt x="2201173" y="145211"/>
                  <a:pt x="2597989" y="389627"/>
                  <a:pt x="2924355" y="414068"/>
                </a:cubicBezTo>
                <a:cubicBezTo>
                  <a:pt x="3250721" y="438509"/>
                  <a:pt x="3679166" y="299049"/>
                  <a:pt x="3942272" y="293298"/>
                </a:cubicBezTo>
                <a:cubicBezTo>
                  <a:pt x="4205378" y="287547"/>
                  <a:pt x="4327585" y="388188"/>
                  <a:pt x="4502989" y="379562"/>
                </a:cubicBezTo>
                <a:cubicBezTo>
                  <a:pt x="4678393" y="370936"/>
                  <a:pt x="4812102" y="250166"/>
                  <a:pt x="4994694" y="241540"/>
                </a:cubicBezTo>
                <a:cubicBezTo>
                  <a:pt x="5177286" y="232914"/>
                  <a:pt x="5424577" y="368061"/>
                  <a:pt x="5598543" y="327804"/>
                </a:cubicBezTo>
                <a:cubicBezTo>
                  <a:pt x="5772509" y="287547"/>
                  <a:pt x="5905499" y="143773"/>
                  <a:pt x="603849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7" name="Vrije vorm: vorm 86">
            <a:extLst>
              <a:ext uri="{FF2B5EF4-FFF2-40B4-BE49-F238E27FC236}">
                <a16:creationId xmlns:a16="http://schemas.microsoft.com/office/drawing/2014/main" id="{986A294D-0770-4A22-B3E8-F3C5CE50224C}"/>
              </a:ext>
            </a:extLst>
          </p:cNvPr>
          <p:cNvSpPr/>
          <p:nvPr/>
        </p:nvSpPr>
        <p:spPr bwMode="auto">
          <a:xfrm>
            <a:off x="2035834" y="4097547"/>
            <a:ext cx="974785" cy="198852"/>
          </a:xfrm>
          <a:custGeom>
            <a:avLst/>
            <a:gdLst>
              <a:gd name="connsiteX0" fmla="*/ 0 w 974785"/>
              <a:gd name="connsiteY0" fmla="*/ 43132 h 198852"/>
              <a:gd name="connsiteX1" fmla="*/ 500332 w 974785"/>
              <a:gd name="connsiteY1" fmla="*/ 198408 h 198852"/>
              <a:gd name="connsiteX2" fmla="*/ 974785 w 974785"/>
              <a:gd name="connsiteY2" fmla="*/ 0 h 198852"/>
            </a:gdLst>
            <a:ahLst/>
            <a:cxnLst>
              <a:cxn ang="0">
                <a:pos x="connsiteX0" y="connsiteY0"/>
              </a:cxn>
              <a:cxn ang="0">
                <a:pos x="connsiteX1" y="connsiteY1"/>
              </a:cxn>
              <a:cxn ang="0">
                <a:pos x="connsiteX2" y="connsiteY2"/>
              </a:cxn>
            </a:cxnLst>
            <a:rect l="l" t="t" r="r" b="b"/>
            <a:pathLst>
              <a:path w="974785" h="198852">
                <a:moveTo>
                  <a:pt x="0" y="43132"/>
                </a:moveTo>
                <a:cubicBezTo>
                  <a:pt x="168934" y="124364"/>
                  <a:pt x="337868" y="205597"/>
                  <a:pt x="500332" y="198408"/>
                </a:cubicBezTo>
                <a:cubicBezTo>
                  <a:pt x="662796" y="191219"/>
                  <a:pt x="818790" y="95609"/>
                  <a:pt x="97478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8" name="Rounded Rectangle 12">
            <a:extLst>
              <a:ext uri="{FF2B5EF4-FFF2-40B4-BE49-F238E27FC236}">
                <a16:creationId xmlns:a16="http://schemas.microsoft.com/office/drawing/2014/main" id="{B6F05501-06EA-44A6-BCEB-FA06E72FC19E}"/>
              </a:ext>
            </a:extLst>
          </p:cNvPr>
          <p:cNvSpPr/>
          <p:nvPr/>
        </p:nvSpPr>
        <p:spPr bwMode="auto">
          <a:xfrm>
            <a:off x="2785188" y="353051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9" name="Rounded Rectangle 12">
            <a:extLst>
              <a:ext uri="{FF2B5EF4-FFF2-40B4-BE49-F238E27FC236}">
                <a16:creationId xmlns:a16="http://schemas.microsoft.com/office/drawing/2014/main" id="{FCC30857-D074-45EE-993D-85C00D954413}"/>
              </a:ext>
            </a:extLst>
          </p:cNvPr>
          <p:cNvSpPr/>
          <p:nvPr/>
        </p:nvSpPr>
        <p:spPr bwMode="auto">
          <a:xfrm>
            <a:off x="4548640" y="353051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0" name="Rounded Rectangle 12">
            <a:extLst>
              <a:ext uri="{FF2B5EF4-FFF2-40B4-BE49-F238E27FC236}">
                <a16:creationId xmlns:a16="http://schemas.microsoft.com/office/drawing/2014/main" id="{0D829D6D-42B3-42AF-B5F0-24C16D3C16C0}"/>
              </a:ext>
            </a:extLst>
          </p:cNvPr>
          <p:cNvSpPr/>
          <p:nvPr/>
        </p:nvSpPr>
        <p:spPr bwMode="auto">
          <a:xfrm>
            <a:off x="6681370" y="353051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1" name="Rounded Rectangle 12">
            <a:extLst>
              <a:ext uri="{FF2B5EF4-FFF2-40B4-BE49-F238E27FC236}">
                <a16:creationId xmlns:a16="http://schemas.microsoft.com/office/drawing/2014/main" id="{A6499F82-3A33-4C5C-8F7B-0077934C2A2E}"/>
              </a:ext>
            </a:extLst>
          </p:cNvPr>
          <p:cNvSpPr/>
          <p:nvPr/>
        </p:nvSpPr>
        <p:spPr bwMode="auto">
          <a:xfrm>
            <a:off x="2411897" y="427304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5" name="Vrije vorm: vorm 94">
            <a:extLst>
              <a:ext uri="{FF2B5EF4-FFF2-40B4-BE49-F238E27FC236}">
                <a16:creationId xmlns:a16="http://schemas.microsoft.com/office/drawing/2014/main" id="{9CB3A4EB-14CE-4A8D-9601-6619B6BEEBBC}"/>
              </a:ext>
            </a:extLst>
          </p:cNvPr>
          <p:cNvSpPr/>
          <p:nvPr/>
        </p:nvSpPr>
        <p:spPr bwMode="auto">
          <a:xfrm>
            <a:off x="2622430" y="4320978"/>
            <a:ext cx="2216989" cy="311407"/>
          </a:xfrm>
          <a:custGeom>
            <a:avLst/>
            <a:gdLst>
              <a:gd name="connsiteX0" fmla="*/ 2216989 w 2216989"/>
              <a:gd name="connsiteY0" fmla="*/ 294154 h 311407"/>
              <a:gd name="connsiteX1" fmla="*/ 1897812 w 2216989"/>
              <a:gd name="connsiteY1" fmla="*/ 35362 h 311407"/>
              <a:gd name="connsiteX2" fmla="*/ 1466491 w 2216989"/>
              <a:gd name="connsiteY2" fmla="*/ 259648 h 311407"/>
              <a:gd name="connsiteX3" fmla="*/ 854015 w 2216989"/>
              <a:gd name="connsiteY3" fmla="*/ 856 h 311407"/>
              <a:gd name="connsiteX4" fmla="*/ 560717 w 2216989"/>
              <a:gd name="connsiteY4" fmla="*/ 173384 h 311407"/>
              <a:gd name="connsiteX5" fmla="*/ 224287 w 2216989"/>
              <a:gd name="connsiteY5" fmla="*/ 95747 h 311407"/>
              <a:gd name="connsiteX6" fmla="*/ 0 w 2216989"/>
              <a:gd name="connsiteY6" fmla="*/ 311407 h 31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6989" h="311407">
                <a:moveTo>
                  <a:pt x="2216989" y="294154"/>
                </a:moveTo>
                <a:cubicBezTo>
                  <a:pt x="2119942" y="167633"/>
                  <a:pt x="2022895" y="41113"/>
                  <a:pt x="1897812" y="35362"/>
                </a:cubicBezTo>
                <a:cubicBezTo>
                  <a:pt x="1772729" y="29611"/>
                  <a:pt x="1640457" y="265399"/>
                  <a:pt x="1466491" y="259648"/>
                </a:cubicBezTo>
                <a:cubicBezTo>
                  <a:pt x="1292525" y="253897"/>
                  <a:pt x="1004977" y="15233"/>
                  <a:pt x="854015" y="856"/>
                </a:cubicBezTo>
                <a:cubicBezTo>
                  <a:pt x="703053" y="-13521"/>
                  <a:pt x="665672" y="157569"/>
                  <a:pt x="560717" y="173384"/>
                </a:cubicBezTo>
                <a:cubicBezTo>
                  <a:pt x="455762" y="189199"/>
                  <a:pt x="317740" y="72743"/>
                  <a:pt x="224287" y="95747"/>
                </a:cubicBezTo>
                <a:cubicBezTo>
                  <a:pt x="130834" y="118751"/>
                  <a:pt x="65417" y="215079"/>
                  <a:pt x="0" y="31140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6" name="Freeform 40">
            <a:extLst>
              <a:ext uri="{FF2B5EF4-FFF2-40B4-BE49-F238E27FC236}">
                <a16:creationId xmlns:a16="http://schemas.microsoft.com/office/drawing/2014/main" id="{EF7A27C8-98A8-41CF-B323-8CA4BC92B97C}"/>
              </a:ext>
            </a:extLst>
          </p:cNvPr>
          <p:cNvSpPr/>
          <p:nvPr/>
        </p:nvSpPr>
        <p:spPr bwMode="auto">
          <a:xfrm>
            <a:off x="837645" y="5260409"/>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7" name="Freeform 41">
            <a:extLst>
              <a:ext uri="{FF2B5EF4-FFF2-40B4-BE49-F238E27FC236}">
                <a16:creationId xmlns:a16="http://schemas.microsoft.com/office/drawing/2014/main" id="{E807784C-8C8A-4B7E-B178-4105D8853ABD}"/>
              </a:ext>
            </a:extLst>
          </p:cNvPr>
          <p:cNvSpPr/>
          <p:nvPr/>
        </p:nvSpPr>
        <p:spPr bwMode="auto">
          <a:xfrm flipH="1">
            <a:off x="2534924" y="526040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8" name="Rounded Rectangle 12">
            <a:extLst>
              <a:ext uri="{FF2B5EF4-FFF2-40B4-BE49-F238E27FC236}">
                <a16:creationId xmlns:a16="http://schemas.microsoft.com/office/drawing/2014/main" id="{995DF777-E1D3-477D-9E5C-4FD7DD1AE38E}"/>
              </a:ext>
            </a:extLst>
          </p:cNvPr>
          <p:cNvSpPr/>
          <p:nvPr/>
        </p:nvSpPr>
        <p:spPr bwMode="auto">
          <a:xfrm>
            <a:off x="1800338" y="504720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9" name="Rounded Rectangle 12">
            <a:extLst>
              <a:ext uri="{FF2B5EF4-FFF2-40B4-BE49-F238E27FC236}">
                <a16:creationId xmlns:a16="http://schemas.microsoft.com/office/drawing/2014/main" id="{2A7C899A-5583-4B1A-A8D3-6B3EF19F2602}"/>
              </a:ext>
            </a:extLst>
          </p:cNvPr>
          <p:cNvSpPr/>
          <p:nvPr/>
        </p:nvSpPr>
        <p:spPr bwMode="auto">
          <a:xfrm>
            <a:off x="2303600" y="50449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00" name="Rounded Rectangle 12">
            <a:extLst>
              <a:ext uri="{FF2B5EF4-FFF2-40B4-BE49-F238E27FC236}">
                <a16:creationId xmlns:a16="http://schemas.microsoft.com/office/drawing/2014/main" id="{D7B8B2CF-037C-4340-B589-FEE48B35583E}"/>
              </a:ext>
            </a:extLst>
          </p:cNvPr>
          <p:cNvSpPr/>
          <p:nvPr/>
        </p:nvSpPr>
        <p:spPr bwMode="auto">
          <a:xfrm>
            <a:off x="1142693" y="50449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01" name="Straight Connector 10">
            <a:extLst>
              <a:ext uri="{FF2B5EF4-FFF2-40B4-BE49-F238E27FC236}">
                <a16:creationId xmlns:a16="http://schemas.microsoft.com/office/drawing/2014/main" id="{C79C4991-72F2-4842-B334-DCE022C8C7FC}"/>
              </a:ext>
            </a:extLst>
          </p:cNvPr>
          <p:cNvCxnSpPr/>
          <p:nvPr/>
        </p:nvCxnSpPr>
        <p:spPr bwMode="auto">
          <a:xfrm>
            <a:off x="4068000" y="592756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Rechte verbindingslijn 102">
            <a:extLst>
              <a:ext uri="{FF2B5EF4-FFF2-40B4-BE49-F238E27FC236}">
                <a16:creationId xmlns:a16="http://schemas.microsoft.com/office/drawing/2014/main" id="{54E2C377-334F-4CAD-B011-08F398F29FF7}"/>
              </a:ext>
            </a:extLst>
          </p:cNvPr>
          <p:cNvCxnSpPr>
            <a:cxnSpLocks/>
          </p:cNvCxnSpPr>
          <p:nvPr/>
        </p:nvCxnSpPr>
        <p:spPr bwMode="auto">
          <a:xfrm>
            <a:off x="909703" y="6408000"/>
            <a:ext cx="82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Rechte verbindingslijn 103">
            <a:extLst>
              <a:ext uri="{FF2B5EF4-FFF2-40B4-BE49-F238E27FC236}">
                <a16:creationId xmlns:a16="http://schemas.microsoft.com/office/drawing/2014/main" id="{EC05714A-072F-47F8-A269-A13E1521F431}"/>
              </a:ext>
            </a:extLst>
          </p:cNvPr>
          <p:cNvCxnSpPr>
            <a:cxnSpLocks/>
          </p:cNvCxnSpPr>
          <p:nvPr/>
        </p:nvCxnSpPr>
        <p:spPr bwMode="auto">
          <a:xfrm>
            <a:off x="1829681" y="6408000"/>
            <a:ext cx="82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Rechte verbindingslijn 104">
            <a:extLst>
              <a:ext uri="{FF2B5EF4-FFF2-40B4-BE49-F238E27FC236}">
                <a16:creationId xmlns:a16="http://schemas.microsoft.com/office/drawing/2014/main" id="{81CD523D-5E40-44E6-811A-5494FEB8EA41}"/>
              </a:ext>
            </a:extLst>
          </p:cNvPr>
          <p:cNvCxnSpPr>
            <a:cxnSpLocks/>
          </p:cNvCxnSpPr>
          <p:nvPr/>
        </p:nvCxnSpPr>
        <p:spPr bwMode="auto">
          <a:xfrm>
            <a:off x="3211296" y="6408000"/>
            <a:ext cx="75272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Rounded Rectangle 12">
            <a:extLst>
              <a:ext uri="{FF2B5EF4-FFF2-40B4-BE49-F238E27FC236}">
                <a16:creationId xmlns:a16="http://schemas.microsoft.com/office/drawing/2014/main" id="{474BA2EF-1C97-41BD-BD6F-7CA22D822AE0}"/>
              </a:ext>
            </a:extLst>
          </p:cNvPr>
          <p:cNvSpPr/>
          <p:nvPr/>
        </p:nvSpPr>
        <p:spPr bwMode="auto">
          <a:xfrm>
            <a:off x="2092962" y="579345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08" name="Rounded Rectangle 12">
            <a:extLst>
              <a:ext uri="{FF2B5EF4-FFF2-40B4-BE49-F238E27FC236}">
                <a16:creationId xmlns:a16="http://schemas.microsoft.com/office/drawing/2014/main" id="{3DA37A43-F8D0-405B-89D3-D46A05E1A4BB}"/>
              </a:ext>
            </a:extLst>
          </p:cNvPr>
          <p:cNvSpPr/>
          <p:nvPr/>
        </p:nvSpPr>
        <p:spPr bwMode="auto">
          <a:xfrm>
            <a:off x="4383754" y="504720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09" name="Vrije vorm: vorm 108">
            <a:extLst>
              <a:ext uri="{FF2B5EF4-FFF2-40B4-BE49-F238E27FC236}">
                <a16:creationId xmlns:a16="http://schemas.microsoft.com/office/drawing/2014/main" id="{78408131-ED65-411B-BE37-78F2AFB2F21F}"/>
              </a:ext>
            </a:extLst>
          </p:cNvPr>
          <p:cNvSpPr/>
          <p:nvPr/>
        </p:nvSpPr>
        <p:spPr bwMode="auto">
          <a:xfrm>
            <a:off x="6538823" y="5184415"/>
            <a:ext cx="854015" cy="215721"/>
          </a:xfrm>
          <a:custGeom>
            <a:avLst/>
            <a:gdLst>
              <a:gd name="connsiteX0" fmla="*/ 0 w 854015"/>
              <a:gd name="connsiteY0" fmla="*/ 198468 h 215721"/>
              <a:gd name="connsiteX1" fmla="*/ 301924 w 854015"/>
              <a:gd name="connsiteY1" fmla="*/ 60 h 215721"/>
              <a:gd name="connsiteX2" fmla="*/ 854015 w 854015"/>
              <a:gd name="connsiteY2" fmla="*/ 215721 h 215721"/>
            </a:gdLst>
            <a:ahLst/>
            <a:cxnLst>
              <a:cxn ang="0">
                <a:pos x="connsiteX0" y="connsiteY0"/>
              </a:cxn>
              <a:cxn ang="0">
                <a:pos x="connsiteX1" y="connsiteY1"/>
              </a:cxn>
              <a:cxn ang="0">
                <a:pos x="connsiteX2" y="connsiteY2"/>
              </a:cxn>
            </a:cxnLst>
            <a:rect l="l" t="t" r="r" b="b"/>
            <a:pathLst>
              <a:path w="854015" h="215721">
                <a:moveTo>
                  <a:pt x="0" y="198468"/>
                </a:moveTo>
                <a:cubicBezTo>
                  <a:pt x="79794" y="97826"/>
                  <a:pt x="159588" y="-2815"/>
                  <a:pt x="301924" y="60"/>
                </a:cubicBezTo>
                <a:cubicBezTo>
                  <a:pt x="444260" y="2935"/>
                  <a:pt x="649137" y="109328"/>
                  <a:pt x="854015" y="21572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0" name="Vrije vorm: vorm 109">
            <a:extLst>
              <a:ext uri="{FF2B5EF4-FFF2-40B4-BE49-F238E27FC236}">
                <a16:creationId xmlns:a16="http://schemas.microsoft.com/office/drawing/2014/main" id="{2B317945-987F-4A04-A598-430CEF63A21C}"/>
              </a:ext>
            </a:extLst>
          </p:cNvPr>
          <p:cNvSpPr/>
          <p:nvPr/>
        </p:nvSpPr>
        <p:spPr bwMode="auto">
          <a:xfrm>
            <a:off x="5633049" y="5615796"/>
            <a:ext cx="1725283" cy="293632"/>
          </a:xfrm>
          <a:custGeom>
            <a:avLst/>
            <a:gdLst>
              <a:gd name="connsiteX0" fmla="*/ 0 w 1725283"/>
              <a:gd name="connsiteY0" fmla="*/ 8627 h 293632"/>
              <a:gd name="connsiteX1" fmla="*/ 577970 w 1725283"/>
              <a:gd name="connsiteY1" fmla="*/ 293298 h 293632"/>
              <a:gd name="connsiteX2" fmla="*/ 983411 w 1725283"/>
              <a:gd name="connsiteY2" fmla="*/ 69012 h 293632"/>
              <a:gd name="connsiteX3" fmla="*/ 1518249 w 1725283"/>
              <a:gd name="connsiteY3" fmla="*/ 207034 h 293632"/>
              <a:gd name="connsiteX4" fmla="*/ 1725283 w 1725283"/>
              <a:gd name="connsiteY4" fmla="*/ 0 h 293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5283" h="293632">
                <a:moveTo>
                  <a:pt x="0" y="8627"/>
                </a:moveTo>
                <a:cubicBezTo>
                  <a:pt x="207034" y="145930"/>
                  <a:pt x="414068" y="283234"/>
                  <a:pt x="577970" y="293298"/>
                </a:cubicBezTo>
                <a:cubicBezTo>
                  <a:pt x="741872" y="303362"/>
                  <a:pt x="826698" y="83389"/>
                  <a:pt x="983411" y="69012"/>
                </a:cubicBezTo>
                <a:cubicBezTo>
                  <a:pt x="1140124" y="54635"/>
                  <a:pt x="1394604" y="218536"/>
                  <a:pt x="1518249" y="207034"/>
                </a:cubicBezTo>
                <a:cubicBezTo>
                  <a:pt x="1641894" y="195532"/>
                  <a:pt x="1683588" y="97766"/>
                  <a:pt x="1725283"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7086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outVertical)">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outVertic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par>
                                <p:cTn id="47" presetID="35"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style.rotation</p:attrName>
                                        </p:attrNameLst>
                                      </p:cBhvr>
                                      <p:tavLst>
                                        <p:tav tm="0">
                                          <p:val>
                                            <p:fltVal val="720"/>
                                          </p:val>
                                        </p:tav>
                                        <p:tav tm="100000">
                                          <p:val>
                                            <p:fltVal val="0"/>
                                          </p:val>
                                        </p:tav>
                                      </p:tavLst>
                                    </p:anim>
                                    <p:anim calcmode="lin" valueType="num">
                                      <p:cBhvr>
                                        <p:cTn id="51" dur="1000" fill="hold"/>
                                        <p:tgtEl>
                                          <p:spTgt spid="16"/>
                                        </p:tgtEl>
                                        <p:attrNameLst>
                                          <p:attrName>ppt_h</p:attrName>
                                        </p:attrNameLst>
                                      </p:cBhvr>
                                      <p:tavLst>
                                        <p:tav tm="0">
                                          <p:val>
                                            <p:fltVal val="0"/>
                                          </p:val>
                                        </p:tav>
                                        <p:tav tm="100000">
                                          <p:val>
                                            <p:strVal val="#ppt_h"/>
                                          </p:val>
                                        </p:tav>
                                      </p:tavLst>
                                    </p:anim>
                                    <p:anim calcmode="lin" valueType="num">
                                      <p:cBhvr>
                                        <p:cTn id="52" dur="1000" fill="hold"/>
                                        <p:tgtEl>
                                          <p:spTgt spid="16"/>
                                        </p:tgtEl>
                                        <p:attrNameLst>
                                          <p:attrName>ppt_w</p:attrName>
                                        </p:attrNameLst>
                                      </p:cBhvr>
                                      <p:tavLst>
                                        <p:tav tm="0">
                                          <p:val>
                                            <p:fltVal val="0"/>
                                          </p:val>
                                        </p:tav>
                                        <p:tav tm="100000">
                                          <p:val>
                                            <p:strVal val="#ppt_w"/>
                                          </p:val>
                                        </p:tav>
                                      </p:tavLst>
                                    </p:anim>
                                  </p:childTnLst>
                                </p:cTn>
                              </p:par>
                            </p:childTnLst>
                          </p:cTn>
                        </p:par>
                        <p:par>
                          <p:cTn id="53" fill="hold">
                            <p:stCondLst>
                              <p:cond delay="1000"/>
                            </p:stCondLst>
                            <p:childTnLst>
                              <p:par>
                                <p:cTn id="54" presetID="22" presetClass="entr" presetSubtype="2"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right)">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1000"/>
                                        <p:tgtEl>
                                          <p:spTgt spid="18"/>
                                        </p:tgtEl>
                                      </p:cBhvr>
                                    </p:animEffect>
                                    <p:anim calcmode="lin" valueType="num">
                                      <p:cBhvr>
                                        <p:cTn id="62" dur="1000" fill="hold"/>
                                        <p:tgtEl>
                                          <p:spTgt spid="18"/>
                                        </p:tgtEl>
                                        <p:attrNameLst>
                                          <p:attrName>ppt_x</p:attrName>
                                        </p:attrNameLst>
                                      </p:cBhvr>
                                      <p:tavLst>
                                        <p:tav tm="0">
                                          <p:val>
                                            <p:strVal val="#ppt_x"/>
                                          </p:val>
                                        </p:tav>
                                        <p:tav tm="100000">
                                          <p:val>
                                            <p:strVal val="#ppt_x"/>
                                          </p:val>
                                        </p:tav>
                                      </p:tavLst>
                                    </p:anim>
                                    <p:anim calcmode="lin" valueType="num">
                                      <p:cBhvr>
                                        <p:cTn id="6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37" fill="hold"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barn(outVertical)">
                                      <p:cBhvr>
                                        <p:cTn id="68" dur="500"/>
                                        <p:tgtEl>
                                          <p:spTgt spid="19"/>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37"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barn(outVertical)">
                                      <p:cBhvr>
                                        <p:cTn id="73" dur="500"/>
                                        <p:tgtEl>
                                          <p:spTgt spid="20"/>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37" fill="hold"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barn(outVertical)">
                                      <p:cBhvr>
                                        <p:cTn id="78" dur="500"/>
                                        <p:tgtEl>
                                          <p:spTgt spid="22"/>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37"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barn(outVertical)">
                                      <p:cBhvr>
                                        <p:cTn id="83" dur="500"/>
                                        <p:tgtEl>
                                          <p:spTgt spid="24"/>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37" fill="hold"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barn(outVertical)">
                                      <p:cBhvr>
                                        <p:cTn id="88" dur="500"/>
                                        <p:tgtEl>
                                          <p:spTgt spid="26"/>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37" fill="hold" nodeType="click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barn(outVertical)">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37" fill="hold" nodeType="click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barn(outVertical)">
                                      <p:cBhvr>
                                        <p:cTn id="98" dur="500"/>
                                        <p:tgtEl>
                                          <p:spTgt spid="25"/>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37" fill="hold" nodeType="click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barn(outVertical)">
                                      <p:cBhvr>
                                        <p:cTn id="103" dur="500"/>
                                        <p:tgtEl>
                                          <p:spTgt spid="27"/>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37" fill="hold" nodeType="clickEffect">
                                  <p:stCondLst>
                                    <p:cond delay="0"/>
                                  </p:stCondLst>
                                  <p:childTnLst>
                                    <p:set>
                                      <p:cBhvr>
                                        <p:cTn id="107" dur="1" fill="hold">
                                          <p:stCondLst>
                                            <p:cond delay="0"/>
                                          </p:stCondLst>
                                        </p:cTn>
                                        <p:tgtEl>
                                          <p:spTgt spid="35"/>
                                        </p:tgtEl>
                                        <p:attrNameLst>
                                          <p:attrName>style.visibility</p:attrName>
                                        </p:attrNameLst>
                                      </p:cBhvr>
                                      <p:to>
                                        <p:strVal val="visible"/>
                                      </p:to>
                                    </p:set>
                                    <p:animEffect transition="in" filter="barn(outVertical)">
                                      <p:cBhvr>
                                        <p:cTn id="108" dur="500"/>
                                        <p:tgtEl>
                                          <p:spTgt spid="35"/>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37" fill="hold" nodeType="click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barn(outVertical)">
                                      <p:cBhvr>
                                        <p:cTn id="113" dur="500"/>
                                        <p:tgtEl>
                                          <p:spTgt spid="29"/>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37" fill="hold" nodeType="clickEffect">
                                  <p:stCondLst>
                                    <p:cond delay="0"/>
                                  </p:stCondLst>
                                  <p:childTnLst>
                                    <p:set>
                                      <p:cBhvr>
                                        <p:cTn id="117" dur="1" fill="hold">
                                          <p:stCondLst>
                                            <p:cond delay="0"/>
                                          </p:stCondLst>
                                        </p:cTn>
                                        <p:tgtEl>
                                          <p:spTgt spid="34"/>
                                        </p:tgtEl>
                                        <p:attrNameLst>
                                          <p:attrName>style.visibility</p:attrName>
                                        </p:attrNameLst>
                                      </p:cBhvr>
                                      <p:to>
                                        <p:strVal val="visible"/>
                                      </p:to>
                                    </p:set>
                                    <p:animEffect transition="in" filter="barn(outVertical)">
                                      <p:cBhvr>
                                        <p:cTn id="118" dur="500"/>
                                        <p:tgtEl>
                                          <p:spTgt spid="34"/>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ntr" presetSubtype="37" fill="hold" nodeType="click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barn(outVertical)">
                                      <p:cBhvr>
                                        <p:cTn id="123" dur="500"/>
                                        <p:tgtEl>
                                          <p:spTgt spid="28"/>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37" fill="hold" nodeType="click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barn(outVertical)">
                                      <p:cBhvr>
                                        <p:cTn id="128" dur="500"/>
                                        <p:tgtEl>
                                          <p:spTgt spid="36"/>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37"/>
                                        </p:tgtEl>
                                        <p:attrNameLst>
                                          <p:attrName>style.visibility</p:attrName>
                                        </p:attrNameLst>
                                      </p:cBhvr>
                                      <p:to>
                                        <p:strVal val="visible"/>
                                      </p:to>
                                    </p:set>
                                    <p:animEffect transition="in" filter="wipe(left)">
                                      <p:cBhvr>
                                        <p:cTn id="133" dur="500"/>
                                        <p:tgtEl>
                                          <p:spTgt spid="37"/>
                                        </p:tgtEl>
                                      </p:cBhvr>
                                    </p:animEffect>
                                  </p:childTnLst>
                                </p:cTn>
                              </p:par>
                              <p:par>
                                <p:cTn id="134" presetID="35"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style.rotation</p:attrName>
                                        </p:attrNameLst>
                                      </p:cBhvr>
                                      <p:tavLst>
                                        <p:tav tm="0">
                                          <p:val>
                                            <p:fltVal val="720"/>
                                          </p:val>
                                        </p:tav>
                                        <p:tav tm="100000">
                                          <p:val>
                                            <p:fltVal val="0"/>
                                          </p:val>
                                        </p:tav>
                                      </p:tavLst>
                                    </p:anim>
                                    <p:anim calcmode="lin" valueType="num">
                                      <p:cBhvr>
                                        <p:cTn id="138" dur="1000" fill="hold"/>
                                        <p:tgtEl>
                                          <p:spTgt spid="38"/>
                                        </p:tgtEl>
                                        <p:attrNameLst>
                                          <p:attrName>ppt_h</p:attrName>
                                        </p:attrNameLst>
                                      </p:cBhvr>
                                      <p:tavLst>
                                        <p:tav tm="0">
                                          <p:val>
                                            <p:fltVal val="0"/>
                                          </p:val>
                                        </p:tav>
                                        <p:tav tm="100000">
                                          <p:val>
                                            <p:strVal val="#ppt_h"/>
                                          </p:val>
                                        </p:tav>
                                      </p:tavLst>
                                    </p:anim>
                                    <p:anim calcmode="lin" valueType="num">
                                      <p:cBhvr>
                                        <p:cTn id="139" dur="1000" fill="hold"/>
                                        <p:tgtEl>
                                          <p:spTgt spid="38"/>
                                        </p:tgtEl>
                                        <p:attrNameLst>
                                          <p:attrName>ppt_w</p:attrName>
                                        </p:attrNameLst>
                                      </p:cBhvr>
                                      <p:tavLst>
                                        <p:tav tm="0">
                                          <p:val>
                                            <p:fltVal val="0"/>
                                          </p:val>
                                        </p:tav>
                                        <p:tav tm="100000">
                                          <p:val>
                                            <p:strVal val="#ppt_w"/>
                                          </p:val>
                                        </p:tav>
                                      </p:tavLst>
                                    </p:anim>
                                  </p:childTnLst>
                                </p:cTn>
                              </p:par>
                            </p:childTnLst>
                          </p:cTn>
                        </p:par>
                        <p:par>
                          <p:cTn id="140" fill="hold">
                            <p:stCondLst>
                              <p:cond delay="1000"/>
                            </p:stCondLst>
                            <p:childTnLst>
                              <p:par>
                                <p:cTn id="141" presetID="22" presetClass="entr" presetSubtype="2" fill="hold" grpId="0" nodeType="afterEffect">
                                  <p:stCondLst>
                                    <p:cond delay="0"/>
                                  </p:stCondLst>
                                  <p:childTnLst>
                                    <p:set>
                                      <p:cBhvr>
                                        <p:cTn id="142" dur="1" fill="hold">
                                          <p:stCondLst>
                                            <p:cond delay="0"/>
                                          </p:stCondLst>
                                        </p:cTn>
                                        <p:tgtEl>
                                          <p:spTgt spid="39"/>
                                        </p:tgtEl>
                                        <p:attrNameLst>
                                          <p:attrName>style.visibility</p:attrName>
                                        </p:attrNameLst>
                                      </p:cBhvr>
                                      <p:to>
                                        <p:strVal val="visible"/>
                                      </p:to>
                                    </p:set>
                                    <p:animEffect transition="in" filter="wipe(right)">
                                      <p:cBhvr>
                                        <p:cTn id="143" dur="500"/>
                                        <p:tgtEl>
                                          <p:spTgt spid="39"/>
                                        </p:tgtEl>
                                      </p:cBhvr>
                                    </p:animEffect>
                                  </p:childTnLst>
                                </p:cTn>
                              </p:par>
                            </p:childTnLst>
                          </p:cTn>
                        </p:par>
                      </p:childTnLst>
                    </p:cTn>
                  </p:par>
                  <p:par>
                    <p:cTn id="144" fill="hold">
                      <p:stCondLst>
                        <p:cond delay="indefinite"/>
                      </p:stCondLst>
                      <p:childTnLst>
                        <p:par>
                          <p:cTn id="145" fill="hold">
                            <p:stCondLst>
                              <p:cond delay="0"/>
                            </p:stCondLst>
                            <p:childTnLst>
                              <p:par>
                                <p:cTn id="146" presetID="47" presetClass="entr" presetSubtype="0" fill="hold" nodeType="click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1000"/>
                                        <p:tgtEl>
                                          <p:spTgt spid="40"/>
                                        </p:tgtEl>
                                      </p:cBhvr>
                                    </p:animEffect>
                                    <p:anim calcmode="lin" valueType="num">
                                      <p:cBhvr>
                                        <p:cTn id="149" dur="1000" fill="hold"/>
                                        <p:tgtEl>
                                          <p:spTgt spid="40"/>
                                        </p:tgtEl>
                                        <p:attrNameLst>
                                          <p:attrName>ppt_x</p:attrName>
                                        </p:attrNameLst>
                                      </p:cBhvr>
                                      <p:tavLst>
                                        <p:tav tm="0">
                                          <p:val>
                                            <p:strVal val="#ppt_x"/>
                                          </p:val>
                                        </p:tav>
                                        <p:tav tm="100000">
                                          <p:val>
                                            <p:strVal val="#ppt_x"/>
                                          </p:val>
                                        </p:tav>
                                      </p:tavLst>
                                    </p:anim>
                                    <p:anim calcmode="lin" valueType="num">
                                      <p:cBhvr>
                                        <p:cTn id="150" dur="1000" fill="hold"/>
                                        <p:tgtEl>
                                          <p:spTgt spid="40"/>
                                        </p:tgtEl>
                                        <p:attrNameLst>
                                          <p:attrName>ppt_y</p:attrName>
                                        </p:attrNameLst>
                                      </p:cBhvr>
                                      <p:tavLst>
                                        <p:tav tm="0">
                                          <p:val>
                                            <p:strVal val="#ppt_y-.1"/>
                                          </p:val>
                                        </p:tav>
                                        <p:tav tm="100000">
                                          <p:val>
                                            <p:strVal val="#ppt_y"/>
                                          </p:val>
                                        </p:tav>
                                      </p:tavLst>
                                    </p:anim>
                                  </p:childTnLst>
                                </p:cTn>
                              </p:par>
                              <p:par>
                                <p:cTn id="151" presetID="35" presetClass="entr" presetSubtype="0" fill="hold" grpId="0" nodeType="withEffect">
                                  <p:stCondLst>
                                    <p:cond delay="0"/>
                                  </p:stCondLst>
                                  <p:childTnLst>
                                    <p:set>
                                      <p:cBhvr>
                                        <p:cTn id="152" dur="1" fill="hold">
                                          <p:stCondLst>
                                            <p:cond delay="0"/>
                                          </p:stCondLst>
                                        </p:cTn>
                                        <p:tgtEl>
                                          <p:spTgt spid="41"/>
                                        </p:tgtEl>
                                        <p:attrNameLst>
                                          <p:attrName>style.visibility</p:attrName>
                                        </p:attrNameLst>
                                      </p:cBhvr>
                                      <p:to>
                                        <p:strVal val="visible"/>
                                      </p:to>
                                    </p:set>
                                    <p:animEffect transition="in" filter="fade">
                                      <p:cBhvr>
                                        <p:cTn id="153" dur="1000"/>
                                        <p:tgtEl>
                                          <p:spTgt spid="41"/>
                                        </p:tgtEl>
                                      </p:cBhvr>
                                    </p:animEffect>
                                    <p:anim calcmode="lin" valueType="num">
                                      <p:cBhvr>
                                        <p:cTn id="154" dur="1000" fill="hold"/>
                                        <p:tgtEl>
                                          <p:spTgt spid="41"/>
                                        </p:tgtEl>
                                        <p:attrNameLst>
                                          <p:attrName>style.rotation</p:attrName>
                                        </p:attrNameLst>
                                      </p:cBhvr>
                                      <p:tavLst>
                                        <p:tav tm="0">
                                          <p:val>
                                            <p:fltVal val="720"/>
                                          </p:val>
                                        </p:tav>
                                        <p:tav tm="100000">
                                          <p:val>
                                            <p:fltVal val="0"/>
                                          </p:val>
                                        </p:tav>
                                      </p:tavLst>
                                    </p:anim>
                                    <p:anim calcmode="lin" valueType="num">
                                      <p:cBhvr>
                                        <p:cTn id="155" dur="1000" fill="hold"/>
                                        <p:tgtEl>
                                          <p:spTgt spid="41"/>
                                        </p:tgtEl>
                                        <p:attrNameLst>
                                          <p:attrName>ppt_h</p:attrName>
                                        </p:attrNameLst>
                                      </p:cBhvr>
                                      <p:tavLst>
                                        <p:tav tm="0">
                                          <p:val>
                                            <p:fltVal val="0"/>
                                          </p:val>
                                        </p:tav>
                                        <p:tav tm="100000">
                                          <p:val>
                                            <p:strVal val="#ppt_h"/>
                                          </p:val>
                                        </p:tav>
                                      </p:tavLst>
                                    </p:anim>
                                    <p:anim calcmode="lin" valueType="num">
                                      <p:cBhvr>
                                        <p:cTn id="156" dur="1000" fill="hold"/>
                                        <p:tgtEl>
                                          <p:spTgt spid="41"/>
                                        </p:tgtEl>
                                        <p:attrNameLst>
                                          <p:attrName>ppt_w</p:attrName>
                                        </p:attrNameLst>
                                      </p:cBhvr>
                                      <p:tavLst>
                                        <p:tav tm="0">
                                          <p:val>
                                            <p:fltVal val="0"/>
                                          </p:val>
                                        </p:tav>
                                        <p:tav tm="100000">
                                          <p:val>
                                            <p:strVal val="#ppt_w"/>
                                          </p:val>
                                        </p:tav>
                                      </p:tavLst>
                                    </p:anim>
                                  </p:childTnLst>
                                </p:cTn>
                              </p:par>
                            </p:childTnLst>
                          </p:cTn>
                        </p:par>
                      </p:childTnLst>
                    </p:cTn>
                  </p:par>
                  <p:par>
                    <p:cTn id="157" fill="hold">
                      <p:stCondLst>
                        <p:cond delay="indefinite"/>
                      </p:stCondLst>
                      <p:childTnLst>
                        <p:par>
                          <p:cTn id="158" fill="hold">
                            <p:stCondLst>
                              <p:cond delay="0"/>
                            </p:stCondLst>
                            <p:childTnLst>
                              <p:par>
                                <p:cTn id="159" presetID="22" presetClass="entr" presetSubtype="8" fill="hold" grpId="0" nodeType="clickEffect">
                                  <p:stCondLst>
                                    <p:cond delay="0"/>
                                  </p:stCondLst>
                                  <p:childTnLst>
                                    <p:set>
                                      <p:cBhvr>
                                        <p:cTn id="160" dur="1" fill="hold">
                                          <p:stCondLst>
                                            <p:cond delay="0"/>
                                          </p:stCondLst>
                                        </p:cTn>
                                        <p:tgtEl>
                                          <p:spTgt spid="44"/>
                                        </p:tgtEl>
                                        <p:attrNameLst>
                                          <p:attrName>style.visibility</p:attrName>
                                        </p:attrNameLst>
                                      </p:cBhvr>
                                      <p:to>
                                        <p:strVal val="visible"/>
                                      </p:to>
                                    </p:set>
                                    <p:animEffect transition="in" filter="wipe(left)">
                                      <p:cBhvr>
                                        <p:cTn id="161" dur="500"/>
                                        <p:tgtEl>
                                          <p:spTgt spid="44"/>
                                        </p:tgtEl>
                                      </p:cBhvr>
                                    </p:animEffect>
                                  </p:childTnLst>
                                </p:cTn>
                              </p:par>
                              <p:par>
                                <p:cTn id="162" presetID="35" presetClass="entr" presetSubtype="0" fill="hold" grpId="0" nodeType="withEffect">
                                  <p:stCondLst>
                                    <p:cond delay="0"/>
                                  </p:stCondLst>
                                  <p:childTnLst>
                                    <p:set>
                                      <p:cBhvr>
                                        <p:cTn id="163" dur="1" fill="hold">
                                          <p:stCondLst>
                                            <p:cond delay="0"/>
                                          </p:stCondLst>
                                        </p:cTn>
                                        <p:tgtEl>
                                          <p:spTgt spid="45"/>
                                        </p:tgtEl>
                                        <p:attrNameLst>
                                          <p:attrName>style.visibility</p:attrName>
                                        </p:attrNameLst>
                                      </p:cBhvr>
                                      <p:to>
                                        <p:strVal val="visible"/>
                                      </p:to>
                                    </p:set>
                                    <p:animEffect transition="in" filter="fade">
                                      <p:cBhvr>
                                        <p:cTn id="164" dur="1000"/>
                                        <p:tgtEl>
                                          <p:spTgt spid="45"/>
                                        </p:tgtEl>
                                      </p:cBhvr>
                                    </p:animEffect>
                                    <p:anim calcmode="lin" valueType="num">
                                      <p:cBhvr>
                                        <p:cTn id="165" dur="1000" fill="hold"/>
                                        <p:tgtEl>
                                          <p:spTgt spid="45"/>
                                        </p:tgtEl>
                                        <p:attrNameLst>
                                          <p:attrName>style.rotation</p:attrName>
                                        </p:attrNameLst>
                                      </p:cBhvr>
                                      <p:tavLst>
                                        <p:tav tm="0">
                                          <p:val>
                                            <p:fltVal val="720"/>
                                          </p:val>
                                        </p:tav>
                                        <p:tav tm="100000">
                                          <p:val>
                                            <p:fltVal val="0"/>
                                          </p:val>
                                        </p:tav>
                                      </p:tavLst>
                                    </p:anim>
                                    <p:anim calcmode="lin" valueType="num">
                                      <p:cBhvr>
                                        <p:cTn id="166" dur="1000" fill="hold"/>
                                        <p:tgtEl>
                                          <p:spTgt spid="45"/>
                                        </p:tgtEl>
                                        <p:attrNameLst>
                                          <p:attrName>ppt_h</p:attrName>
                                        </p:attrNameLst>
                                      </p:cBhvr>
                                      <p:tavLst>
                                        <p:tav tm="0">
                                          <p:val>
                                            <p:fltVal val="0"/>
                                          </p:val>
                                        </p:tav>
                                        <p:tav tm="100000">
                                          <p:val>
                                            <p:strVal val="#ppt_h"/>
                                          </p:val>
                                        </p:tav>
                                      </p:tavLst>
                                    </p:anim>
                                    <p:anim calcmode="lin" valueType="num">
                                      <p:cBhvr>
                                        <p:cTn id="167" dur="1000" fill="hold"/>
                                        <p:tgtEl>
                                          <p:spTgt spid="45"/>
                                        </p:tgtEl>
                                        <p:attrNameLst>
                                          <p:attrName>ppt_w</p:attrName>
                                        </p:attrNameLst>
                                      </p:cBhvr>
                                      <p:tavLst>
                                        <p:tav tm="0">
                                          <p:val>
                                            <p:fltVal val="0"/>
                                          </p:val>
                                        </p:tav>
                                        <p:tav tm="100000">
                                          <p:val>
                                            <p:strVal val="#ppt_w"/>
                                          </p:val>
                                        </p:tav>
                                      </p:tavLst>
                                    </p:anim>
                                  </p:childTnLst>
                                </p:cTn>
                              </p:par>
                            </p:childTnLst>
                          </p:cTn>
                        </p:par>
                        <p:par>
                          <p:cTn id="168" fill="hold">
                            <p:stCondLst>
                              <p:cond delay="1000"/>
                            </p:stCondLst>
                            <p:childTnLst>
                              <p:par>
                                <p:cTn id="169" presetID="22" presetClass="entr" presetSubtype="2" fill="hold" grpId="0" nodeType="afterEffect">
                                  <p:stCondLst>
                                    <p:cond delay="0"/>
                                  </p:stCondLst>
                                  <p:childTnLst>
                                    <p:set>
                                      <p:cBhvr>
                                        <p:cTn id="170" dur="1" fill="hold">
                                          <p:stCondLst>
                                            <p:cond delay="0"/>
                                          </p:stCondLst>
                                        </p:cTn>
                                        <p:tgtEl>
                                          <p:spTgt spid="46"/>
                                        </p:tgtEl>
                                        <p:attrNameLst>
                                          <p:attrName>style.visibility</p:attrName>
                                        </p:attrNameLst>
                                      </p:cBhvr>
                                      <p:to>
                                        <p:strVal val="visible"/>
                                      </p:to>
                                    </p:set>
                                    <p:animEffect transition="in" filter="wipe(right)">
                                      <p:cBhvr>
                                        <p:cTn id="171" dur="500"/>
                                        <p:tgtEl>
                                          <p:spTgt spid="46"/>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8" fill="hold" grpId="0" nodeType="clickEffect">
                                  <p:stCondLst>
                                    <p:cond delay="0"/>
                                  </p:stCondLst>
                                  <p:childTnLst>
                                    <p:set>
                                      <p:cBhvr>
                                        <p:cTn id="175" dur="1" fill="hold">
                                          <p:stCondLst>
                                            <p:cond delay="0"/>
                                          </p:stCondLst>
                                        </p:cTn>
                                        <p:tgtEl>
                                          <p:spTgt spid="48"/>
                                        </p:tgtEl>
                                        <p:attrNameLst>
                                          <p:attrName>style.visibility</p:attrName>
                                        </p:attrNameLst>
                                      </p:cBhvr>
                                      <p:to>
                                        <p:strVal val="visible"/>
                                      </p:to>
                                    </p:set>
                                    <p:animEffect transition="in" filter="wipe(left)">
                                      <p:cBhvr>
                                        <p:cTn id="176" dur="500"/>
                                        <p:tgtEl>
                                          <p:spTgt spid="48"/>
                                        </p:tgtEl>
                                      </p:cBhvr>
                                    </p:animEffect>
                                  </p:childTnLst>
                                </p:cTn>
                              </p:par>
                              <p:par>
                                <p:cTn id="177" presetID="35" presetClass="entr" presetSubtype="0" fill="hold" grpId="0" nodeType="withEffect">
                                  <p:stCondLst>
                                    <p:cond delay="0"/>
                                  </p:stCondLst>
                                  <p:childTnLst>
                                    <p:set>
                                      <p:cBhvr>
                                        <p:cTn id="178" dur="1" fill="hold">
                                          <p:stCondLst>
                                            <p:cond delay="0"/>
                                          </p:stCondLst>
                                        </p:cTn>
                                        <p:tgtEl>
                                          <p:spTgt spid="49"/>
                                        </p:tgtEl>
                                        <p:attrNameLst>
                                          <p:attrName>style.visibility</p:attrName>
                                        </p:attrNameLst>
                                      </p:cBhvr>
                                      <p:to>
                                        <p:strVal val="visible"/>
                                      </p:to>
                                    </p:set>
                                    <p:animEffect transition="in" filter="fade">
                                      <p:cBhvr>
                                        <p:cTn id="179" dur="1000"/>
                                        <p:tgtEl>
                                          <p:spTgt spid="49"/>
                                        </p:tgtEl>
                                      </p:cBhvr>
                                    </p:animEffect>
                                    <p:anim calcmode="lin" valueType="num">
                                      <p:cBhvr>
                                        <p:cTn id="180" dur="1000" fill="hold"/>
                                        <p:tgtEl>
                                          <p:spTgt spid="49"/>
                                        </p:tgtEl>
                                        <p:attrNameLst>
                                          <p:attrName>style.rotation</p:attrName>
                                        </p:attrNameLst>
                                      </p:cBhvr>
                                      <p:tavLst>
                                        <p:tav tm="0">
                                          <p:val>
                                            <p:fltVal val="720"/>
                                          </p:val>
                                        </p:tav>
                                        <p:tav tm="100000">
                                          <p:val>
                                            <p:fltVal val="0"/>
                                          </p:val>
                                        </p:tav>
                                      </p:tavLst>
                                    </p:anim>
                                    <p:anim calcmode="lin" valueType="num">
                                      <p:cBhvr>
                                        <p:cTn id="181" dur="1000" fill="hold"/>
                                        <p:tgtEl>
                                          <p:spTgt spid="49"/>
                                        </p:tgtEl>
                                        <p:attrNameLst>
                                          <p:attrName>ppt_h</p:attrName>
                                        </p:attrNameLst>
                                      </p:cBhvr>
                                      <p:tavLst>
                                        <p:tav tm="0">
                                          <p:val>
                                            <p:fltVal val="0"/>
                                          </p:val>
                                        </p:tav>
                                        <p:tav tm="100000">
                                          <p:val>
                                            <p:strVal val="#ppt_h"/>
                                          </p:val>
                                        </p:tav>
                                      </p:tavLst>
                                    </p:anim>
                                    <p:anim calcmode="lin" valueType="num">
                                      <p:cBhvr>
                                        <p:cTn id="182" dur="1000" fill="hold"/>
                                        <p:tgtEl>
                                          <p:spTgt spid="49"/>
                                        </p:tgtEl>
                                        <p:attrNameLst>
                                          <p:attrName>ppt_w</p:attrName>
                                        </p:attrNameLst>
                                      </p:cBhvr>
                                      <p:tavLst>
                                        <p:tav tm="0">
                                          <p:val>
                                            <p:fltVal val="0"/>
                                          </p:val>
                                        </p:tav>
                                        <p:tav tm="100000">
                                          <p:val>
                                            <p:strVal val="#ppt_w"/>
                                          </p:val>
                                        </p:tav>
                                      </p:tavLst>
                                    </p:anim>
                                  </p:childTnLst>
                                </p:cTn>
                              </p:par>
                            </p:childTnLst>
                          </p:cTn>
                        </p:par>
                        <p:par>
                          <p:cTn id="183" fill="hold">
                            <p:stCondLst>
                              <p:cond delay="1000"/>
                            </p:stCondLst>
                            <p:childTnLst>
                              <p:par>
                                <p:cTn id="184" presetID="22" presetClass="entr" presetSubtype="2" fill="hold" grpId="0" nodeType="afterEffect">
                                  <p:stCondLst>
                                    <p:cond delay="0"/>
                                  </p:stCondLst>
                                  <p:childTnLst>
                                    <p:set>
                                      <p:cBhvr>
                                        <p:cTn id="185" dur="1" fill="hold">
                                          <p:stCondLst>
                                            <p:cond delay="0"/>
                                          </p:stCondLst>
                                        </p:cTn>
                                        <p:tgtEl>
                                          <p:spTgt spid="50"/>
                                        </p:tgtEl>
                                        <p:attrNameLst>
                                          <p:attrName>style.visibility</p:attrName>
                                        </p:attrNameLst>
                                      </p:cBhvr>
                                      <p:to>
                                        <p:strVal val="visible"/>
                                      </p:to>
                                    </p:set>
                                    <p:animEffect transition="in" filter="wipe(right)">
                                      <p:cBhvr>
                                        <p:cTn id="186" dur="500"/>
                                        <p:tgtEl>
                                          <p:spTgt spid="50"/>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grpId="0" nodeType="clickEffect">
                                  <p:stCondLst>
                                    <p:cond delay="0"/>
                                  </p:stCondLst>
                                  <p:childTnLst>
                                    <p:set>
                                      <p:cBhvr>
                                        <p:cTn id="190" dur="1" fill="hold">
                                          <p:stCondLst>
                                            <p:cond delay="0"/>
                                          </p:stCondLst>
                                        </p:cTn>
                                        <p:tgtEl>
                                          <p:spTgt spid="52"/>
                                        </p:tgtEl>
                                        <p:attrNameLst>
                                          <p:attrName>style.visibility</p:attrName>
                                        </p:attrNameLst>
                                      </p:cBhvr>
                                      <p:to>
                                        <p:strVal val="visible"/>
                                      </p:to>
                                    </p:set>
                                    <p:animEffect transition="in" filter="wipe(left)">
                                      <p:cBhvr>
                                        <p:cTn id="191" dur="500"/>
                                        <p:tgtEl>
                                          <p:spTgt spid="52"/>
                                        </p:tgtEl>
                                      </p:cBhvr>
                                    </p:animEffect>
                                  </p:childTnLst>
                                </p:cTn>
                              </p:par>
                              <p:par>
                                <p:cTn id="192" presetID="35" presetClass="entr" presetSubtype="0" fill="hold" grpId="0" nodeType="withEffect">
                                  <p:stCondLst>
                                    <p:cond delay="0"/>
                                  </p:stCondLst>
                                  <p:childTnLst>
                                    <p:set>
                                      <p:cBhvr>
                                        <p:cTn id="193" dur="1" fill="hold">
                                          <p:stCondLst>
                                            <p:cond delay="0"/>
                                          </p:stCondLst>
                                        </p:cTn>
                                        <p:tgtEl>
                                          <p:spTgt spid="53"/>
                                        </p:tgtEl>
                                        <p:attrNameLst>
                                          <p:attrName>style.visibility</p:attrName>
                                        </p:attrNameLst>
                                      </p:cBhvr>
                                      <p:to>
                                        <p:strVal val="visible"/>
                                      </p:to>
                                    </p:set>
                                    <p:animEffect transition="in" filter="fade">
                                      <p:cBhvr>
                                        <p:cTn id="194" dur="1000"/>
                                        <p:tgtEl>
                                          <p:spTgt spid="53"/>
                                        </p:tgtEl>
                                      </p:cBhvr>
                                    </p:animEffect>
                                    <p:anim calcmode="lin" valueType="num">
                                      <p:cBhvr>
                                        <p:cTn id="195" dur="1000" fill="hold"/>
                                        <p:tgtEl>
                                          <p:spTgt spid="53"/>
                                        </p:tgtEl>
                                        <p:attrNameLst>
                                          <p:attrName>style.rotation</p:attrName>
                                        </p:attrNameLst>
                                      </p:cBhvr>
                                      <p:tavLst>
                                        <p:tav tm="0">
                                          <p:val>
                                            <p:fltVal val="720"/>
                                          </p:val>
                                        </p:tav>
                                        <p:tav tm="100000">
                                          <p:val>
                                            <p:fltVal val="0"/>
                                          </p:val>
                                        </p:tav>
                                      </p:tavLst>
                                    </p:anim>
                                    <p:anim calcmode="lin" valueType="num">
                                      <p:cBhvr>
                                        <p:cTn id="196" dur="1000" fill="hold"/>
                                        <p:tgtEl>
                                          <p:spTgt spid="53"/>
                                        </p:tgtEl>
                                        <p:attrNameLst>
                                          <p:attrName>ppt_h</p:attrName>
                                        </p:attrNameLst>
                                      </p:cBhvr>
                                      <p:tavLst>
                                        <p:tav tm="0">
                                          <p:val>
                                            <p:fltVal val="0"/>
                                          </p:val>
                                        </p:tav>
                                        <p:tav tm="100000">
                                          <p:val>
                                            <p:strVal val="#ppt_h"/>
                                          </p:val>
                                        </p:tav>
                                      </p:tavLst>
                                    </p:anim>
                                    <p:anim calcmode="lin" valueType="num">
                                      <p:cBhvr>
                                        <p:cTn id="197" dur="1000" fill="hold"/>
                                        <p:tgtEl>
                                          <p:spTgt spid="53"/>
                                        </p:tgtEl>
                                        <p:attrNameLst>
                                          <p:attrName>ppt_w</p:attrName>
                                        </p:attrNameLst>
                                      </p:cBhvr>
                                      <p:tavLst>
                                        <p:tav tm="0">
                                          <p:val>
                                            <p:fltVal val="0"/>
                                          </p:val>
                                        </p:tav>
                                        <p:tav tm="100000">
                                          <p:val>
                                            <p:strVal val="#ppt_w"/>
                                          </p:val>
                                        </p:tav>
                                      </p:tavLst>
                                    </p:anim>
                                  </p:childTnLst>
                                </p:cTn>
                              </p:par>
                            </p:childTnLst>
                          </p:cTn>
                        </p:par>
                        <p:par>
                          <p:cTn id="198" fill="hold">
                            <p:stCondLst>
                              <p:cond delay="1000"/>
                            </p:stCondLst>
                            <p:childTnLst>
                              <p:par>
                                <p:cTn id="199" presetID="22" presetClass="entr" presetSubtype="2" fill="hold" grpId="0" nodeType="afterEffect">
                                  <p:stCondLst>
                                    <p:cond delay="0"/>
                                  </p:stCondLst>
                                  <p:childTnLst>
                                    <p:set>
                                      <p:cBhvr>
                                        <p:cTn id="200" dur="1" fill="hold">
                                          <p:stCondLst>
                                            <p:cond delay="0"/>
                                          </p:stCondLst>
                                        </p:cTn>
                                        <p:tgtEl>
                                          <p:spTgt spid="54"/>
                                        </p:tgtEl>
                                        <p:attrNameLst>
                                          <p:attrName>style.visibility</p:attrName>
                                        </p:attrNameLst>
                                      </p:cBhvr>
                                      <p:to>
                                        <p:strVal val="visible"/>
                                      </p:to>
                                    </p:set>
                                    <p:animEffect transition="in" filter="wipe(right)">
                                      <p:cBhvr>
                                        <p:cTn id="201" dur="500"/>
                                        <p:tgtEl>
                                          <p:spTgt spid="54"/>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55"/>
                                        </p:tgtEl>
                                        <p:attrNameLst>
                                          <p:attrName>style.visibility</p:attrName>
                                        </p:attrNameLst>
                                      </p:cBhvr>
                                      <p:to>
                                        <p:strVal val="visible"/>
                                      </p:to>
                                    </p:set>
                                    <p:animEffect transition="in" filter="wipe(left)">
                                      <p:cBhvr>
                                        <p:cTn id="206" dur="500"/>
                                        <p:tgtEl>
                                          <p:spTgt spid="55"/>
                                        </p:tgtEl>
                                      </p:cBhvr>
                                    </p:animEffect>
                                  </p:childTnLst>
                                </p:cTn>
                              </p:par>
                              <p:par>
                                <p:cTn id="207" presetID="35" presetClass="entr" presetSubtype="0" fill="hold" grpId="0" nodeType="withEffect">
                                  <p:stCondLst>
                                    <p:cond delay="0"/>
                                  </p:stCondLst>
                                  <p:childTnLst>
                                    <p:set>
                                      <p:cBhvr>
                                        <p:cTn id="208" dur="1" fill="hold">
                                          <p:stCondLst>
                                            <p:cond delay="0"/>
                                          </p:stCondLst>
                                        </p:cTn>
                                        <p:tgtEl>
                                          <p:spTgt spid="56"/>
                                        </p:tgtEl>
                                        <p:attrNameLst>
                                          <p:attrName>style.visibility</p:attrName>
                                        </p:attrNameLst>
                                      </p:cBhvr>
                                      <p:to>
                                        <p:strVal val="visible"/>
                                      </p:to>
                                    </p:set>
                                    <p:animEffect transition="in" filter="fade">
                                      <p:cBhvr>
                                        <p:cTn id="209" dur="1000"/>
                                        <p:tgtEl>
                                          <p:spTgt spid="56"/>
                                        </p:tgtEl>
                                      </p:cBhvr>
                                    </p:animEffect>
                                    <p:anim calcmode="lin" valueType="num">
                                      <p:cBhvr>
                                        <p:cTn id="210" dur="1000" fill="hold"/>
                                        <p:tgtEl>
                                          <p:spTgt spid="56"/>
                                        </p:tgtEl>
                                        <p:attrNameLst>
                                          <p:attrName>style.rotation</p:attrName>
                                        </p:attrNameLst>
                                      </p:cBhvr>
                                      <p:tavLst>
                                        <p:tav tm="0">
                                          <p:val>
                                            <p:fltVal val="720"/>
                                          </p:val>
                                        </p:tav>
                                        <p:tav tm="100000">
                                          <p:val>
                                            <p:fltVal val="0"/>
                                          </p:val>
                                        </p:tav>
                                      </p:tavLst>
                                    </p:anim>
                                    <p:anim calcmode="lin" valueType="num">
                                      <p:cBhvr>
                                        <p:cTn id="211" dur="1000" fill="hold"/>
                                        <p:tgtEl>
                                          <p:spTgt spid="56"/>
                                        </p:tgtEl>
                                        <p:attrNameLst>
                                          <p:attrName>ppt_h</p:attrName>
                                        </p:attrNameLst>
                                      </p:cBhvr>
                                      <p:tavLst>
                                        <p:tav tm="0">
                                          <p:val>
                                            <p:fltVal val="0"/>
                                          </p:val>
                                        </p:tav>
                                        <p:tav tm="100000">
                                          <p:val>
                                            <p:strVal val="#ppt_h"/>
                                          </p:val>
                                        </p:tav>
                                      </p:tavLst>
                                    </p:anim>
                                    <p:anim calcmode="lin" valueType="num">
                                      <p:cBhvr>
                                        <p:cTn id="212" dur="1000" fill="hold"/>
                                        <p:tgtEl>
                                          <p:spTgt spid="56"/>
                                        </p:tgtEl>
                                        <p:attrNameLst>
                                          <p:attrName>ppt_w</p:attrName>
                                        </p:attrNameLst>
                                      </p:cBhvr>
                                      <p:tavLst>
                                        <p:tav tm="0">
                                          <p:val>
                                            <p:fltVal val="0"/>
                                          </p:val>
                                        </p:tav>
                                        <p:tav tm="100000">
                                          <p:val>
                                            <p:strVal val="#ppt_w"/>
                                          </p:val>
                                        </p:tav>
                                      </p:tavLst>
                                    </p:anim>
                                  </p:childTnLst>
                                </p:cTn>
                              </p:par>
                            </p:childTnLst>
                          </p:cTn>
                        </p:par>
                        <p:par>
                          <p:cTn id="213" fill="hold">
                            <p:stCondLst>
                              <p:cond delay="1000"/>
                            </p:stCondLst>
                            <p:childTnLst>
                              <p:par>
                                <p:cTn id="214" presetID="22" presetClass="entr" presetSubtype="2" fill="hold" grpId="0" nodeType="afterEffect">
                                  <p:stCondLst>
                                    <p:cond delay="0"/>
                                  </p:stCondLst>
                                  <p:childTnLst>
                                    <p:set>
                                      <p:cBhvr>
                                        <p:cTn id="215" dur="1" fill="hold">
                                          <p:stCondLst>
                                            <p:cond delay="0"/>
                                          </p:stCondLst>
                                        </p:cTn>
                                        <p:tgtEl>
                                          <p:spTgt spid="57"/>
                                        </p:tgtEl>
                                        <p:attrNameLst>
                                          <p:attrName>style.visibility</p:attrName>
                                        </p:attrNameLst>
                                      </p:cBhvr>
                                      <p:to>
                                        <p:strVal val="visible"/>
                                      </p:to>
                                    </p:set>
                                    <p:animEffect transition="in" filter="wipe(right)">
                                      <p:cBhvr>
                                        <p:cTn id="216" dur="500"/>
                                        <p:tgtEl>
                                          <p:spTgt spid="57"/>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grpId="0" nodeType="clickEffect">
                                  <p:stCondLst>
                                    <p:cond delay="0"/>
                                  </p:stCondLst>
                                  <p:childTnLst>
                                    <p:set>
                                      <p:cBhvr>
                                        <p:cTn id="220" dur="1" fill="hold">
                                          <p:stCondLst>
                                            <p:cond delay="0"/>
                                          </p:stCondLst>
                                        </p:cTn>
                                        <p:tgtEl>
                                          <p:spTgt spid="58"/>
                                        </p:tgtEl>
                                        <p:attrNameLst>
                                          <p:attrName>style.visibility</p:attrName>
                                        </p:attrNameLst>
                                      </p:cBhvr>
                                      <p:to>
                                        <p:strVal val="visible"/>
                                      </p:to>
                                    </p:set>
                                    <p:animEffect transition="in" filter="wipe(left)">
                                      <p:cBhvr>
                                        <p:cTn id="221" dur="500"/>
                                        <p:tgtEl>
                                          <p:spTgt spid="58"/>
                                        </p:tgtEl>
                                      </p:cBhvr>
                                    </p:animEffect>
                                  </p:childTnLst>
                                </p:cTn>
                              </p:par>
                              <p:par>
                                <p:cTn id="222" presetID="35" presetClass="entr" presetSubtype="0" fill="hold" grpId="0" nodeType="withEffect">
                                  <p:stCondLst>
                                    <p:cond delay="0"/>
                                  </p:stCondLst>
                                  <p:childTnLst>
                                    <p:set>
                                      <p:cBhvr>
                                        <p:cTn id="223" dur="1" fill="hold">
                                          <p:stCondLst>
                                            <p:cond delay="0"/>
                                          </p:stCondLst>
                                        </p:cTn>
                                        <p:tgtEl>
                                          <p:spTgt spid="59"/>
                                        </p:tgtEl>
                                        <p:attrNameLst>
                                          <p:attrName>style.visibility</p:attrName>
                                        </p:attrNameLst>
                                      </p:cBhvr>
                                      <p:to>
                                        <p:strVal val="visible"/>
                                      </p:to>
                                    </p:set>
                                    <p:animEffect transition="in" filter="fade">
                                      <p:cBhvr>
                                        <p:cTn id="224" dur="1000"/>
                                        <p:tgtEl>
                                          <p:spTgt spid="59"/>
                                        </p:tgtEl>
                                      </p:cBhvr>
                                    </p:animEffect>
                                    <p:anim calcmode="lin" valueType="num">
                                      <p:cBhvr>
                                        <p:cTn id="225" dur="1000" fill="hold"/>
                                        <p:tgtEl>
                                          <p:spTgt spid="59"/>
                                        </p:tgtEl>
                                        <p:attrNameLst>
                                          <p:attrName>style.rotation</p:attrName>
                                        </p:attrNameLst>
                                      </p:cBhvr>
                                      <p:tavLst>
                                        <p:tav tm="0">
                                          <p:val>
                                            <p:fltVal val="720"/>
                                          </p:val>
                                        </p:tav>
                                        <p:tav tm="100000">
                                          <p:val>
                                            <p:fltVal val="0"/>
                                          </p:val>
                                        </p:tav>
                                      </p:tavLst>
                                    </p:anim>
                                    <p:anim calcmode="lin" valueType="num">
                                      <p:cBhvr>
                                        <p:cTn id="226" dur="1000" fill="hold"/>
                                        <p:tgtEl>
                                          <p:spTgt spid="59"/>
                                        </p:tgtEl>
                                        <p:attrNameLst>
                                          <p:attrName>ppt_h</p:attrName>
                                        </p:attrNameLst>
                                      </p:cBhvr>
                                      <p:tavLst>
                                        <p:tav tm="0">
                                          <p:val>
                                            <p:fltVal val="0"/>
                                          </p:val>
                                        </p:tav>
                                        <p:tav tm="100000">
                                          <p:val>
                                            <p:strVal val="#ppt_h"/>
                                          </p:val>
                                        </p:tav>
                                      </p:tavLst>
                                    </p:anim>
                                    <p:anim calcmode="lin" valueType="num">
                                      <p:cBhvr>
                                        <p:cTn id="227" dur="1000" fill="hold"/>
                                        <p:tgtEl>
                                          <p:spTgt spid="59"/>
                                        </p:tgtEl>
                                        <p:attrNameLst>
                                          <p:attrName>ppt_w</p:attrName>
                                        </p:attrNameLst>
                                      </p:cBhvr>
                                      <p:tavLst>
                                        <p:tav tm="0">
                                          <p:val>
                                            <p:fltVal val="0"/>
                                          </p:val>
                                        </p:tav>
                                        <p:tav tm="100000">
                                          <p:val>
                                            <p:strVal val="#ppt_w"/>
                                          </p:val>
                                        </p:tav>
                                      </p:tavLst>
                                    </p:anim>
                                  </p:childTnLst>
                                </p:cTn>
                              </p:par>
                            </p:childTnLst>
                          </p:cTn>
                        </p:par>
                        <p:par>
                          <p:cTn id="228" fill="hold">
                            <p:stCondLst>
                              <p:cond delay="1000"/>
                            </p:stCondLst>
                            <p:childTnLst>
                              <p:par>
                                <p:cTn id="229" presetID="22" presetClass="entr" presetSubtype="2" fill="hold" grpId="0" nodeType="afterEffect">
                                  <p:stCondLst>
                                    <p:cond delay="0"/>
                                  </p:stCondLst>
                                  <p:childTnLst>
                                    <p:set>
                                      <p:cBhvr>
                                        <p:cTn id="230" dur="1" fill="hold">
                                          <p:stCondLst>
                                            <p:cond delay="0"/>
                                          </p:stCondLst>
                                        </p:cTn>
                                        <p:tgtEl>
                                          <p:spTgt spid="60"/>
                                        </p:tgtEl>
                                        <p:attrNameLst>
                                          <p:attrName>style.visibility</p:attrName>
                                        </p:attrNameLst>
                                      </p:cBhvr>
                                      <p:to>
                                        <p:strVal val="visible"/>
                                      </p:to>
                                    </p:set>
                                    <p:animEffect transition="in" filter="wipe(right)">
                                      <p:cBhvr>
                                        <p:cTn id="231" dur="500"/>
                                        <p:tgtEl>
                                          <p:spTgt spid="60"/>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8" fill="hold" grpId="0" nodeType="clickEffect">
                                  <p:stCondLst>
                                    <p:cond delay="0"/>
                                  </p:stCondLst>
                                  <p:childTnLst>
                                    <p:set>
                                      <p:cBhvr>
                                        <p:cTn id="235" dur="1" fill="hold">
                                          <p:stCondLst>
                                            <p:cond delay="0"/>
                                          </p:stCondLst>
                                        </p:cTn>
                                        <p:tgtEl>
                                          <p:spTgt spid="61"/>
                                        </p:tgtEl>
                                        <p:attrNameLst>
                                          <p:attrName>style.visibility</p:attrName>
                                        </p:attrNameLst>
                                      </p:cBhvr>
                                      <p:to>
                                        <p:strVal val="visible"/>
                                      </p:to>
                                    </p:set>
                                    <p:animEffect transition="in" filter="wipe(left)">
                                      <p:cBhvr>
                                        <p:cTn id="236" dur="500"/>
                                        <p:tgtEl>
                                          <p:spTgt spid="61"/>
                                        </p:tgtEl>
                                      </p:cBhvr>
                                    </p:animEffect>
                                  </p:childTnLst>
                                </p:cTn>
                              </p:par>
                              <p:par>
                                <p:cTn id="237" presetID="22" presetClass="entr" presetSubtype="2" fill="hold" grpId="0" nodeType="withEffect">
                                  <p:stCondLst>
                                    <p:cond delay="0"/>
                                  </p:stCondLst>
                                  <p:childTnLst>
                                    <p:set>
                                      <p:cBhvr>
                                        <p:cTn id="238" dur="1" fill="hold">
                                          <p:stCondLst>
                                            <p:cond delay="0"/>
                                          </p:stCondLst>
                                        </p:cTn>
                                        <p:tgtEl>
                                          <p:spTgt spid="62"/>
                                        </p:tgtEl>
                                        <p:attrNameLst>
                                          <p:attrName>style.visibility</p:attrName>
                                        </p:attrNameLst>
                                      </p:cBhvr>
                                      <p:to>
                                        <p:strVal val="visible"/>
                                      </p:to>
                                    </p:set>
                                    <p:animEffect transition="in" filter="wipe(right)">
                                      <p:cBhvr>
                                        <p:cTn id="239" dur="500"/>
                                        <p:tgtEl>
                                          <p:spTgt spid="62"/>
                                        </p:tgtEl>
                                      </p:cBhvr>
                                    </p:animEffect>
                                  </p:childTnLst>
                                </p:cTn>
                              </p:par>
                            </p:childTnLst>
                          </p:cTn>
                        </p:par>
                        <p:par>
                          <p:cTn id="240" fill="hold">
                            <p:stCondLst>
                              <p:cond delay="500"/>
                            </p:stCondLst>
                            <p:childTnLst>
                              <p:par>
                                <p:cTn id="241" presetID="31" presetClass="entr" presetSubtype="0" fill="hold" grpId="0" nodeType="afterEffect">
                                  <p:stCondLst>
                                    <p:cond delay="0"/>
                                  </p:stCondLst>
                                  <p:childTnLst>
                                    <p:set>
                                      <p:cBhvr>
                                        <p:cTn id="242" dur="1" fill="hold">
                                          <p:stCondLst>
                                            <p:cond delay="0"/>
                                          </p:stCondLst>
                                        </p:cTn>
                                        <p:tgtEl>
                                          <p:spTgt spid="63"/>
                                        </p:tgtEl>
                                        <p:attrNameLst>
                                          <p:attrName>style.visibility</p:attrName>
                                        </p:attrNameLst>
                                      </p:cBhvr>
                                      <p:to>
                                        <p:strVal val="visible"/>
                                      </p:to>
                                    </p:set>
                                    <p:anim calcmode="lin" valueType="num">
                                      <p:cBhvr>
                                        <p:cTn id="243" dur="750" fill="hold"/>
                                        <p:tgtEl>
                                          <p:spTgt spid="63"/>
                                        </p:tgtEl>
                                        <p:attrNameLst>
                                          <p:attrName>ppt_w</p:attrName>
                                        </p:attrNameLst>
                                      </p:cBhvr>
                                      <p:tavLst>
                                        <p:tav tm="0">
                                          <p:val>
                                            <p:fltVal val="0"/>
                                          </p:val>
                                        </p:tav>
                                        <p:tav tm="100000">
                                          <p:val>
                                            <p:strVal val="#ppt_w"/>
                                          </p:val>
                                        </p:tav>
                                      </p:tavLst>
                                    </p:anim>
                                    <p:anim calcmode="lin" valueType="num">
                                      <p:cBhvr>
                                        <p:cTn id="244" dur="750" fill="hold"/>
                                        <p:tgtEl>
                                          <p:spTgt spid="63"/>
                                        </p:tgtEl>
                                        <p:attrNameLst>
                                          <p:attrName>ppt_h</p:attrName>
                                        </p:attrNameLst>
                                      </p:cBhvr>
                                      <p:tavLst>
                                        <p:tav tm="0">
                                          <p:val>
                                            <p:fltVal val="0"/>
                                          </p:val>
                                        </p:tav>
                                        <p:tav tm="100000">
                                          <p:val>
                                            <p:strVal val="#ppt_h"/>
                                          </p:val>
                                        </p:tav>
                                      </p:tavLst>
                                    </p:anim>
                                    <p:anim calcmode="lin" valueType="num">
                                      <p:cBhvr>
                                        <p:cTn id="245" dur="750" fill="hold"/>
                                        <p:tgtEl>
                                          <p:spTgt spid="63"/>
                                        </p:tgtEl>
                                        <p:attrNameLst>
                                          <p:attrName>style.rotation</p:attrName>
                                        </p:attrNameLst>
                                      </p:cBhvr>
                                      <p:tavLst>
                                        <p:tav tm="0">
                                          <p:val>
                                            <p:fltVal val="90"/>
                                          </p:val>
                                        </p:tav>
                                        <p:tav tm="100000">
                                          <p:val>
                                            <p:fltVal val="0"/>
                                          </p:val>
                                        </p:tav>
                                      </p:tavLst>
                                    </p:anim>
                                    <p:animEffect transition="in" filter="fade">
                                      <p:cBhvr>
                                        <p:cTn id="246" dur="750"/>
                                        <p:tgtEl>
                                          <p:spTgt spid="63"/>
                                        </p:tgtEl>
                                      </p:cBhvr>
                                    </p:animEffect>
                                  </p:childTnLst>
                                </p:cTn>
                              </p:par>
                            </p:childTnLst>
                          </p:cTn>
                        </p:par>
                        <p:par>
                          <p:cTn id="247" fill="hold">
                            <p:stCondLst>
                              <p:cond delay="1250"/>
                            </p:stCondLst>
                            <p:childTnLst>
                              <p:par>
                                <p:cTn id="248" presetID="31" presetClass="entr" presetSubtype="0" fill="hold" grpId="0" nodeType="afterEffect">
                                  <p:stCondLst>
                                    <p:cond delay="0"/>
                                  </p:stCondLst>
                                  <p:childTnLst>
                                    <p:set>
                                      <p:cBhvr>
                                        <p:cTn id="249" dur="1" fill="hold">
                                          <p:stCondLst>
                                            <p:cond delay="0"/>
                                          </p:stCondLst>
                                        </p:cTn>
                                        <p:tgtEl>
                                          <p:spTgt spid="64"/>
                                        </p:tgtEl>
                                        <p:attrNameLst>
                                          <p:attrName>style.visibility</p:attrName>
                                        </p:attrNameLst>
                                      </p:cBhvr>
                                      <p:to>
                                        <p:strVal val="visible"/>
                                      </p:to>
                                    </p:set>
                                    <p:anim calcmode="lin" valueType="num">
                                      <p:cBhvr>
                                        <p:cTn id="250" dur="750" fill="hold"/>
                                        <p:tgtEl>
                                          <p:spTgt spid="64"/>
                                        </p:tgtEl>
                                        <p:attrNameLst>
                                          <p:attrName>ppt_w</p:attrName>
                                        </p:attrNameLst>
                                      </p:cBhvr>
                                      <p:tavLst>
                                        <p:tav tm="0">
                                          <p:val>
                                            <p:fltVal val="0"/>
                                          </p:val>
                                        </p:tav>
                                        <p:tav tm="100000">
                                          <p:val>
                                            <p:strVal val="#ppt_w"/>
                                          </p:val>
                                        </p:tav>
                                      </p:tavLst>
                                    </p:anim>
                                    <p:anim calcmode="lin" valueType="num">
                                      <p:cBhvr>
                                        <p:cTn id="251" dur="750" fill="hold"/>
                                        <p:tgtEl>
                                          <p:spTgt spid="64"/>
                                        </p:tgtEl>
                                        <p:attrNameLst>
                                          <p:attrName>ppt_h</p:attrName>
                                        </p:attrNameLst>
                                      </p:cBhvr>
                                      <p:tavLst>
                                        <p:tav tm="0">
                                          <p:val>
                                            <p:fltVal val="0"/>
                                          </p:val>
                                        </p:tav>
                                        <p:tav tm="100000">
                                          <p:val>
                                            <p:strVal val="#ppt_h"/>
                                          </p:val>
                                        </p:tav>
                                      </p:tavLst>
                                    </p:anim>
                                    <p:anim calcmode="lin" valueType="num">
                                      <p:cBhvr>
                                        <p:cTn id="252" dur="750" fill="hold"/>
                                        <p:tgtEl>
                                          <p:spTgt spid="64"/>
                                        </p:tgtEl>
                                        <p:attrNameLst>
                                          <p:attrName>style.rotation</p:attrName>
                                        </p:attrNameLst>
                                      </p:cBhvr>
                                      <p:tavLst>
                                        <p:tav tm="0">
                                          <p:val>
                                            <p:fltVal val="90"/>
                                          </p:val>
                                        </p:tav>
                                        <p:tav tm="100000">
                                          <p:val>
                                            <p:fltVal val="0"/>
                                          </p:val>
                                        </p:tav>
                                      </p:tavLst>
                                    </p:anim>
                                    <p:animEffect transition="in" filter="fade">
                                      <p:cBhvr>
                                        <p:cTn id="253" dur="750"/>
                                        <p:tgtEl>
                                          <p:spTgt spid="64"/>
                                        </p:tgtEl>
                                      </p:cBhvr>
                                    </p:animEffect>
                                  </p:childTnLst>
                                </p:cTn>
                              </p:par>
                            </p:childTnLst>
                          </p:cTn>
                        </p:par>
                        <p:par>
                          <p:cTn id="254" fill="hold">
                            <p:stCondLst>
                              <p:cond delay="2000"/>
                            </p:stCondLst>
                            <p:childTnLst>
                              <p:par>
                                <p:cTn id="255" presetID="31" presetClass="entr" presetSubtype="0" fill="hold" grpId="0" nodeType="afterEffect">
                                  <p:stCondLst>
                                    <p:cond delay="0"/>
                                  </p:stCondLst>
                                  <p:childTnLst>
                                    <p:set>
                                      <p:cBhvr>
                                        <p:cTn id="256" dur="1" fill="hold">
                                          <p:stCondLst>
                                            <p:cond delay="0"/>
                                          </p:stCondLst>
                                        </p:cTn>
                                        <p:tgtEl>
                                          <p:spTgt spid="65"/>
                                        </p:tgtEl>
                                        <p:attrNameLst>
                                          <p:attrName>style.visibility</p:attrName>
                                        </p:attrNameLst>
                                      </p:cBhvr>
                                      <p:to>
                                        <p:strVal val="visible"/>
                                      </p:to>
                                    </p:set>
                                    <p:anim calcmode="lin" valueType="num">
                                      <p:cBhvr>
                                        <p:cTn id="257" dur="750" fill="hold"/>
                                        <p:tgtEl>
                                          <p:spTgt spid="65"/>
                                        </p:tgtEl>
                                        <p:attrNameLst>
                                          <p:attrName>ppt_w</p:attrName>
                                        </p:attrNameLst>
                                      </p:cBhvr>
                                      <p:tavLst>
                                        <p:tav tm="0">
                                          <p:val>
                                            <p:fltVal val="0"/>
                                          </p:val>
                                        </p:tav>
                                        <p:tav tm="100000">
                                          <p:val>
                                            <p:strVal val="#ppt_w"/>
                                          </p:val>
                                        </p:tav>
                                      </p:tavLst>
                                    </p:anim>
                                    <p:anim calcmode="lin" valueType="num">
                                      <p:cBhvr>
                                        <p:cTn id="258" dur="750" fill="hold"/>
                                        <p:tgtEl>
                                          <p:spTgt spid="65"/>
                                        </p:tgtEl>
                                        <p:attrNameLst>
                                          <p:attrName>ppt_h</p:attrName>
                                        </p:attrNameLst>
                                      </p:cBhvr>
                                      <p:tavLst>
                                        <p:tav tm="0">
                                          <p:val>
                                            <p:fltVal val="0"/>
                                          </p:val>
                                        </p:tav>
                                        <p:tav tm="100000">
                                          <p:val>
                                            <p:strVal val="#ppt_h"/>
                                          </p:val>
                                        </p:tav>
                                      </p:tavLst>
                                    </p:anim>
                                    <p:anim calcmode="lin" valueType="num">
                                      <p:cBhvr>
                                        <p:cTn id="259" dur="750" fill="hold"/>
                                        <p:tgtEl>
                                          <p:spTgt spid="65"/>
                                        </p:tgtEl>
                                        <p:attrNameLst>
                                          <p:attrName>style.rotation</p:attrName>
                                        </p:attrNameLst>
                                      </p:cBhvr>
                                      <p:tavLst>
                                        <p:tav tm="0">
                                          <p:val>
                                            <p:fltVal val="90"/>
                                          </p:val>
                                        </p:tav>
                                        <p:tav tm="100000">
                                          <p:val>
                                            <p:fltVal val="0"/>
                                          </p:val>
                                        </p:tav>
                                      </p:tavLst>
                                    </p:anim>
                                    <p:animEffect transition="in" filter="fade">
                                      <p:cBhvr>
                                        <p:cTn id="260" dur="750"/>
                                        <p:tgtEl>
                                          <p:spTgt spid="65"/>
                                        </p:tgtEl>
                                      </p:cBhvr>
                                    </p:animEffect>
                                  </p:childTnLst>
                                </p:cTn>
                              </p:par>
                            </p:childTnLst>
                          </p:cTn>
                        </p:par>
                      </p:childTnLst>
                    </p:cTn>
                  </p:par>
                  <p:par>
                    <p:cTn id="261" fill="hold">
                      <p:stCondLst>
                        <p:cond delay="indefinite"/>
                      </p:stCondLst>
                      <p:childTnLst>
                        <p:par>
                          <p:cTn id="262" fill="hold">
                            <p:stCondLst>
                              <p:cond delay="0"/>
                            </p:stCondLst>
                            <p:childTnLst>
                              <p:par>
                                <p:cTn id="263" presetID="31" presetClass="entr" presetSubtype="0" fill="hold" grpId="0" nodeType="clickEffect">
                                  <p:stCondLst>
                                    <p:cond delay="0"/>
                                  </p:stCondLst>
                                  <p:childTnLst>
                                    <p:set>
                                      <p:cBhvr>
                                        <p:cTn id="264" dur="1" fill="hold">
                                          <p:stCondLst>
                                            <p:cond delay="0"/>
                                          </p:stCondLst>
                                        </p:cTn>
                                        <p:tgtEl>
                                          <p:spTgt spid="68"/>
                                        </p:tgtEl>
                                        <p:attrNameLst>
                                          <p:attrName>style.visibility</p:attrName>
                                        </p:attrNameLst>
                                      </p:cBhvr>
                                      <p:to>
                                        <p:strVal val="visible"/>
                                      </p:to>
                                    </p:set>
                                    <p:anim calcmode="lin" valueType="num">
                                      <p:cBhvr>
                                        <p:cTn id="265" dur="750" fill="hold"/>
                                        <p:tgtEl>
                                          <p:spTgt spid="68"/>
                                        </p:tgtEl>
                                        <p:attrNameLst>
                                          <p:attrName>ppt_w</p:attrName>
                                        </p:attrNameLst>
                                      </p:cBhvr>
                                      <p:tavLst>
                                        <p:tav tm="0">
                                          <p:val>
                                            <p:fltVal val="0"/>
                                          </p:val>
                                        </p:tav>
                                        <p:tav tm="100000">
                                          <p:val>
                                            <p:strVal val="#ppt_w"/>
                                          </p:val>
                                        </p:tav>
                                      </p:tavLst>
                                    </p:anim>
                                    <p:anim calcmode="lin" valueType="num">
                                      <p:cBhvr>
                                        <p:cTn id="266" dur="750" fill="hold"/>
                                        <p:tgtEl>
                                          <p:spTgt spid="68"/>
                                        </p:tgtEl>
                                        <p:attrNameLst>
                                          <p:attrName>ppt_h</p:attrName>
                                        </p:attrNameLst>
                                      </p:cBhvr>
                                      <p:tavLst>
                                        <p:tav tm="0">
                                          <p:val>
                                            <p:fltVal val="0"/>
                                          </p:val>
                                        </p:tav>
                                        <p:tav tm="100000">
                                          <p:val>
                                            <p:strVal val="#ppt_h"/>
                                          </p:val>
                                        </p:tav>
                                      </p:tavLst>
                                    </p:anim>
                                    <p:anim calcmode="lin" valueType="num">
                                      <p:cBhvr>
                                        <p:cTn id="267" dur="750" fill="hold"/>
                                        <p:tgtEl>
                                          <p:spTgt spid="68"/>
                                        </p:tgtEl>
                                        <p:attrNameLst>
                                          <p:attrName>style.rotation</p:attrName>
                                        </p:attrNameLst>
                                      </p:cBhvr>
                                      <p:tavLst>
                                        <p:tav tm="0">
                                          <p:val>
                                            <p:fltVal val="90"/>
                                          </p:val>
                                        </p:tav>
                                        <p:tav tm="100000">
                                          <p:val>
                                            <p:fltVal val="0"/>
                                          </p:val>
                                        </p:tav>
                                      </p:tavLst>
                                    </p:anim>
                                    <p:animEffect transition="in" filter="fade">
                                      <p:cBhvr>
                                        <p:cTn id="268" dur="750"/>
                                        <p:tgtEl>
                                          <p:spTgt spid="68"/>
                                        </p:tgtEl>
                                      </p:cBhvr>
                                    </p:animEffect>
                                  </p:childTnLst>
                                </p:cTn>
                              </p:par>
                            </p:childTnLst>
                          </p:cTn>
                        </p:par>
                      </p:childTnLst>
                    </p:cTn>
                  </p:par>
                  <p:par>
                    <p:cTn id="269" fill="hold">
                      <p:stCondLst>
                        <p:cond delay="indefinite"/>
                      </p:stCondLst>
                      <p:childTnLst>
                        <p:par>
                          <p:cTn id="270" fill="hold">
                            <p:stCondLst>
                              <p:cond delay="0"/>
                            </p:stCondLst>
                            <p:childTnLst>
                              <p:par>
                                <p:cTn id="271" presetID="31" presetClass="entr" presetSubtype="0" fill="hold" grpId="0" nodeType="clickEffect">
                                  <p:stCondLst>
                                    <p:cond delay="0"/>
                                  </p:stCondLst>
                                  <p:childTnLst>
                                    <p:set>
                                      <p:cBhvr>
                                        <p:cTn id="272" dur="1" fill="hold">
                                          <p:stCondLst>
                                            <p:cond delay="0"/>
                                          </p:stCondLst>
                                        </p:cTn>
                                        <p:tgtEl>
                                          <p:spTgt spid="69"/>
                                        </p:tgtEl>
                                        <p:attrNameLst>
                                          <p:attrName>style.visibility</p:attrName>
                                        </p:attrNameLst>
                                      </p:cBhvr>
                                      <p:to>
                                        <p:strVal val="visible"/>
                                      </p:to>
                                    </p:set>
                                    <p:anim calcmode="lin" valueType="num">
                                      <p:cBhvr>
                                        <p:cTn id="273" dur="750" fill="hold"/>
                                        <p:tgtEl>
                                          <p:spTgt spid="69"/>
                                        </p:tgtEl>
                                        <p:attrNameLst>
                                          <p:attrName>ppt_w</p:attrName>
                                        </p:attrNameLst>
                                      </p:cBhvr>
                                      <p:tavLst>
                                        <p:tav tm="0">
                                          <p:val>
                                            <p:fltVal val="0"/>
                                          </p:val>
                                        </p:tav>
                                        <p:tav tm="100000">
                                          <p:val>
                                            <p:strVal val="#ppt_w"/>
                                          </p:val>
                                        </p:tav>
                                      </p:tavLst>
                                    </p:anim>
                                    <p:anim calcmode="lin" valueType="num">
                                      <p:cBhvr>
                                        <p:cTn id="274" dur="750" fill="hold"/>
                                        <p:tgtEl>
                                          <p:spTgt spid="69"/>
                                        </p:tgtEl>
                                        <p:attrNameLst>
                                          <p:attrName>ppt_h</p:attrName>
                                        </p:attrNameLst>
                                      </p:cBhvr>
                                      <p:tavLst>
                                        <p:tav tm="0">
                                          <p:val>
                                            <p:fltVal val="0"/>
                                          </p:val>
                                        </p:tav>
                                        <p:tav tm="100000">
                                          <p:val>
                                            <p:strVal val="#ppt_h"/>
                                          </p:val>
                                        </p:tav>
                                      </p:tavLst>
                                    </p:anim>
                                    <p:anim calcmode="lin" valueType="num">
                                      <p:cBhvr>
                                        <p:cTn id="275" dur="750" fill="hold"/>
                                        <p:tgtEl>
                                          <p:spTgt spid="69"/>
                                        </p:tgtEl>
                                        <p:attrNameLst>
                                          <p:attrName>style.rotation</p:attrName>
                                        </p:attrNameLst>
                                      </p:cBhvr>
                                      <p:tavLst>
                                        <p:tav tm="0">
                                          <p:val>
                                            <p:fltVal val="90"/>
                                          </p:val>
                                        </p:tav>
                                        <p:tav tm="100000">
                                          <p:val>
                                            <p:fltVal val="0"/>
                                          </p:val>
                                        </p:tav>
                                      </p:tavLst>
                                    </p:anim>
                                    <p:animEffect transition="in" filter="fade">
                                      <p:cBhvr>
                                        <p:cTn id="276" dur="750"/>
                                        <p:tgtEl>
                                          <p:spTgt spid="69"/>
                                        </p:tgtEl>
                                      </p:cBhvr>
                                    </p:animEffect>
                                  </p:childTnLst>
                                </p:cTn>
                              </p:par>
                            </p:childTnLst>
                          </p:cTn>
                        </p:par>
                      </p:childTnLst>
                    </p:cTn>
                  </p:par>
                  <p:par>
                    <p:cTn id="277" fill="hold">
                      <p:stCondLst>
                        <p:cond delay="indefinite"/>
                      </p:stCondLst>
                      <p:childTnLst>
                        <p:par>
                          <p:cTn id="278" fill="hold">
                            <p:stCondLst>
                              <p:cond delay="0"/>
                            </p:stCondLst>
                            <p:childTnLst>
                              <p:par>
                                <p:cTn id="279" presetID="31" presetClass="entr" presetSubtype="0" fill="hold" grpId="0" nodeType="clickEffect">
                                  <p:stCondLst>
                                    <p:cond delay="0"/>
                                  </p:stCondLst>
                                  <p:childTnLst>
                                    <p:set>
                                      <p:cBhvr>
                                        <p:cTn id="280" dur="1" fill="hold">
                                          <p:stCondLst>
                                            <p:cond delay="0"/>
                                          </p:stCondLst>
                                        </p:cTn>
                                        <p:tgtEl>
                                          <p:spTgt spid="70"/>
                                        </p:tgtEl>
                                        <p:attrNameLst>
                                          <p:attrName>style.visibility</p:attrName>
                                        </p:attrNameLst>
                                      </p:cBhvr>
                                      <p:to>
                                        <p:strVal val="visible"/>
                                      </p:to>
                                    </p:set>
                                    <p:anim calcmode="lin" valueType="num">
                                      <p:cBhvr>
                                        <p:cTn id="281" dur="750" fill="hold"/>
                                        <p:tgtEl>
                                          <p:spTgt spid="70"/>
                                        </p:tgtEl>
                                        <p:attrNameLst>
                                          <p:attrName>ppt_w</p:attrName>
                                        </p:attrNameLst>
                                      </p:cBhvr>
                                      <p:tavLst>
                                        <p:tav tm="0">
                                          <p:val>
                                            <p:fltVal val="0"/>
                                          </p:val>
                                        </p:tav>
                                        <p:tav tm="100000">
                                          <p:val>
                                            <p:strVal val="#ppt_w"/>
                                          </p:val>
                                        </p:tav>
                                      </p:tavLst>
                                    </p:anim>
                                    <p:anim calcmode="lin" valueType="num">
                                      <p:cBhvr>
                                        <p:cTn id="282" dur="750" fill="hold"/>
                                        <p:tgtEl>
                                          <p:spTgt spid="70"/>
                                        </p:tgtEl>
                                        <p:attrNameLst>
                                          <p:attrName>ppt_h</p:attrName>
                                        </p:attrNameLst>
                                      </p:cBhvr>
                                      <p:tavLst>
                                        <p:tav tm="0">
                                          <p:val>
                                            <p:fltVal val="0"/>
                                          </p:val>
                                        </p:tav>
                                        <p:tav tm="100000">
                                          <p:val>
                                            <p:strVal val="#ppt_h"/>
                                          </p:val>
                                        </p:tav>
                                      </p:tavLst>
                                    </p:anim>
                                    <p:anim calcmode="lin" valueType="num">
                                      <p:cBhvr>
                                        <p:cTn id="283" dur="750" fill="hold"/>
                                        <p:tgtEl>
                                          <p:spTgt spid="70"/>
                                        </p:tgtEl>
                                        <p:attrNameLst>
                                          <p:attrName>style.rotation</p:attrName>
                                        </p:attrNameLst>
                                      </p:cBhvr>
                                      <p:tavLst>
                                        <p:tav tm="0">
                                          <p:val>
                                            <p:fltVal val="90"/>
                                          </p:val>
                                        </p:tav>
                                        <p:tav tm="100000">
                                          <p:val>
                                            <p:fltVal val="0"/>
                                          </p:val>
                                        </p:tav>
                                      </p:tavLst>
                                    </p:anim>
                                    <p:animEffect transition="in" filter="fade">
                                      <p:cBhvr>
                                        <p:cTn id="284" dur="750"/>
                                        <p:tgtEl>
                                          <p:spTgt spid="70"/>
                                        </p:tgtEl>
                                      </p:cBhvr>
                                    </p:animEffect>
                                  </p:childTnLst>
                                </p:cTn>
                              </p:par>
                            </p:childTnLst>
                          </p:cTn>
                        </p:par>
                      </p:childTnLst>
                    </p:cTn>
                  </p:par>
                  <p:par>
                    <p:cTn id="285" fill="hold">
                      <p:stCondLst>
                        <p:cond delay="indefinite"/>
                      </p:stCondLst>
                      <p:childTnLst>
                        <p:par>
                          <p:cTn id="286" fill="hold">
                            <p:stCondLst>
                              <p:cond delay="0"/>
                            </p:stCondLst>
                            <p:childTnLst>
                              <p:par>
                                <p:cTn id="287" presetID="31" presetClass="entr" presetSubtype="0" fill="hold" grpId="0" nodeType="clickEffect">
                                  <p:stCondLst>
                                    <p:cond delay="0"/>
                                  </p:stCondLst>
                                  <p:childTnLst>
                                    <p:set>
                                      <p:cBhvr>
                                        <p:cTn id="288" dur="1" fill="hold">
                                          <p:stCondLst>
                                            <p:cond delay="0"/>
                                          </p:stCondLst>
                                        </p:cTn>
                                        <p:tgtEl>
                                          <p:spTgt spid="71"/>
                                        </p:tgtEl>
                                        <p:attrNameLst>
                                          <p:attrName>style.visibility</p:attrName>
                                        </p:attrNameLst>
                                      </p:cBhvr>
                                      <p:to>
                                        <p:strVal val="visible"/>
                                      </p:to>
                                    </p:set>
                                    <p:anim calcmode="lin" valueType="num">
                                      <p:cBhvr>
                                        <p:cTn id="289" dur="750" fill="hold"/>
                                        <p:tgtEl>
                                          <p:spTgt spid="71"/>
                                        </p:tgtEl>
                                        <p:attrNameLst>
                                          <p:attrName>ppt_w</p:attrName>
                                        </p:attrNameLst>
                                      </p:cBhvr>
                                      <p:tavLst>
                                        <p:tav tm="0">
                                          <p:val>
                                            <p:fltVal val="0"/>
                                          </p:val>
                                        </p:tav>
                                        <p:tav tm="100000">
                                          <p:val>
                                            <p:strVal val="#ppt_w"/>
                                          </p:val>
                                        </p:tav>
                                      </p:tavLst>
                                    </p:anim>
                                    <p:anim calcmode="lin" valueType="num">
                                      <p:cBhvr>
                                        <p:cTn id="290" dur="750" fill="hold"/>
                                        <p:tgtEl>
                                          <p:spTgt spid="71"/>
                                        </p:tgtEl>
                                        <p:attrNameLst>
                                          <p:attrName>ppt_h</p:attrName>
                                        </p:attrNameLst>
                                      </p:cBhvr>
                                      <p:tavLst>
                                        <p:tav tm="0">
                                          <p:val>
                                            <p:fltVal val="0"/>
                                          </p:val>
                                        </p:tav>
                                        <p:tav tm="100000">
                                          <p:val>
                                            <p:strVal val="#ppt_h"/>
                                          </p:val>
                                        </p:tav>
                                      </p:tavLst>
                                    </p:anim>
                                    <p:anim calcmode="lin" valueType="num">
                                      <p:cBhvr>
                                        <p:cTn id="291" dur="750" fill="hold"/>
                                        <p:tgtEl>
                                          <p:spTgt spid="71"/>
                                        </p:tgtEl>
                                        <p:attrNameLst>
                                          <p:attrName>style.rotation</p:attrName>
                                        </p:attrNameLst>
                                      </p:cBhvr>
                                      <p:tavLst>
                                        <p:tav tm="0">
                                          <p:val>
                                            <p:fltVal val="90"/>
                                          </p:val>
                                        </p:tav>
                                        <p:tav tm="100000">
                                          <p:val>
                                            <p:fltVal val="0"/>
                                          </p:val>
                                        </p:tav>
                                      </p:tavLst>
                                    </p:anim>
                                    <p:animEffect transition="in" filter="fade">
                                      <p:cBhvr>
                                        <p:cTn id="292" dur="750"/>
                                        <p:tgtEl>
                                          <p:spTgt spid="71"/>
                                        </p:tgtEl>
                                      </p:cBhvr>
                                    </p:animEffect>
                                  </p:childTnLst>
                                </p:cTn>
                              </p:par>
                            </p:childTnLst>
                          </p:cTn>
                        </p:par>
                      </p:childTnLst>
                    </p:cTn>
                  </p:par>
                  <p:par>
                    <p:cTn id="293" fill="hold">
                      <p:stCondLst>
                        <p:cond delay="indefinite"/>
                      </p:stCondLst>
                      <p:childTnLst>
                        <p:par>
                          <p:cTn id="294" fill="hold">
                            <p:stCondLst>
                              <p:cond delay="0"/>
                            </p:stCondLst>
                            <p:childTnLst>
                              <p:par>
                                <p:cTn id="295" presetID="22" presetClass="entr" presetSubtype="2" fill="hold" grpId="0" nodeType="clickEffect">
                                  <p:stCondLst>
                                    <p:cond delay="0"/>
                                  </p:stCondLst>
                                  <p:childTnLst>
                                    <p:set>
                                      <p:cBhvr>
                                        <p:cTn id="296" dur="1" fill="hold">
                                          <p:stCondLst>
                                            <p:cond delay="0"/>
                                          </p:stCondLst>
                                        </p:cTn>
                                        <p:tgtEl>
                                          <p:spTgt spid="6"/>
                                        </p:tgtEl>
                                        <p:attrNameLst>
                                          <p:attrName>style.visibility</p:attrName>
                                        </p:attrNameLst>
                                      </p:cBhvr>
                                      <p:to>
                                        <p:strVal val="visible"/>
                                      </p:to>
                                    </p:set>
                                    <p:animEffect transition="in" filter="wipe(right)">
                                      <p:cBhvr>
                                        <p:cTn id="297" dur="500"/>
                                        <p:tgtEl>
                                          <p:spTgt spid="6"/>
                                        </p:tgtEl>
                                      </p:cBhvr>
                                    </p:animEffect>
                                  </p:childTnLst>
                                </p:cTn>
                              </p:par>
                            </p:childTnLst>
                          </p:cTn>
                        </p:par>
                      </p:childTnLst>
                    </p:cTn>
                  </p:par>
                  <p:par>
                    <p:cTn id="298" fill="hold">
                      <p:stCondLst>
                        <p:cond delay="indefinite"/>
                      </p:stCondLst>
                      <p:childTnLst>
                        <p:par>
                          <p:cTn id="299" fill="hold">
                            <p:stCondLst>
                              <p:cond delay="0"/>
                            </p:stCondLst>
                            <p:childTnLst>
                              <p:par>
                                <p:cTn id="300" presetID="31" presetClass="entr" presetSubtype="0" fill="hold" grpId="0" nodeType="clickEffect">
                                  <p:stCondLst>
                                    <p:cond delay="0"/>
                                  </p:stCondLst>
                                  <p:childTnLst>
                                    <p:set>
                                      <p:cBhvr>
                                        <p:cTn id="301" dur="1" fill="hold">
                                          <p:stCondLst>
                                            <p:cond delay="0"/>
                                          </p:stCondLst>
                                        </p:cTn>
                                        <p:tgtEl>
                                          <p:spTgt spid="72"/>
                                        </p:tgtEl>
                                        <p:attrNameLst>
                                          <p:attrName>style.visibility</p:attrName>
                                        </p:attrNameLst>
                                      </p:cBhvr>
                                      <p:to>
                                        <p:strVal val="visible"/>
                                      </p:to>
                                    </p:set>
                                    <p:anim calcmode="lin" valueType="num">
                                      <p:cBhvr>
                                        <p:cTn id="302" dur="750" fill="hold"/>
                                        <p:tgtEl>
                                          <p:spTgt spid="72"/>
                                        </p:tgtEl>
                                        <p:attrNameLst>
                                          <p:attrName>ppt_w</p:attrName>
                                        </p:attrNameLst>
                                      </p:cBhvr>
                                      <p:tavLst>
                                        <p:tav tm="0">
                                          <p:val>
                                            <p:fltVal val="0"/>
                                          </p:val>
                                        </p:tav>
                                        <p:tav tm="100000">
                                          <p:val>
                                            <p:strVal val="#ppt_w"/>
                                          </p:val>
                                        </p:tav>
                                      </p:tavLst>
                                    </p:anim>
                                    <p:anim calcmode="lin" valueType="num">
                                      <p:cBhvr>
                                        <p:cTn id="303" dur="750" fill="hold"/>
                                        <p:tgtEl>
                                          <p:spTgt spid="72"/>
                                        </p:tgtEl>
                                        <p:attrNameLst>
                                          <p:attrName>ppt_h</p:attrName>
                                        </p:attrNameLst>
                                      </p:cBhvr>
                                      <p:tavLst>
                                        <p:tav tm="0">
                                          <p:val>
                                            <p:fltVal val="0"/>
                                          </p:val>
                                        </p:tav>
                                        <p:tav tm="100000">
                                          <p:val>
                                            <p:strVal val="#ppt_h"/>
                                          </p:val>
                                        </p:tav>
                                      </p:tavLst>
                                    </p:anim>
                                    <p:anim calcmode="lin" valueType="num">
                                      <p:cBhvr>
                                        <p:cTn id="304" dur="750" fill="hold"/>
                                        <p:tgtEl>
                                          <p:spTgt spid="72"/>
                                        </p:tgtEl>
                                        <p:attrNameLst>
                                          <p:attrName>style.rotation</p:attrName>
                                        </p:attrNameLst>
                                      </p:cBhvr>
                                      <p:tavLst>
                                        <p:tav tm="0">
                                          <p:val>
                                            <p:fltVal val="90"/>
                                          </p:val>
                                        </p:tav>
                                        <p:tav tm="100000">
                                          <p:val>
                                            <p:fltVal val="0"/>
                                          </p:val>
                                        </p:tav>
                                      </p:tavLst>
                                    </p:anim>
                                    <p:animEffect transition="in" filter="fade">
                                      <p:cBhvr>
                                        <p:cTn id="305" dur="750"/>
                                        <p:tgtEl>
                                          <p:spTgt spid="72"/>
                                        </p:tgtEl>
                                      </p:cBhvr>
                                    </p:animEffect>
                                  </p:childTnLst>
                                </p:cTn>
                              </p:par>
                            </p:childTnLst>
                          </p:cTn>
                        </p:par>
                      </p:childTnLst>
                    </p:cTn>
                  </p:par>
                  <p:par>
                    <p:cTn id="306" fill="hold">
                      <p:stCondLst>
                        <p:cond delay="indefinite"/>
                      </p:stCondLst>
                      <p:childTnLst>
                        <p:par>
                          <p:cTn id="307" fill="hold">
                            <p:stCondLst>
                              <p:cond delay="0"/>
                            </p:stCondLst>
                            <p:childTnLst>
                              <p:par>
                                <p:cTn id="308" presetID="22" presetClass="entr" presetSubtype="8" fill="hold" grpId="0" nodeType="clickEffect">
                                  <p:stCondLst>
                                    <p:cond delay="0"/>
                                  </p:stCondLst>
                                  <p:childTnLst>
                                    <p:set>
                                      <p:cBhvr>
                                        <p:cTn id="309" dur="1" fill="hold">
                                          <p:stCondLst>
                                            <p:cond delay="0"/>
                                          </p:stCondLst>
                                        </p:cTn>
                                        <p:tgtEl>
                                          <p:spTgt spid="21"/>
                                        </p:tgtEl>
                                        <p:attrNameLst>
                                          <p:attrName>style.visibility</p:attrName>
                                        </p:attrNameLst>
                                      </p:cBhvr>
                                      <p:to>
                                        <p:strVal val="visible"/>
                                      </p:to>
                                    </p:set>
                                    <p:animEffect transition="in" filter="wipe(left)">
                                      <p:cBhvr>
                                        <p:cTn id="310" dur="500"/>
                                        <p:tgtEl>
                                          <p:spTgt spid="21"/>
                                        </p:tgtEl>
                                      </p:cBhvr>
                                    </p:animEffect>
                                  </p:childTnLst>
                                </p:cTn>
                              </p:par>
                            </p:childTnLst>
                          </p:cTn>
                        </p:par>
                      </p:childTnLst>
                    </p:cTn>
                  </p:par>
                  <p:par>
                    <p:cTn id="311" fill="hold">
                      <p:stCondLst>
                        <p:cond delay="indefinite"/>
                      </p:stCondLst>
                      <p:childTnLst>
                        <p:par>
                          <p:cTn id="312" fill="hold">
                            <p:stCondLst>
                              <p:cond delay="0"/>
                            </p:stCondLst>
                            <p:childTnLst>
                              <p:par>
                                <p:cTn id="313" presetID="22" presetClass="entr" presetSubtype="8" fill="hold" grpId="0" nodeType="clickEffect">
                                  <p:stCondLst>
                                    <p:cond delay="0"/>
                                  </p:stCondLst>
                                  <p:childTnLst>
                                    <p:set>
                                      <p:cBhvr>
                                        <p:cTn id="314" dur="1" fill="hold">
                                          <p:stCondLst>
                                            <p:cond delay="0"/>
                                          </p:stCondLst>
                                        </p:cTn>
                                        <p:tgtEl>
                                          <p:spTgt spid="74"/>
                                        </p:tgtEl>
                                        <p:attrNameLst>
                                          <p:attrName>style.visibility</p:attrName>
                                        </p:attrNameLst>
                                      </p:cBhvr>
                                      <p:to>
                                        <p:strVal val="visible"/>
                                      </p:to>
                                    </p:set>
                                    <p:animEffect transition="in" filter="wipe(left)">
                                      <p:cBhvr>
                                        <p:cTn id="315" dur="500"/>
                                        <p:tgtEl>
                                          <p:spTgt spid="74"/>
                                        </p:tgtEl>
                                      </p:cBhvr>
                                    </p:animEffect>
                                  </p:childTnLst>
                                </p:cTn>
                              </p:par>
                              <p:par>
                                <p:cTn id="316" presetID="22" presetClass="entr" presetSubtype="2" fill="hold" grpId="0" nodeType="withEffect">
                                  <p:stCondLst>
                                    <p:cond delay="0"/>
                                  </p:stCondLst>
                                  <p:childTnLst>
                                    <p:set>
                                      <p:cBhvr>
                                        <p:cTn id="317" dur="1" fill="hold">
                                          <p:stCondLst>
                                            <p:cond delay="0"/>
                                          </p:stCondLst>
                                        </p:cTn>
                                        <p:tgtEl>
                                          <p:spTgt spid="75"/>
                                        </p:tgtEl>
                                        <p:attrNameLst>
                                          <p:attrName>style.visibility</p:attrName>
                                        </p:attrNameLst>
                                      </p:cBhvr>
                                      <p:to>
                                        <p:strVal val="visible"/>
                                      </p:to>
                                    </p:set>
                                    <p:animEffect transition="in" filter="wipe(right)">
                                      <p:cBhvr>
                                        <p:cTn id="318" dur="500"/>
                                        <p:tgtEl>
                                          <p:spTgt spid="75"/>
                                        </p:tgtEl>
                                      </p:cBhvr>
                                    </p:animEffect>
                                  </p:childTnLst>
                                </p:cTn>
                              </p:par>
                            </p:childTnLst>
                          </p:cTn>
                        </p:par>
                        <p:par>
                          <p:cTn id="319" fill="hold">
                            <p:stCondLst>
                              <p:cond delay="500"/>
                            </p:stCondLst>
                            <p:childTnLst>
                              <p:par>
                                <p:cTn id="320" presetID="31" presetClass="entr" presetSubtype="0" fill="hold" grpId="0" nodeType="afterEffect">
                                  <p:stCondLst>
                                    <p:cond delay="0"/>
                                  </p:stCondLst>
                                  <p:childTnLst>
                                    <p:set>
                                      <p:cBhvr>
                                        <p:cTn id="321" dur="1" fill="hold">
                                          <p:stCondLst>
                                            <p:cond delay="0"/>
                                          </p:stCondLst>
                                        </p:cTn>
                                        <p:tgtEl>
                                          <p:spTgt spid="76"/>
                                        </p:tgtEl>
                                        <p:attrNameLst>
                                          <p:attrName>style.visibility</p:attrName>
                                        </p:attrNameLst>
                                      </p:cBhvr>
                                      <p:to>
                                        <p:strVal val="visible"/>
                                      </p:to>
                                    </p:set>
                                    <p:anim calcmode="lin" valueType="num">
                                      <p:cBhvr>
                                        <p:cTn id="322" dur="750" fill="hold"/>
                                        <p:tgtEl>
                                          <p:spTgt spid="76"/>
                                        </p:tgtEl>
                                        <p:attrNameLst>
                                          <p:attrName>ppt_w</p:attrName>
                                        </p:attrNameLst>
                                      </p:cBhvr>
                                      <p:tavLst>
                                        <p:tav tm="0">
                                          <p:val>
                                            <p:fltVal val="0"/>
                                          </p:val>
                                        </p:tav>
                                        <p:tav tm="100000">
                                          <p:val>
                                            <p:strVal val="#ppt_w"/>
                                          </p:val>
                                        </p:tav>
                                      </p:tavLst>
                                    </p:anim>
                                    <p:anim calcmode="lin" valueType="num">
                                      <p:cBhvr>
                                        <p:cTn id="323" dur="750" fill="hold"/>
                                        <p:tgtEl>
                                          <p:spTgt spid="76"/>
                                        </p:tgtEl>
                                        <p:attrNameLst>
                                          <p:attrName>ppt_h</p:attrName>
                                        </p:attrNameLst>
                                      </p:cBhvr>
                                      <p:tavLst>
                                        <p:tav tm="0">
                                          <p:val>
                                            <p:fltVal val="0"/>
                                          </p:val>
                                        </p:tav>
                                        <p:tav tm="100000">
                                          <p:val>
                                            <p:strVal val="#ppt_h"/>
                                          </p:val>
                                        </p:tav>
                                      </p:tavLst>
                                    </p:anim>
                                    <p:anim calcmode="lin" valueType="num">
                                      <p:cBhvr>
                                        <p:cTn id="324" dur="750" fill="hold"/>
                                        <p:tgtEl>
                                          <p:spTgt spid="76"/>
                                        </p:tgtEl>
                                        <p:attrNameLst>
                                          <p:attrName>style.rotation</p:attrName>
                                        </p:attrNameLst>
                                      </p:cBhvr>
                                      <p:tavLst>
                                        <p:tav tm="0">
                                          <p:val>
                                            <p:fltVal val="90"/>
                                          </p:val>
                                        </p:tav>
                                        <p:tav tm="100000">
                                          <p:val>
                                            <p:fltVal val="0"/>
                                          </p:val>
                                        </p:tav>
                                      </p:tavLst>
                                    </p:anim>
                                    <p:animEffect transition="in" filter="fade">
                                      <p:cBhvr>
                                        <p:cTn id="325" dur="750"/>
                                        <p:tgtEl>
                                          <p:spTgt spid="76"/>
                                        </p:tgtEl>
                                      </p:cBhvr>
                                    </p:animEffect>
                                  </p:childTnLst>
                                </p:cTn>
                              </p:par>
                              <p:par>
                                <p:cTn id="326" presetID="16" presetClass="entr" presetSubtype="21" fill="hold" grpId="0" nodeType="withEffect">
                                  <p:stCondLst>
                                    <p:cond delay="0"/>
                                  </p:stCondLst>
                                  <p:childTnLst>
                                    <p:set>
                                      <p:cBhvr>
                                        <p:cTn id="327" dur="1" fill="hold">
                                          <p:stCondLst>
                                            <p:cond delay="0"/>
                                          </p:stCondLst>
                                        </p:cTn>
                                        <p:tgtEl>
                                          <p:spTgt spid="78"/>
                                        </p:tgtEl>
                                        <p:attrNameLst>
                                          <p:attrName>style.visibility</p:attrName>
                                        </p:attrNameLst>
                                      </p:cBhvr>
                                      <p:to>
                                        <p:strVal val="visible"/>
                                      </p:to>
                                    </p:set>
                                    <p:animEffect transition="in" filter="barn(inVertical)">
                                      <p:cBhvr>
                                        <p:cTn id="328" dur="500"/>
                                        <p:tgtEl>
                                          <p:spTgt spid="78"/>
                                        </p:tgtEl>
                                      </p:cBhvr>
                                    </p:animEffect>
                                  </p:childTnLst>
                                </p:cTn>
                              </p:par>
                              <p:par>
                                <p:cTn id="329" presetID="16" presetClass="entr" presetSubtype="21" fill="hold" grpId="0" nodeType="withEffect">
                                  <p:stCondLst>
                                    <p:cond delay="0"/>
                                  </p:stCondLst>
                                  <p:childTnLst>
                                    <p:set>
                                      <p:cBhvr>
                                        <p:cTn id="330" dur="1" fill="hold">
                                          <p:stCondLst>
                                            <p:cond delay="0"/>
                                          </p:stCondLst>
                                        </p:cTn>
                                        <p:tgtEl>
                                          <p:spTgt spid="77"/>
                                        </p:tgtEl>
                                        <p:attrNameLst>
                                          <p:attrName>style.visibility</p:attrName>
                                        </p:attrNameLst>
                                      </p:cBhvr>
                                      <p:to>
                                        <p:strVal val="visible"/>
                                      </p:to>
                                    </p:set>
                                    <p:animEffect transition="in" filter="barn(inVertical)">
                                      <p:cBhvr>
                                        <p:cTn id="331" dur="500"/>
                                        <p:tgtEl>
                                          <p:spTgt spid="77"/>
                                        </p:tgtEl>
                                      </p:cBhvr>
                                    </p:animEffect>
                                  </p:childTnLst>
                                </p:cTn>
                              </p:par>
                            </p:childTnLst>
                          </p:cTn>
                        </p:par>
                      </p:childTnLst>
                    </p:cTn>
                  </p:par>
                  <p:par>
                    <p:cTn id="332" fill="hold">
                      <p:stCondLst>
                        <p:cond delay="indefinite"/>
                      </p:stCondLst>
                      <p:childTnLst>
                        <p:par>
                          <p:cTn id="333" fill="hold">
                            <p:stCondLst>
                              <p:cond delay="0"/>
                            </p:stCondLst>
                            <p:childTnLst>
                              <p:par>
                                <p:cTn id="334" presetID="31" presetClass="entr" presetSubtype="0" fill="hold" grpId="0" nodeType="clickEffect">
                                  <p:stCondLst>
                                    <p:cond delay="0"/>
                                  </p:stCondLst>
                                  <p:childTnLst>
                                    <p:set>
                                      <p:cBhvr>
                                        <p:cTn id="335" dur="1" fill="hold">
                                          <p:stCondLst>
                                            <p:cond delay="0"/>
                                          </p:stCondLst>
                                        </p:cTn>
                                        <p:tgtEl>
                                          <p:spTgt spid="79"/>
                                        </p:tgtEl>
                                        <p:attrNameLst>
                                          <p:attrName>style.visibility</p:attrName>
                                        </p:attrNameLst>
                                      </p:cBhvr>
                                      <p:to>
                                        <p:strVal val="visible"/>
                                      </p:to>
                                    </p:set>
                                    <p:anim calcmode="lin" valueType="num">
                                      <p:cBhvr>
                                        <p:cTn id="336" dur="750" fill="hold"/>
                                        <p:tgtEl>
                                          <p:spTgt spid="79"/>
                                        </p:tgtEl>
                                        <p:attrNameLst>
                                          <p:attrName>ppt_w</p:attrName>
                                        </p:attrNameLst>
                                      </p:cBhvr>
                                      <p:tavLst>
                                        <p:tav tm="0">
                                          <p:val>
                                            <p:fltVal val="0"/>
                                          </p:val>
                                        </p:tav>
                                        <p:tav tm="100000">
                                          <p:val>
                                            <p:strVal val="#ppt_w"/>
                                          </p:val>
                                        </p:tav>
                                      </p:tavLst>
                                    </p:anim>
                                    <p:anim calcmode="lin" valueType="num">
                                      <p:cBhvr>
                                        <p:cTn id="337" dur="750" fill="hold"/>
                                        <p:tgtEl>
                                          <p:spTgt spid="79"/>
                                        </p:tgtEl>
                                        <p:attrNameLst>
                                          <p:attrName>ppt_h</p:attrName>
                                        </p:attrNameLst>
                                      </p:cBhvr>
                                      <p:tavLst>
                                        <p:tav tm="0">
                                          <p:val>
                                            <p:fltVal val="0"/>
                                          </p:val>
                                        </p:tav>
                                        <p:tav tm="100000">
                                          <p:val>
                                            <p:strVal val="#ppt_h"/>
                                          </p:val>
                                        </p:tav>
                                      </p:tavLst>
                                    </p:anim>
                                    <p:anim calcmode="lin" valueType="num">
                                      <p:cBhvr>
                                        <p:cTn id="338" dur="750" fill="hold"/>
                                        <p:tgtEl>
                                          <p:spTgt spid="79"/>
                                        </p:tgtEl>
                                        <p:attrNameLst>
                                          <p:attrName>style.rotation</p:attrName>
                                        </p:attrNameLst>
                                      </p:cBhvr>
                                      <p:tavLst>
                                        <p:tav tm="0">
                                          <p:val>
                                            <p:fltVal val="90"/>
                                          </p:val>
                                        </p:tav>
                                        <p:tav tm="100000">
                                          <p:val>
                                            <p:fltVal val="0"/>
                                          </p:val>
                                        </p:tav>
                                      </p:tavLst>
                                    </p:anim>
                                    <p:animEffect transition="in" filter="fade">
                                      <p:cBhvr>
                                        <p:cTn id="339" dur="750"/>
                                        <p:tgtEl>
                                          <p:spTgt spid="79"/>
                                        </p:tgtEl>
                                      </p:cBhvr>
                                    </p:animEffect>
                                  </p:childTnLst>
                                </p:cTn>
                              </p:par>
                            </p:childTnLst>
                          </p:cTn>
                        </p:par>
                        <p:par>
                          <p:cTn id="340" fill="hold">
                            <p:stCondLst>
                              <p:cond delay="750"/>
                            </p:stCondLst>
                            <p:childTnLst>
                              <p:par>
                                <p:cTn id="341" presetID="31" presetClass="entr" presetSubtype="0" fill="hold" grpId="0" nodeType="afterEffect">
                                  <p:stCondLst>
                                    <p:cond delay="0"/>
                                  </p:stCondLst>
                                  <p:childTnLst>
                                    <p:set>
                                      <p:cBhvr>
                                        <p:cTn id="342" dur="1" fill="hold">
                                          <p:stCondLst>
                                            <p:cond delay="0"/>
                                          </p:stCondLst>
                                        </p:cTn>
                                        <p:tgtEl>
                                          <p:spTgt spid="80"/>
                                        </p:tgtEl>
                                        <p:attrNameLst>
                                          <p:attrName>style.visibility</p:attrName>
                                        </p:attrNameLst>
                                      </p:cBhvr>
                                      <p:to>
                                        <p:strVal val="visible"/>
                                      </p:to>
                                    </p:set>
                                    <p:anim calcmode="lin" valueType="num">
                                      <p:cBhvr>
                                        <p:cTn id="343" dur="750" fill="hold"/>
                                        <p:tgtEl>
                                          <p:spTgt spid="80"/>
                                        </p:tgtEl>
                                        <p:attrNameLst>
                                          <p:attrName>ppt_w</p:attrName>
                                        </p:attrNameLst>
                                      </p:cBhvr>
                                      <p:tavLst>
                                        <p:tav tm="0">
                                          <p:val>
                                            <p:fltVal val="0"/>
                                          </p:val>
                                        </p:tav>
                                        <p:tav tm="100000">
                                          <p:val>
                                            <p:strVal val="#ppt_w"/>
                                          </p:val>
                                        </p:tav>
                                      </p:tavLst>
                                    </p:anim>
                                    <p:anim calcmode="lin" valueType="num">
                                      <p:cBhvr>
                                        <p:cTn id="344" dur="750" fill="hold"/>
                                        <p:tgtEl>
                                          <p:spTgt spid="80"/>
                                        </p:tgtEl>
                                        <p:attrNameLst>
                                          <p:attrName>ppt_h</p:attrName>
                                        </p:attrNameLst>
                                      </p:cBhvr>
                                      <p:tavLst>
                                        <p:tav tm="0">
                                          <p:val>
                                            <p:fltVal val="0"/>
                                          </p:val>
                                        </p:tav>
                                        <p:tav tm="100000">
                                          <p:val>
                                            <p:strVal val="#ppt_h"/>
                                          </p:val>
                                        </p:tav>
                                      </p:tavLst>
                                    </p:anim>
                                    <p:anim calcmode="lin" valueType="num">
                                      <p:cBhvr>
                                        <p:cTn id="345" dur="750" fill="hold"/>
                                        <p:tgtEl>
                                          <p:spTgt spid="80"/>
                                        </p:tgtEl>
                                        <p:attrNameLst>
                                          <p:attrName>style.rotation</p:attrName>
                                        </p:attrNameLst>
                                      </p:cBhvr>
                                      <p:tavLst>
                                        <p:tav tm="0">
                                          <p:val>
                                            <p:fltVal val="90"/>
                                          </p:val>
                                        </p:tav>
                                        <p:tav tm="100000">
                                          <p:val>
                                            <p:fltVal val="0"/>
                                          </p:val>
                                        </p:tav>
                                      </p:tavLst>
                                    </p:anim>
                                    <p:animEffect transition="in" filter="fade">
                                      <p:cBhvr>
                                        <p:cTn id="346" dur="750"/>
                                        <p:tgtEl>
                                          <p:spTgt spid="80"/>
                                        </p:tgtEl>
                                      </p:cBhvr>
                                    </p:animEffect>
                                  </p:childTnLst>
                                </p:cTn>
                              </p:par>
                            </p:childTnLst>
                          </p:cTn>
                        </p:par>
                      </p:childTnLst>
                    </p:cTn>
                  </p:par>
                  <p:par>
                    <p:cTn id="347" fill="hold">
                      <p:stCondLst>
                        <p:cond delay="indefinite"/>
                      </p:stCondLst>
                      <p:childTnLst>
                        <p:par>
                          <p:cTn id="348" fill="hold">
                            <p:stCondLst>
                              <p:cond delay="0"/>
                            </p:stCondLst>
                            <p:childTnLst>
                              <p:par>
                                <p:cTn id="349" presetID="22" presetClass="entr" presetSubtype="8" fill="hold" grpId="0" nodeType="clickEffect">
                                  <p:stCondLst>
                                    <p:cond delay="0"/>
                                  </p:stCondLst>
                                  <p:childTnLst>
                                    <p:set>
                                      <p:cBhvr>
                                        <p:cTn id="350" dur="1" fill="hold">
                                          <p:stCondLst>
                                            <p:cond delay="0"/>
                                          </p:stCondLst>
                                        </p:cTn>
                                        <p:tgtEl>
                                          <p:spTgt spid="23"/>
                                        </p:tgtEl>
                                        <p:attrNameLst>
                                          <p:attrName>style.visibility</p:attrName>
                                        </p:attrNameLst>
                                      </p:cBhvr>
                                      <p:to>
                                        <p:strVal val="visible"/>
                                      </p:to>
                                    </p:set>
                                    <p:animEffect transition="in" filter="wipe(left)">
                                      <p:cBhvr>
                                        <p:cTn id="351" dur="500"/>
                                        <p:tgtEl>
                                          <p:spTgt spid="23"/>
                                        </p:tgtEl>
                                      </p:cBhvr>
                                    </p:animEffect>
                                  </p:childTnLst>
                                </p:cTn>
                              </p:par>
                              <p:par>
                                <p:cTn id="352" presetID="22" presetClass="entr" presetSubtype="8" fill="hold" grpId="0" nodeType="withEffect">
                                  <p:stCondLst>
                                    <p:cond delay="0"/>
                                  </p:stCondLst>
                                  <p:childTnLst>
                                    <p:set>
                                      <p:cBhvr>
                                        <p:cTn id="353" dur="1" fill="hold">
                                          <p:stCondLst>
                                            <p:cond delay="0"/>
                                          </p:stCondLst>
                                        </p:cTn>
                                        <p:tgtEl>
                                          <p:spTgt spid="81"/>
                                        </p:tgtEl>
                                        <p:attrNameLst>
                                          <p:attrName>style.visibility</p:attrName>
                                        </p:attrNameLst>
                                      </p:cBhvr>
                                      <p:to>
                                        <p:strVal val="visible"/>
                                      </p:to>
                                    </p:set>
                                    <p:animEffect transition="in" filter="wipe(left)">
                                      <p:cBhvr>
                                        <p:cTn id="354" dur="500"/>
                                        <p:tgtEl>
                                          <p:spTgt spid="81"/>
                                        </p:tgtEl>
                                      </p:cBhvr>
                                    </p:animEffect>
                                  </p:childTnLst>
                                </p:cTn>
                              </p:par>
                            </p:childTnLst>
                          </p:cTn>
                        </p:par>
                      </p:childTnLst>
                    </p:cTn>
                  </p:par>
                  <p:par>
                    <p:cTn id="355" fill="hold">
                      <p:stCondLst>
                        <p:cond delay="indefinite"/>
                      </p:stCondLst>
                      <p:childTnLst>
                        <p:par>
                          <p:cTn id="356" fill="hold">
                            <p:stCondLst>
                              <p:cond delay="0"/>
                            </p:stCondLst>
                            <p:childTnLst>
                              <p:par>
                                <p:cTn id="357" presetID="22" presetClass="entr" presetSubtype="2" fill="hold" grpId="0" nodeType="clickEffect">
                                  <p:stCondLst>
                                    <p:cond delay="0"/>
                                  </p:stCondLst>
                                  <p:childTnLst>
                                    <p:set>
                                      <p:cBhvr>
                                        <p:cTn id="358" dur="1" fill="hold">
                                          <p:stCondLst>
                                            <p:cond delay="0"/>
                                          </p:stCondLst>
                                        </p:cTn>
                                        <p:tgtEl>
                                          <p:spTgt spid="83"/>
                                        </p:tgtEl>
                                        <p:attrNameLst>
                                          <p:attrName>style.visibility</p:attrName>
                                        </p:attrNameLst>
                                      </p:cBhvr>
                                      <p:to>
                                        <p:strVal val="visible"/>
                                      </p:to>
                                    </p:set>
                                    <p:animEffect transition="in" filter="wipe(right)">
                                      <p:cBhvr>
                                        <p:cTn id="359" dur="500"/>
                                        <p:tgtEl>
                                          <p:spTgt spid="83"/>
                                        </p:tgtEl>
                                      </p:cBhvr>
                                    </p:animEffect>
                                  </p:childTnLst>
                                </p:cTn>
                              </p:par>
                              <p:par>
                                <p:cTn id="360" presetID="22" presetClass="entr" presetSubtype="2" fill="hold" grpId="0" nodeType="withEffect">
                                  <p:stCondLst>
                                    <p:cond delay="0"/>
                                  </p:stCondLst>
                                  <p:childTnLst>
                                    <p:set>
                                      <p:cBhvr>
                                        <p:cTn id="361" dur="1" fill="hold">
                                          <p:stCondLst>
                                            <p:cond delay="0"/>
                                          </p:stCondLst>
                                        </p:cTn>
                                        <p:tgtEl>
                                          <p:spTgt spid="82"/>
                                        </p:tgtEl>
                                        <p:attrNameLst>
                                          <p:attrName>style.visibility</p:attrName>
                                        </p:attrNameLst>
                                      </p:cBhvr>
                                      <p:to>
                                        <p:strVal val="visible"/>
                                      </p:to>
                                    </p:set>
                                    <p:animEffect transition="in" filter="wipe(right)">
                                      <p:cBhvr>
                                        <p:cTn id="362" dur="500"/>
                                        <p:tgtEl>
                                          <p:spTgt spid="82"/>
                                        </p:tgtEl>
                                      </p:cBhvr>
                                    </p:animEffect>
                                  </p:childTnLst>
                                </p:cTn>
                              </p:par>
                            </p:childTnLst>
                          </p:cTn>
                        </p:par>
                      </p:childTnLst>
                    </p:cTn>
                  </p:par>
                  <p:par>
                    <p:cTn id="363" fill="hold">
                      <p:stCondLst>
                        <p:cond delay="indefinite"/>
                      </p:stCondLst>
                      <p:childTnLst>
                        <p:par>
                          <p:cTn id="364" fill="hold">
                            <p:stCondLst>
                              <p:cond delay="0"/>
                            </p:stCondLst>
                            <p:childTnLst>
                              <p:par>
                                <p:cTn id="365" presetID="22" presetClass="entr" presetSubtype="8" fill="hold" grpId="0" nodeType="clickEffect">
                                  <p:stCondLst>
                                    <p:cond delay="0"/>
                                  </p:stCondLst>
                                  <p:childTnLst>
                                    <p:set>
                                      <p:cBhvr>
                                        <p:cTn id="366" dur="1" fill="hold">
                                          <p:stCondLst>
                                            <p:cond delay="0"/>
                                          </p:stCondLst>
                                        </p:cTn>
                                        <p:tgtEl>
                                          <p:spTgt spid="86"/>
                                        </p:tgtEl>
                                        <p:attrNameLst>
                                          <p:attrName>style.visibility</p:attrName>
                                        </p:attrNameLst>
                                      </p:cBhvr>
                                      <p:to>
                                        <p:strVal val="visible"/>
                                      </p:to>
                                    </p:set>
                                    <p:animEffect transition="in" filter="wipe(left)">
                                      <p:cBhvr>
                                        <p:cTn id="367" dur="500"/>
                                        <p:tgtEl>
                                          <p:spTgt spid="86"/>
                                        </p:tgtEl>
                                      </p:cBhvr>
                                    </p:animEffect>
                                  </p:childTnLst>
                                </p:cTn>
                              </p:par>
                              <p:par>
                                <p:cTn id="368" presetID="22" presetClass="entr" presetSubtype="8" fill="hold" grpId="0" nodeType="withEffect">
                                  <p:stCondLst>
                                    <p:cond delay="0"/>
                                  </p:stCondLst>
                                  <p:childTnLst>
                                    <p:set>
                                      <p:cBhvr>
                                        <p:cTn id="369" dur="1" fill="hold">
                                          <p:stCondLst>
                                            <p:cond delay="0"/>
                                          </p:stCondLst>
                                        </p:cTn>
                                        <p:tgtEl>
                                          <p:spTgt spid="84"/>
                                        </p:tgtEl>
                                        <p:attrNameLst>
                                          <p:attrName>style.visibility</p:attrName>
                                        </p:attrNameLst>
                                      </p:cBhvr>
                                      <p:to>
                                        <p:strVal val="visible"/>
                                      </p:to>
                                    </p:set>
                                    <p:animEffect transition="in" filter="wipe(left)">
                                      <p:cBhvr>
                                        <p:cTn id="370" dur="500"/>
                                        <p:tgtEl>
                                          <p:spTgt spid="84"/>
                                        </p:tgtEl>
                                      </p:cBhvr>
                                    </p:animEffect>
                                  </p:childTnLst>
                                </p:cTn>
                              </p:par>
                            </p:childTnLst>
                          </p:cTn>
                        </p:par>
                      </p:childTnLst>
                    </p:cTn>
                  </p:par>
                  <p:par>
                    <p:cTn id="371" fill="hold">
                      <p:stCondLst>
                        <p:cond delay="indefinite"/>
                      </p:stCondLst>
                      <p:childTnLst>
                        <p:par>
                          <p:cTn id="372" fill="hold">
                            <p:stCondLst>
                              <p:cond delay="0"/>
                            </p:stCondLst>
                            <p:childTnLst>
                              <p:par>
                                <p:cTn id="373" presetID="22" presetClass="entr" presetSubtype="8" fill="hold" grpId="0" nodeType="clickEffect">
                                  <p:stCondLst>
                                    <p:cond delay="0"/>
                                  </p:stCondLst>
                                  <p:childTnLst>
                                    <p:set>
                                      <p:cBhvr>
                                        <p:cTn id="374" dur="1" fill="hold">
                                          <p:stCondLst>
                                            <p:cond delay="0"/>
                                          </p:stCondLst>
                                        </p:cTn>
                                        <p:tgtEl>
                                          <p:spTgt spid="87"/>
                                        </p:tgtEl>
                                        <p:attrNameLst>
                                          <p:attrName>style.visibility</p:attrName>
                                        </p:attrNameLst>
                                      </p:cBhvr>
                                      <p:to>
                                        <p:strVal val="visible"/>
                                      </p:to>
                                    </p:set>
                                    <p:animEffect transition="in" filter="wipe(left)">
                                      <p:cBhvr>
                                        <p:cTn id="375" dur="500"/>
                                        <p:tgtEl>
                                          <p:spTgt spid="87"/>
                                        </p:tgtEl>
                                      </p:cBhvr>
                                    </p:animEffect>
                                  </p:childTnLst>
                                </p:cTn>
                              </p:par>
                            </p:childTnLst>
                          </p:cTn>
                        </p:par>
                      </p:childTnLst>
                    </p:cTn>
                  </p:par>
                  <p:par>
                    <p:cTn id="376" fill="hold">
                      <p:stCondLst>
                        <p:cond delay="indefinite"/>
                      </p:stCondLst>
                      <p:childTnLst>
                        <p:par>
                          <p:cTn id="377" fill="hold">
                            <p:stCondLst>
                              <p:cond delay="0"/>
                            </p:stCondLst>
                            <p:childTnLst>
                              <p:par>
                                <p:cTn id="378" presetID="31" presetClass="entr" presetSubtype="0" fill="hold" grpId="0" nodeType="clickEffect">
                                  <p:stCondLst>
                                    <p:cond delay="0"/>
                                  </p:stCondLst>
                                  <p:childTnLst>
                                    <p:set>
                                      <p:cBhvr>
                                        <p:cTn id="379" dur="1" fill="hold">
                                          <p:stCondLst>
                                            <p:cond delay="0"/>
                                          </p:stCondLst>
                                        </p:cTn>
                                        <p:tgtEl>
                                          <p:spTgt spid="88"/>
                                        </p:tgtEl>
                                        <p:attrNameLst>
                                          <p:attrName>style.visibility</p:attrName>
                                        </p:attrNameLst>
                                      </p:cBhvr>
                                      <p:to>
                                        <p:strVal val="visible"/>
                                      </p:to>
                                    </p:set>
                                    <p:anim calcmode="lin" valueType="num">
                                      <p:cBhvr>
                                        <p:cTn id="380" dur="750" fill="hold"/>
                                        <p:tgtEl>
                                          <p:spTgt spid="88"/>
                                        </p:tgtEl>
                                        <p:attrNameLst>
                                          <p:attrName>ppt_w</p:attrName>
                                        </p:attrNameLst>
                                      </p:cBhvr>
                                      <p:tavLst>
                                        <p:tav tm="0">
                                          <p:val>
                                            <p:fltVal val="0"/>
                                          </p:val>
                                        </p:tav>
                                        <p:tav tm="100000">
                                          <p:val>
                                            <p:strVal val="#ppt_w"/>
                                          </p:val>
                                        </p:tav>
                                      </p:tavLst>
                                    </p:anim>
                                    <p:anim calcmode="lin" valueType="num">
                                      <p:cBhvr>
                                        <p:cTn id="381" dur="750" fill="hold"/>
                                        <p:tgtEl>
                                          <p:spTgt spid="88"/>
                                        </p:tgtEl>
                                        <p:attrNameLst>
                                          <p:attrName>ppt_h</p:attrName>
                                        </p:attrNameLst>
                                      </p:cBhvr>
                                      <p:tavLst>
                                        <p:tav tm="0">
                                          <p:val>
                                            <p:fltVal val="0"/>
                                          </p:val>
                                        </p:tav>
                                        <p:tav tm="100000">
                                          <p:val>
                                            <p:strVal val="#ppt_h"/>
                                          </p:val>
                                        </p:tav>
                                      </p:tavLst>
                                    </p:anim>
                                    <p:anim calcmode="lin" valueType="num">
                                      <p:cBhvr>
                                        <p:cTn id="382" dur="750" fill="hold"/>
                                        <p:tgtEl>
                                          <p:spTgt spid="88"/>
                                        </p:tgtEl>
                                        <p:attrNameLst>
                                          <p:attrName>style.rotation</p:attrName>
                                        </p:attrNameLst>
                                      </p:cBhvr>
                                      <p:tavLst>
                                        <p:tav tm="0">
                                          <p:val>
                                            <p:fltVal val="90"/>
                                          </p:val>
                                        </p:tav>
                                        <p:tav tm="100000">
                                          <p:val>
                                            <p:fltVal val="0"/>
                                          </p:val>
                                        </p:tav>
                                      </p:tavLst>
                                    </p:anim>
                                    <p:animEffect transition="in" filter="fade">
                                      <p:cBhvr>
                                        <p:cTn id="383" dur="750"/>
                                        <p:tgtEl>
                                          <p:spTgt spid="88"/>
                                        </p:tgtEl>
                                      </p:cBhvr>
                                    </p:animEffect>
                                  </p:childTnLst>
                                </p:cTn>
                              </p:par>
                            </p:childTnLst>
                          </p:cTn>
                        </p:par>
                      </p:childTnLst>
                    </p:cTn>
                  </p:par>
                  <p:par>
                    <p:cTn id="384" fill="hold">
                      <p:stCondLst>
                        <p:cond delay="indefinite"/>
                      </p:stCondLst>
                      <p:childTnLst>
                        <p:par>
                          <p:cTn id="385" fill="hold">
                            <p:stCondLst>
                              <p:cond delay="0"/>
                            </p:stCondLst>
                            <p:childTnLst>
                              <p:par>
                                <p:cTn id="386" presetID="31" presetClass="entr" presetSubtype="0" fill="hold" grpId="0" nodeType="clickEffect">
                                  <p:stCondLst>
                                    <p:cond delay="0"/>
                                  </p:stCondLst>
                                  <p:childTnLst>
                                    <p:set>
                                      <p:cBhvr>
                                        <p:cTn id="387" dur="1" fill="hold">
                                          <p:stCondLst>
                                            <p:cond delay="0"/>
                                          </p:stCondLst>
                                        </p:cTn>
                                        <p:tgtEl>
                                          <p:spTgt spid="89"/>
                                        </p:tgtEl>
                                        <p:attrNameLst>
                                          <p:attrName>style.visibility</p:attrName>
                                        </p:attrNameLst>
                                      </p:cBhvr>
                                      <p:to>
                                        <p:strVal val="visible"/>
                                      </p:to>
                                    </p:set>
                                    <p:anim calcmode="lin" valueType="num">
                                      <p:cBhvr>
                                        <p:cTn id="388" dur="750" fill="hold"/>
                                        <p:tgtEl>
                                          <p:spTgt spid="89"/>
                                        </p:tgtEl>
                                        <p:attrNameLst>
                                          <p:attrName>ppt_w</p:attrName>
                                        </p:attrNameLst>
                                      </p:cBhvr>
                                      <p:tavLst>
                                        <p:tav tm="0">
                                          <p:val>
                                            <p:fltVal val="0"/>
                                          </p:val>
                                        </p:tav>
                                        <p:tav tm="100000">
                                          <p:val>
                                            <p:strVal val="#ppt_w"/>
                                          </p:val>
                                        </p:tav>
                                      </p:tavLst>
                                    </p:anim>
                                    <p:anim calcmode="lin" valueType="num">
                                      <p:cBhvr>
                                        <p:cTn id="389" dur="750" fill="hold"/>
                                        <p:tgtEl>
                                          <p:spTgt spid="89"/>
                                        </p:tgtEl>
                                        <p:attrNameLst>
                                          <p:attrName>ppt_h</p:attrName>
                                        </p:attrNameLst>
                                      </p:cBhvr>
                                      <p:tavLst>
                                        <p:tav tm="0">
                                          <p:val>
                                            <p:fltVal val="0"/>
                                          </p:val>
                                        </p:tav>
                                        <p:tav tm="100000">
                                          <p:val>
                                            <p:strVal val="#ppt_h"/>
                                          </p:val>
                                        </p:tav>
                                      </p:tavLst>
                                    </p:anim>
                                    <p:anim calcmode="lin" valueType="num">
                                      <p:cBhvr>
                                        <p:cTn id="390" dur="750" fill="hold"/>
                                        <p:tgtEl>
                                          <p:spTgt spid="89"/>
                                        </p:tgtEl>
                                        <p:attrNameLst>
                                          <p:attrName>style.rotation</p:attrName>
                                        </p:attrNameLst>
                                      </p:cBhvr>
                                      <p:tavLst>
                                        <p:tav tm="0">
                                          <p:val>
                                            <p:fltVal val="90"/>
                                          </p:val>
                                        </p:tav>
                                        <p:tav tm="100000">
                                          <p:val>
                                            <p:fltVal val="0"/>
                                          </p:val>
                                        </p:tav>
                                      </p:tavLst>
                                    </p:anim>
                                    <p:animEffect transition="in" filter="fade">
                                      <p:cBhvr>
                                        <p:cTn id="391" dur="750"/>
                                        <p:tgtEl>
                                          <p:spTgt spid="89"/>
                                        </p:tgtEl>
                                      </p:cBhvr>
                                    </p:animEffect>
                                  </p:childTnLst>
                                </p:cTn>
                              </p:par>
                            </p:childTnLst>
                          </p:cTn>
                        </p:par>
                      </p:childTnLst>
                    </p:cTn>
                  </p:par>
                  <p:par>
                    <p:cTn id="392" fill="hold">
                      <p:stCondLst>
                        <p:cond delay="indefinite"/>
                      </p:stCondLst>
                      <p:childTnLst>
                        <p:par>
                          <p:cTn id="393" fill="hold">
                            <p:stCondLst>
                              <p:cond delay="0"/>
                            </p:stCondLst>
                            <p:childTnLst>
                              <p:par>
                                <p:cTn id="394" presetID="31" presetClass="entr" presetSubtype="0" fill="hold" grpId="0" nodeType="clickEffect">
                                  <p:stCondLst>
                                    <p:cond delay="0"/>
                                  </p:stCondLst>
                                  <p:childTnLst>
                                    <p:set>
                                      <p:cBhvr>
                                        <p:cTn id="395" dur="1" fill="hold">
                                          <p:stCondLst>
                                            <p:cond delay="0"/>
                                          </p:stCondLst>
                                        </p:cTn>
                                        <p:tgtEl>
                                          <p:spTgt spid="90"/>
                                        </p:tgtEl>
                                        <p:attrNameLst>
                                          <p:attrName>style.visibility</p:attrName>
                                        </p:attrNameLst>
                                      </p:cBhvr>
                                      <p:to>
                                        <p:strVal val="visible"/>
                                      </p:to>
                                    </p:set>
                                    <p:anim calcmode="lin" valueType="num">
                                      <p:cBhvr>
                                        <p:cTn id="396" dur="750" fill="hold"/>
                                        <p:tgtEl>
                                          <p:spTgt spid="90"/>
                                        </p:tgtEl>
                                        <p:attrNameLst>
                                          <p:attrName>ppt_w</p:attrName>
                                        </p:attrNameLst>
                                      </p:cBhvr>
                                      <p:tavLst>
                                        <p:tav tm="0">
                                          <p:val>
                                            <p:fltVal val="0"/>
                                          </p:val>
                                        </p:tav>
                                        <p:tav tm="100000">
                                          <p:val>
                                            <p:strVal val="#ppt_w"/>
                                          </p:val>
                                        </p:tav>
                                      </p:tavLst>
                                    </p:anim>
                                    <p:anim calcmode="lin" valueType="num">
                                      <p:cBhvr>
                                        <p:cTn id="397" dur="750" fill="hold"/>
                                        <p:tgtEl>
                                          <p:spTgt spid="90"/>
                                        </p:tgtEl>
                                        <p:attrNameLst>
                                          <p:attrName>ppt_h</p:attrName>
                                        </p:attrNameLst>
                                      </p:cBhvr>
                                      <p:tavLst>
                                        <p:tav tm="0">
                                          <p:val>
                                            <p:fltVal val="0"/>
                                          </p:val>
                                        </p:tav>
                                        <p:tav tm="100000">
                                          <p:val>
                                            <p:strVal val="#ppt_h"/>
                                          </p:val>
                                        </p:tav>
                                      </p:tavLst>
                                    </p:anim>
                                    <p:anim calcmode="lin" valueType="num">
                                      <p:cBhvr>
                                        <p:cTn id="398" dur="750" fill="hold"/>
                                        <p:tgtEl>
                                          <p:spTgt spid="90"/>
                                        </p:tgtEl>
                                        <p:attrNameLst>
                                          <p:attrName>style.rotation</p:attrName>
                                        </p:attrNameLst>
                                      </p:cBhvr>
                                      <p:tavLst>
                                        <p:tav tm="0">
                                          <p:val>
                                            <p:fltVal val="90"/>
                                          </p:val>
                                        </p:tav>
                                        <p:tav tm="100000">
                                          <p:val>
                                            <p:fltVal val="0"/>
                                          </p:val>
                                        </p:tav>
                                      </p:tavLst>
                                    </p:anim>
                                    <p:animEffect transition="in" filter="fade">
                                      <p:cBhvr>
                                        <p:cTn id="399" dur="750"/>
                                        <p:tgtEl>
                                          <p:spTgt spid="90"/>
                                        </p:tgtEl>
                                      </p:cBhvr>
                                    </p:animEffect>
                                  </p:childTnLst>
                                </p:cTn>
                              </p:par>
                            </p:childTnLst>
                          </p:cTn>
                        </p:par>
                      </p:childTnLst>
                    </p:cTn>
                  </p:par>
                  <p:par>
                    <p:cTn id="400" fill="hold">
                      <p:stCondLst>
                        <p:cond delay="indefinite"/>
                      </p:stCondLst>
                      <p:childTnLst>
                        <p:par>
                          <p:cTn id="401" fill="hold">
                            <p:stCondLst>
                              <p:cond delay="0"/>
                            </p:stCondLst>
                            <p:childTnLst>
                              <p:par>
                                <p:cTn id="402" presetID="31" presetClass="entr" presetSubtype="0" fill="hold" grpId="0" nodeType="clickEffect">
                                  <p:stCondLst>
                                    <p:cond delay="0"/>
                                  </p:stCondLst>
                                  <p:childTnLst>
                                    <p:set>
                                      <p:cBhvr>
                                        <p:cTn id="403" dur="1" fill="hold">
                                          <p:stCondLst>
                                            <p:cond delay="0"/>
                                          </p:stCondLst>
                                        </p:cTn>
                                        <p:tgtEl>
                                          <p:spTgt spid="91"/>
                                        </p:tgtEl>
                                        <p:attrNameLst>
                                          <p:attrName>style.visibility</p:attrName>
                                        </p:attrNameLst>
                                      </p:cBhvr>
                                      <p:to>
                                        <p:strVal val="visible"/>
                                      </p:to>
                                    </p:set>
                                    <p:anim calcmode="lin" valueType="num">
                                      <p:cBhvr>
                                        <p:cTn id="404" dur="750" fill="hold"/>
                                        <p:tgtEl>
                                          <p:spTgt spid="91"/>
                                        </p:tgtEl>
                                        <p:attrNameLst>
                                          <p:attrName>ppt_w</p:attrName>
                                        </p:attrNameLst>
                                      </p:cBhvr>
                                      <p:tavLst>
                                        <p:tav tm="0">
                                          <p:val>
                                            <p:fltVal val="0"/>
                                          </p:val>
                                        </p:tav>
                                        <p:tav tm="100000">
                                          <p:val>
                                            <p:strVal val="#ppt_w"/>
                                          </p:val>
                                        </p:tav>
                                      </p:tavLst>
                                    </p:anim>
                                    <p:anim calcmode="lin" valueType="num">
                                      <p:cBhvr>
                                        <p:cTn id="405" dur="750" fill="hold"/>
                                        <p:tgtEl>
                                          <p:spTgt spid="91"/>
                                        </p:tgtEl>
                                        <p:attrNameLst>
                                          <p:attrName>ppt_h</p:attrName>
                                        </p:attrNameLst>
                                      </p:cBhvr>
                                      <p:tavLst>
                                        <p:tav tm="0">
                                          <p:val>
                                            <p:fltVal val="0"/>
                                          </p:val>
                                        </p:tav>
                                        <p:tav tm="100000">
                                          <p:val>
                                            <p:strVal val="#ppt_h"/>
                                          </p:val>
                                        </p:tav>
                                      </p:tavLst>
                                    </p:anim>
                                    <p:anim calcmode="lin" valueType="num">
                                      <p:cBhvr>
                                        <p:cTn id="406" dur="750" fill="hold"/>
                                        <p:tgtEl>
                                          <p:spTgt spid="91"/>
                                        </p:tgtEl>
                                        <p:attrNameLst>
                                          <p:attrName>style.rotation</p:attrName>
                                        </p:attrNameLst>
                                      </p:cBhvr>
                                      <p:tavLst>
                                        <p:tav tm="0">
                                          <p:val>
                                            <p:fltVal val="90"/>
                                          </p:val>
                                        </p:tav>
                                        <p:tav tm="100000">
                                          <p:val>
                                            <p:fltVal val="0"/>
                                          </p:val>
                                        </p:tav>
                                      </p:tavLst>
                                    </p:anim>
                                    <p:animEffect transition="in" filter="fade">
                                      <p:cBhvr>
                                        <p:cTn id="407" dur="750"/>
                                        <p:tgtEl>
                                          <p:spTgt spid="91"/>
                                        </p:tgtEl>
                                      </p:cBhvr>
                                    </p:animEffect>
                                  </p:childTnLst>
                                </p:cTn>
                              </p:par>
                            </p:childTnLst>
                          </p:cTn>
                        </p:par>
                      </p:childTnLst>
                    </p:cTn>
                  </p:par>
                  <p:par>
                    <p:cTn id="408" fill="hold">
                      <p:stCondLst>
                        <p:cond delay="indefinite"/>
                      </p:stCondLst>
                      <p:childTnLst>
                        <p:par>
                          <p:cTn id="409" fill="hold">
                            <p:stCondLst>
                              <p:cond delay="0"/>
                            </p:stCondLst>
                            <p:childTnLst>
                              <p:par>
                                <p:cTn id="410" presetID="22" presetClass="entr" presetSubtype="2" fill="hold" grpId="0" nodeType="clickEffect">
                                  <p:stCondLst>
                                    <p:cond delay="0"/>
                                  </p:stCondLst>
                                  <p:childTnLst>
                                    <p:set>
                                      <p:cBhvr>
                                        <p:cTn id="411" dur="1" fill="hold">
                                          <p:stCondLst>
                                            <p:cond delay="0"/>
                                          </p:stCondLst>
                                        </p:cTn>
                                        <p:tgtEl>
                                          <p:spTgt spid="95"/>
                                        </p:tgtEl>
                                        <p:attrNameLst>
                                          <p:attrName>style.visibility</p:attrName>
                                        </p:attrNameLst>
                                      </p:cBhvr>
                                      <p:to>
                                        <p:strVal val="visible"/>
                                      </p:to>
                                    </p:set>
                                    <p:animEffect transition="in" filter="wipe(right)">
                                      <p:cBhvr>
                                        <p:cTn id="412" dur="500"/>
                                        <p:tgtEl>
                                          <p:spTgt spid="95"/>
                                        </p:tgtEl>
                                      </p:cBhvr>
                                    </p:animEffect>
                                  </p:childTnLst>
                                </p:cTn>
                              </p:par>
                            </p:childTnLst>
                          </p:cTn>
                        </p:par>
                      </p:childTnLst>
                    </p:cTn>
                  </p:par>
                  <p:par>
                    <p:cTn id="413" fill="hold">
                      <p:stCondLst>
                        <p:cond delay="indefinite"/>
                      </p:stCondLst>
                      <p:childTnLst>
                        <p:par>
                          <p:cTn id="414" fill="hold">
                            <p:stCondLst>
                              <p:cond delay="0"/>
                            </p:stCondLst>
                            <p:childTnLst>
                              <p:par>
                                <p:cTn id="415" presetID="22" presetClass="entr" presetSubtype="8" fill="hold" grpId="0" nodeType="clickEffect">
                                  <p:stCondLst>
                                    <p:cond delay="0"/>
                                  </p:stCondLst>
                                  <p:childTnLst>
                                    <p:set>
                                      <p:cBhvr>
                                        <p:cTn id="416" dur="1" fill="hold">
                                          <p:stCondLst>
                                            <p:cond delay="0"/>
                                          </p:stCondLst>
                                        </p:cTn>
                                        <p:tgtEl>
                                          <p:spTgt spid="96"/>
                                        </p:tgtEl>
                                        <p:attrNameLst>
                                          <p:attrName>style.visibility</p:attrName>
                                        </p:attrNameLst>
                                      </p:cBhvr>
                                      <p:to>
                                        <p:strVal val="visible"/>
                                      </p:to>
                                    </p:set>
                                    <p:animEffect transition="in" filter="wipe(left)">
                                      <p:cBhvr>
                                        <p:cTn id="417" dur="500"/>
                                        <p:tgtEl>
                                          <p:spTgt spid="96"/>
                                        </p:tgtEl>
                                      </p:cBhvr>
                                    </p:animEffect>
                                  </p:childTnLst>
                                </p:cTn>
                              </p:par>
                              <p:par>
                                <p:cTn id="418" presetID="22" presetClass="entr" presetSubtype="2" fill="hold" grpId="0" nodeType="withEffect">
                                  <p:stCondLst>
                                    <p:cond delay="0"/>
                                  </p:stCondLst>
                                  <p:childTnLst>
                                    <p:set>
                                      <p:cBhvr>
                                        <p:cTn id="419" dur="1" fill="hold">
                                          <p:stCondLst>
                                            <p:cond delay="0"/>
                                          </p:stCondLst>
                                        </p:cTn>
                                        <p:tgtEl>
                                          <p:spTgt spid="97"/>
                                        </p:tgtEl>
                                        <p:attrNameLst>
                                          <p:attrName>style.visibility</p:attrName>
                                        </p:attrNameLst>
                                      </p:cBhvr>
                                      <p:to>
                                        <p:strVal val="visible"/>
                                      </p:to>
                                    </p:set>
                                    <p:animEffect transition="in" filter="wipe(right)">
                                      <p:cBhvr>
                                        <p:cTn id="420" dur="500"/>
                                        <p:tgtEl>
                                          <p:spTgt spid="97"/>
                                        </p:tgtEl>
                                      </p:cBhvr>
                                    </p:animEffect>
                                  </p:childTnLst>
                                </p:cTn>
                              </p:par>
                            </p:childTnLst>
                          </p:cTn>
                        </p:par>
                        <p:par>
                          <p:cTn id="421" fill="hold">
                            <p:stCondLst>
                              <p:cond delay="500"/>
                            </p:stCondLst>
                            <p:childTnLst>
                              <p:par>
                                <p:cTn id="422" presetID="31" presetClass="entr" presetSubtype="0" fill="hold" grpId="0" nodeType="afterEffect">
                                  <p:stCondLst>
                                    <p:cond delay="0"/>
                                  </p:stCondLst>
                                  <p:childTnLst>
                                    <p:set>
                                      <p:cBhvr>
                                        <p:cTn id="423" dur="1" fill="hold">
                                          <p:stCondLst>
                                            <p:cond delay="0"/>
                                          </p:stCondLst>
                                        </p:cTn>
                                        <p:tgtEl>
                                          <p:spTgt spid="98"/>
                                        </p:tgtEl>
                                        <p:attrNameLst>
                                          <p:attrName>style.visibility</p:attrName>
                                        </p:attrNameLst>
                                      </p:cBhvr>
                                      <p:to>
                                        <p:strVal val="visible"/>
                                      </p:to>
                                    </p:set>
                                    <p:anim calcmode="lin" valueType="num">
                                      <p:cBhvr>
                                        <p:cTn id="424" dur="750" fill="hold"/>
                                        <p:tgtEl>
                                          <p:spTgt spid="98"/>
                                        </p:tgtEl>
                                        <p:attrNameLst>
                                          <p:attrName>ppt_w</p:attrName>
                                        </p:attrNameLst>
                                      </p:cBhvr>
                                      <p:tavLst>
                                        <p:tav tm="0">
                                          <p:val>
                                            <p:fltVal val="0"/>
                                          </p:val>
                                        </p:tav>
                                        <p:tav tm="100000">
                                          <p:val>
                                            <p:strVal val="#ppt_w"/>
                                          </p:val>
                                        </p:tav>
                                      </p:tavLst>
                                    </p:anim>
                                    <p:anim calcmode="lin" valueType="num">
                                      <p:cBhvr>
                                        <p:cTn id="425" dur="750" fill="hold"/>
                                        <p:tgtEl>
                                          <p:spTgt spid="98"/>
                                        </p:tgtEl>
                                        <p:attrNameLst>
                                          <p:attrName>ppt_h</p:attrName>
                                        </p:attrNameLst>
                                      </p:cBhvr>
                                      <p:tavLst>
                                        <p:tav tm="0">
                                          <p:val>
                                            <p:fltVal val="0"/>
                                          </p:val>
                                        </p:tav>
                                        <p:tav tm="100000">
                                          <p:val>
                                            <p:strVal val="#ppt_h"/>
                                          </p:val>
                                        </p:tav>
                                      </p:tavLst>
                                    </p:anim>
                                    <p:anim calcmode="lin" valueType="num">
                                      <p:cBhvr>
                                        <p:cTn id="426" dur="750" fill="hold"/>
                                        <p:tgtEl>
                                          <p:spTgt spid="98"/>
                                        </p:tgtEl>
                                        <p:attrNameLst>
                                          <p:attrName>style.rotation</p:attrName>
                                        </p:attrNameLst>
                                      </p:cBhvr>
                                      <p:tavLst>
                                        <p:tav tm="0">
                                          <p:val>
                                            <p:fltVal val="90"/>
                                          </p:val>
                                        </p:tav>
                                        <p:tav tm="100000">
                                          <p:val>
                                            <p:fltVal val="0"/>
                                          </p:val>
                                        </p:tav>
                                      </p:tavLst>
                                    </p:anim>
                                    <p:animEffect transition="in" filter="fade">
                                      <p:cBhvr>
                                        <p:cTn id="427" dur="750"/>
                                        <p:tgtEl>
                                          <p:spTgt spid="98"/>
                                        </p:tgtEl>
                                      </p:cBhvr>
                                    </p:animEffect>
                                  </p:childTnLst>
                                </p:cTn>
                              </p:par>
                            </p:childTnLst>
                          </p:cTn>
                        </p:par>
                      </p:childTnLst>
                    </p:cTn>
                  </p:par>
                  <p:par>
                    <p:cTn id="428" fill="hold">
                      <p:stCondLst>
                        <p:cond delay="indefinite"/>
                      </p:stCondLst>
                      <p:childTnLst>
                        <p:par>
                          <p:cTn id="429" fill="hold">
                            <p:stCondLst>
                              <p:cond delay="0"/>
                            </p:stCondLst>
                            <p:childTnLst>
                              <p:par>
                                <p:cTn id="430" presetID="31" presetClass="entr" presetSubtype="0" fill="hold" grpId="0" nodeType="clickEffect">
                                  <p:stCondLst>
                                    <p:cond delay="0"/>
                                  </p:stCondLst>
                                  <p:childTnLst>
                                    <p:set>
                                      <p:cBhvr>
                                        <p:cTn id="431" dur="1" fill="hold">
                                          <p:stCondLst>
                                            <p:cond delay="0"/>
                                          </p:stCondLst>
                                        </p:cTn>
                                        <p:tgtEl>
                                          <p:spTgt spid="99"/>
                                        </p:tgtEl>
                                        <p:attrNameLst>
                                          <p:attrName>style.visibility</p:attrName>
                                        </p:attrNameLst>
                                      </p:cBhvr>
                                      <p:to>
                                        <p:strVal val="visible"/>
                                      </p:to>
                                    </p:set>
                                    <p:anim calcmode="lin" valueType="num">
                                      <p:cBhvr>
                                        <p:cTn id="432" dur="750" fill="hold"/>
                                        <p:tgtEl>
                                          <p:spTgt spid="99"/>
                                        </p:tgtEl>
                                        <p:attrNameLst>
                                          <p:attrName>ppt_w</p:attrName>
                                        </p:attrNameLst>
                                      </p:cBhvr>
                                      <p:tavLst>
                                        <p:tav tm="0">
                                          <p:val>
                                            <p:fltVal val="0"/>
                                          </p:val>
                                        </p:tav>
                                        <p:tav tm="100000">
                                          <p:val>
                                            <p:strVal val="#ppt_w"/>
                                          </p:val>
                                        </p:tav>
                                      </p:tavLst>
                                    </p:anim>
                                    <p:anim calcmode="lin" valueType="num">
                                      <p:cBhvr>
                                        <p:cTn id="433" dur="750" fill="hold"/>
                                        <p:tgtEl>
                                          <p:spTgt spid="99"/>
                                        </p:tgtEl>
                                        <p:attrNameLst>
                                          <p:attrName>ppt_h</p:attrName>
                                        </p:attrNameLst>
                                      </p:cBhvr>
                                      <p:tavLst>
                                        <p:tav tm="0">
                                          <p:val>
                                            <p:fltVal val="0"/>
                                          </p:val>
                                        </p:tav>
                                        <p:tav tm="100000">
                                          <p:val>
                                            <p:strVal val="#ppt_h"/>
                                          </p:val>
                                        </p:tav>
                                      </p:tavLst>
                                    </p:anim>
                                    <p:anim calcmode="lin" valueType="num">
                                      <p:cBhvr>
                                        <p:cTn id="434" dur="750" fill="hold"/>
                                        <p:tgtEl>
                                          <p:spTgt spid="99"/>
                                        </p:tgtEl>
                                        <p:attrNameLst>
                                          <p:attrName>style.rotation</p:attrName>
                                        </p:attrNameLst>
                                      </p:cBhvr>
                                      <p:tavLst>
                                        <p:tav tm="0">
                                          <p:val>
                                            <p:fltVal val="90"/>
                                          </p:val>
                                        </p:tav>
                                        <p:tav tm="100000">
                                          <p:val>
                                            <p:fltVal val="0"/>
                                          </p:val>
                                        </p:tav>
                                      </p:tavLst>
                                    </p:anim>
                                    <p:animEffect transition="in" filter="fade">
                                      <p:cBhvr>
                                        <p:cTn id="435" dur="750"/>
                                        <p:tgtEl>
                                          <p:spTgt spid="99"/>
                                        </p:tgtEl>
                                      </p:cBhvr>
                                    </p:animEffect>
                                  </p:childTnLst>
                                </p:cTn>
                              </p:par>
                            </p:childTnLst>
                          </p:cTn>
                        </p:par>
                      </p:childTnLst>
                    </p:cTn>
                  </p:par>
                  <p:par>
                    <p:cTn id="436" fill="hold">
                      <p:stCondLst>
                        <p:cond delay="indefinite"/>
                      </p:stCondLst>
                      <p:childTnLst>
                        <p:par>
                          <p:cTn id="437" fill="hold">
                            <p:stCondLst>
                              <p:cond delay="0"/>
                            </p:stCondLst>
                            <p:childTnLst>
                              <p:par>
                                <p:cTn id="438" presetID="31" presetClass="entr" presetSubtype="0" fill="hold" grpId="0" nodeType="clickEffect">
                                  <p:stCondLst>
                                    <p:cond delay="0"/>
                                  </p:stCondLst>
                                  <p:childTnLst>
                                    <p:set>
                                      <p:cBhvr>
                                        <p:cTn id="439" dur="1" fill="hold">
                                          <p:stCondLst>
                                            <p:cond delay="0"/>
                                          </p:stCondLst>
                                        </p:cTn>
                                        <p:tgtEl>
                                          <p:spTgt spid="100"/>
                                        </p:tgtEl>
                                        <p:attrNameLst>
                                          <p:attrName>style.visibility</p:attrName>
                                        </p:attrNameLst>
                                      </p:cBhvr>
                                      <p:to>
                                        <p:strVal val="visible"/>
                                      </p:to>
                                    </p:set>
                                    <p:anim calcmode="lin" valueType="num">
                                      <p:cBhvr>
                                        <p:cTn id="440" dur="750" fill="hold"/>
                                        <p:tgtEl>
                                          <p:spTgt spid="100"/>
                                        </p:tgtEl>
                                        <p:attrNameLst>
                                          <p:attrName>ppt_w</p:attrName>
                                        </p:attrNameLst>
                                      </p:cBhvr>
                                      <p:tavLst>
                                        <p:tav tm="0">
                                          <p:val>
                                            <p:fltVal val="0"/>
                                          </p:val>
                                        </p:tav>
                                        <p:tav tm="100000">
                                          <p:val>
                                            <p:strVal val="#ppt_w"/>
                                          </p:val>
                                        </p:tav>
                                      </p:tavLst>
                                    </p:anim>
                                    <p:anim calcmode="lin" valueType="num">
                                      <p:cBhvr>
                                        <p:cTn id="441" dur="750" fill="hold"/>
                                        <p:tgtEl>
                                          <p:spTgt spid="100"/>
                                        </p:tgtEl>
                                        <p:attrNameLst>
                                          <p:attrName>ppt_h</p:attrName>
                                        </p:attrNameLst>
                                      </p:cBhvr>
                                      <p:tavLst>
                                        <p:tav tm="0">
                                          <p:val>
                                            <p:fltVal val="0"/>
                                          </p:val>
                                        </p:tav>
                                        <p:tav tm="100000">
                                          <p:val>
                                            <p:strVal val="#ppt_h"/>
                                          </p:val>
                                        </p:tav>
                                      </p:tavLst>
                                    </p:anim>
                                    <p:anim calcmode="lin" valueType="num">
                                      <p:cBhvr>
                                        <p:cTn id="442" dur="750" fill="hold"/>
                                        <p:tgtEl>
                                          <p:spTgt spid="100"/>
                                        </p:tgtEl>
                                        <p:attrNameLst>
                                          <p:attrName>style.rotation</p:attrName>
                                        </p:attrNameLst>
                                      </p:cBhvr>
                                      <p:tavLst>
                                        <p:tav tm="0">
                                          <p:val>
                                            <p:fltVal val="90"/>
                                          </p:val>
                                        </p:tav>
                                        <p:tav tm="100000">
                                          <p:val>
                                            <p:fltVal val="0"/>
                                          </p:val>
                                        </p:tav>
                                      </p:tavLst>
                                    </p:anim>
                                    <p:animEffect transition="in" filter="fade">
                                      <p:cBhvr>
                                        <p:cTn id="443" dur="750"/>
                                        <p:tgtEl>
                                          <p:spTgt spid="100"/>
                                        </p:tgtEl>
                                      </p:cBhvr>
                                    </p:animEffect>
                                  </p:childTnLst>
                                </p:cTn>
                              </p:par>
                            </p:childTnLst>
                          </p:cTn>
                        </p:par>
                      </p:childTnLst>
                    </p:cTn>
                  </p:par>
                  <p:par>
                    <p:cTn id="444" fill="hold">
                      <p:stCondLst>
                        <p:cond delay="indefinite"/>
                      </p:stCondLst>
                      <p:childTnLst>
                        <p:par>
                          <p:cTn id="445" fill="hold">
                            <p:stCondLst>
                              <p:cond delay="0"/>
                            </p:stCondLst>
                            <p:childTnLst>
                              <p:par>
                                <p:cTn id="446" presetID="47" presetClass="entr" presetSubtype="0" fill="hold" nodeType="clickEffect">
                                  <p:stCondLst>
                                    <p:cond delay="0"/>
                                  </p:stCondLst>
                                  <p:childTnLst>
                                    <p:set>
                                      <p:cBhvr>
                                        <p:cTn id="447" dur="1" fill="hold">
                                          <p:stCondLst>
                                            <p:cond delay="0"/>
                                          </p:stCondLst>
                                        </p:cTn>
                                        <p:tgtEl>
                                          <p:spTgt spid="101"/>
                                        </p:tgtEl>
                                        <p:attrNameLst>
                                          <p:attrName>style.visibility</p:attrName>
                                        </p:attrNameLst>
                                      </p:cBhvr>
                                      <p:to>
                                        <p:strVal val="visible"/>
                                      </p:to>
                                    </p:set>
                                    <p:animEffect transition="in" filter="fade">
                                      <p:cBhvr>
                                        <p:cTn id="448" dur="1000"/>
                                        <p:tgtEl>
                                          <p:spTgt spid="101"/>
                                        </p:tgtEl>
                                      </p:cBhvr>
                                    </p:animEffect>
                                    <p:anim calcmode="lin" valueType="num">
                                      <p:cBhvr>
                                        <p:cTn id="449" dur="1000" fill="hold"/>
                                        <p:tgtEl>
                                          <p:spTgt spid="101"/>
                                        </p:tgtEl>
                                        <p:attrNameLst>
                                          <p:attrName>ppt_x</p:attrName>
                                        </p:attrNameLst>
                                      </p:cBhvr>
                                      <p:tavLst>
                                        <p:tav tm="0">
                                          <p:val>
                                            <p:strVal val="#ppt_x"/>
                                          </p:val>
                                        </p:tav>
                                        <p:tav tm="100000">
                                          <p:val>
                                            <p:strVal val="#ppt_x"/>
                                          </p:val>
                                        </p:tav>
                                      </p:tavLst>
                                    </p:anim>
                                    <p:anim calcmode="lin" valueType="num">
                                      <p:cBhvr>
                                        <p:cTn id="450"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par>
                    <p:cTn id="451" fill="hold">
                      <p:stCondLst>
                        <p:cond delay="indefinite"/>
                      </p:stCondLst>
                      <p:childTnLst>
                        <p:par>
                          <p:cTn id="452" fill="hold">
                            <p:stCondLst>
                              <p:cond delay="0"/>
                            </p:stCondLst>
                            <p:childTnLst>
                              <p:par>
                                <p:cTn id="453" presetID="16" presetClass="entr" presetSubtype="37" fill="hold" nodeType="clickEffect">
                                  <p:stCondLst>
                                    <p:cond delay="0"/>
                                  </p:stCondLst>
                                  <p:childTnLst>
                                    <p:set>
                                      <p:cBhvr>
                                        <p:cTn id="454" dur="1" fill="hold">
                                          <p:stCondLst>
                                            <p:cond delay="0"/>
                                          </p:stCondLst>
                                        </p:cTn>
                                        <p:tgtEl>
                                          <p:spTgt spid="103"/>
                                        </p:tgtEl>
                                        <p:attrNameLst>
                                          <p:attrName>style.visibility</p:attrName>
                                        </p:attrNameLst>
                                      </p:cBhvr>
                                      <p:to>
                                        <p:strVal val="visible"/>
                                      </p:to>
                                    </p:set>
                                    <p:animEffect transition="in" filter="barn(outVertical)">
                                      <p:cBhvr>
                                        <p:cTn id="455" dur="500"/>
                                        <p:tgtEl>
                                          <p:spTgt spid="103"/>
                                        </p:tgtEl>
                                      </p:cBhvr>
                                    </p:animEffect>
                                  </p:childTnLst>
                                </p:cTn>
                              </p:par>
                            </p:childTnLst>
                          </p:cTn>
                        </p:par>
                      </p:childTnLst>
                    </p:cTn>
                  </p:par>
                  <p:par>
                    <p:cTn id="456" fill="hold">
                      <p:stCondLst>
                        <p:cond delay="indefinite"/>
                      </p:stCondLst>
                      <p:childTnLst>
                        <p:par>
                          <p:cTn id="457" fill="hold">
                            <p:stCondLst>
                              <p:cond delay="0"/>
                            </p:stCondLst>
                            <p:childTnLst>
                              <p:par>
                                <p:cTn id="458" presetID="16" presetClass="entr" presetSubtype="37" fill="hold" nodeType="clickEffect">
                                  <p:stCondLst>
                                    <p:cond delay="0"/>
                                  </p:stCondLst>
                                  <p:childTnLst>
                                    <p:set>
                                      <p:cBhvr>
                                        <p:cTn id="459" dur="1" fill="hold">
                                          <p:stCondLst>
                                            <p:cond delay="0"/>
                                          </p:stCondLst>
                                        </p:cTn>
                                        <p:tgtEl>
                                          <p:spTgt spid="104"/>
                                        </p:tgtEl>
                                        <p:attrNameLst>
                                          <p:attrName>style.visibility</p:attrName>
                                        </p:attrNameLst>
                                      </p:cBhvr>
                                      <p:to>
                                        <p:strVal val="visible"/>
                                      </p:to>
                                    </p:set>
                                    <p:animEffect transition="in" filter="barn(outVertical)">
                                      <p:cBhvr>
                                        <p:cTn id="460" dur="500"/>
                                        <p:tgtEl>
                                          <p:spTgt spid="104"/>
                                        </p:tgtEl>
                                      </p:cBhvr>
                                    </p:animEffect>
                                  </p:childTnLst>
                                </p:cTn>
                              </p:par>
                            </p:childTnLst>
                          </p:cTn>
                        </p:par>
                      </p:childTnLst>
                    </p:cTn>
                  </p:par>
                  <p:par>
                    <p:cTn id="461" fill="hold">
                      <p:stCondLst>
                        <p:cond delay="indefinite"/>
                      </p:stCondLst>
                      <p:childTnLst>
                        <p:par>
                          <p:cTn id="462" fill="hold">
                            <p:stCondLst>
                              <p:cond delay="0"/>
                            </p:stCondLst>
                            <p:childTnLst>
                              <p:par>
                                <p:cTn id="463" presetID="16" presetClass="entr" presetSubtype="37" fill="hold" nodeType="clickEffect">
                                  <p:stCondLst>
                                    <p:cond delay="0"/>
                                  </p:stCondLst>
                                  <p:childTnLst>
                                    <p:set>
                                      <p:cBhvr>
                                        <p:cTn id="464" dur="1" fill="hold">
                                          <p:stCondLst>
                                            <p:cond delay="0"/>
                                          </p:stCondLst>
                                        </p:cTn>
                                        <p:tgtEl>
                                          <p:spTgt spid="105"/>
                                        </p:tgtEl>
                                        <p:attrNameLst>
                                          <p:attrName>style.visibility</p:attrName>
                                        </p:attrNameLst>
                                      </p:cBhvr>
                                      <p:to>
                                        <p:strVal val="visible"/>
                                      </p:to>
                                    </p:set>
                                    <p:animEffect transition="in" filter="barn(outVertical)">
                                      <p:cBhvr>
                                        <p:cTn id="465" dur="500"/>
                                        <p:tgtEl>
                                          <p:spTgt spid="105"/>
                                        </p:tgtEl>
                                      </p:cBhvr>
                                    </p:animEffect>
                                  </p:childTnLst>
                                </p:cTn>
                              </p:par>
                            </p:childTnLst>
                          </p:cTn>
                        </p:par>
                      </p:childTnLst>
                    </p:cTn>
                  </p:par>
                  <p:par>
                    <p:cTn id="466" fill="hold">
                      <p:stCondLst>
                        <p:cond delay="indefinite"/>
                      </p:stCondLst>
                      <p:childTnLst>
                        <p:par>
                          <p:cTn id="467" fill="hold">
                            <p:stCondLst>
                              <p:cond delay="0"/>
                            </p:stCondLst>
                            <p:childTnLst>
                              <p:par>
                                <p:cTn id="468" presetID="31" presetClass="entr" presetSubtype="0" fill="hold" grpId="0" nodeType="clickEffect">
                                  <p:stCondLst>
                                    <p:cond delay="0"/>
                                  </p:stCondLst>
                                  <p:childTnLst>
                                    <p:set>
                                      <p:cBhvr>
                                        <p:cTn id="469" dur="1" fill="hold">
                                          <p:stCondLst>
                                            <p:cond delay="0"/>
                                          </p:stCondLst>
                                        </p:cTn>
                                        <p:tgtEl>
                                          <p:spTgt spid="107"/>
                                        </p:tgtEl>
                                        <p:attrNameLst>
                                          <p:attrName>style.visibility</p:attrName>
                                        </p:attrNameLst>
                                      </p:cBhvr>
                                      <p:to>
                                        <p:strVal val="visible"/>
                                      </p:to>
                                    </p:set>
                                    <p:anim calcmode="lin" valueType="num">
                                      <p:cBhvr>
                                        <p:cTn id="470" dur="750" fill="hold"/>
                                        <p:tgtEl>
                                          <p:spTgt spid="107"/>
                                        </p:tgtEl>
                                        <p:attrNameLst>
                                          <p:attrName>ppt_w</p:attrName>
                                        </p:attrNameLst>
                                      </p:cBhvr>
                                      <p:tavLst>
                                        <p:tav tm="0">
                                          <p:val>
                                            <p:fltVal val="0"/>
                                          </p:val>
                                        </p:tav>
                                        <p:tav tm="100000">
                                          <p:val>
                                            <p:strVal val="#ppt_w"/>
                                          </p:val>
                                        </p:tav>
                                      </p:tavLst>
                                    </p:anim>
                                    <p:anim calcmode="lin" valueType="num">
                                      <p:cBhvr>
                                        <p:cTn id="471" dur="750" fill="hold"/>
                                        <p:tgtEl>
                                          <p:spTgt spid="107"/>
                                        </p:tgtEl>
                                        <p:attrNameLst>
                                          <p:attrName>ppt_h</p:attrName>
                                        </p:attrNameLst>
                                      </p:cBhvr>
                                      <p:tavLst>
                                        <p:tav tm="0">
                                          <p:val>
                                            <p:fltVal val="0"/>
                                          </p:val>
                                        </p:tav>
                                        <p:tav tm="100000">
                                          <p:val>
                                            <p:strVal val="#ppt_h"/>
                                          </p:val>
                                        </p:tav>
                                      </p:tavLst>
                                    </p:anim>
                                    <p:anim calcmode="lin" valueType="num">
                                      <p:cBhvr>
                                        <p:cTn id="472" dur="750" fill="hold"/>
                                        <p:tgtEl>
                                          <p:spTgt spid="107"/>
                                        </p:tgtEl>
                                        <p:attrNameLst>
                                          <p:attrName>style.rotation</p:attrName>
                                        </p:attrNameLst>
                                      </p:cBhvr>
                                      <p:tavLst>
                                        <p:tav tm="0">
                                          <p:val>
                                            <p:fltVal val="90"/>
                                          </p:val>
                                        </p:tav>
                                        <p:tav tm="100000">
                                          <p:val>
                                            <p:fltVal val="0"/>
                                          </p:val>
                                        </p:tav>
                                      </p:tavLst>
                                    </p:anim>
                                    <p:animEffect transition="in" filter="fade">
                                      <p:cBhvr>
                                        <p:cTn id="473" dur="750"/>
                                        <p:tgtEl>
                                          <p:spTgt spid="107"/>
                                        </p:tgtEl>
                                      </p:cBhvr>
                                    </p:animEffect>
                                  </p:childTnLst>
                                </p:cTn>
                              </p:par>
                            </p:childTnLst>
                          </p:cTn>
                        </p:par>
                      </p:childTnLst>
                    </p:cTn>
                  </p:par>
                  <p:par>
                    <p:cTn id="474" fill="hold">
                      <p:stCondLst>
                        <p:cond delay="indefinite"/>
                      </p:stCondLst>
                      <p:childTnLst>
                        <p:par>
                          <p:cTn id="475" fill="hold">
                            <p:stCondLst>
                              <p:cond delay="0"/>
                            </p:stCondLst>
                            <p:childTnLst>
                              <p:par>
                                <p:cTn id="476" presetID="31" presetClass="entr" presetSubtype="0" fill="hold" grpId="0" nodeType="clickEffect">
                                  <p:stCondLst>
                                    <p:cond delay="0"/>
                                  </p:stCondLst>
                                  <p:childTnLst>
                                    <p:set>
                                      <p:cBhvr>
                                        <p:cTn id="477" dur="1" fill="hold">
                                          <p:stCondLst>
                                            <p:cond delay="0"/>
                                          </p:stCondLst>
                                        </p:cTn>
                                        <p:tgtEl>
                                          <p:spTgt spid="108"/>
                                        </p:tgtEl>
                                        <p:attrNameLst>
                                          <p:attrName>style.visibility</p:attrName>
                                        </p:attrNameLst>
                                      </p:cBhvr>
                                      <p:to>
                                        <p:strVal val="visible"/>
                                      </p:to>
                                    </p:set>
                                    <p:anim calcmode="lin" valueType="num">
                                      <p:cBhvr>
                                        <p:cTn id="478" dur="750" fill="hold"/>
                                        <p:tgtEl>
                                          <p:spTgt spid="108"/>
                                        </p:tgtEl>
                                        <p:attrNameLst>
                                          <p:attrName>ppt_w</p:attrName>
                                        </p:attrNameLst>
                                      </p:cBhvr>
                                      <p:tavLst>
                                        <p:tav tm="0">
                                          <p:val>
                                            <p:fltVal val="0"/>
                                          </p:val>
                                        </p:tav>
                                        <p:tav tm="100000">
                                          <p:val>
                                            <p:strVal val="#ppt_w"/>
                                          </p:val>
                                        </p:tav>
                                      </p:tavLst>
                                    </p:anim>
                                    <p:anim calcmode="lin" valueType="num">
                                      <p:cBhvr>
                                        <p:cTn id="479" dur="750" fill="hold"/>
                                        <p:tgtEl>
                                          <p:spTgt spid="108"/>
                                        </p:tgtEl>
                                        <p:attrNameLst>
                                          <p:attrName>ppt_h</p:attrName>
                                        </p:attrNameLst>
                                      </p:cBhvr>
                                      <p:tavLst>
                                        <p:tav tm="0">
                                          <p:val>
                                            <p:fltVal val="0"/>
                                          </p:val>
                                        </p:tav>
                                        <p:tav tm="100000">
                                          <p:val>
                                            <p:strVal val="#ppt_h"/>
                                          </p:val>
                                        </p:tav>
                                      </p:tavLst>
                                    </p:anim>
                                    <p:anim calcmode="lin" valueType="num">
                                      <p:cBhvr>
                                        <p:cTn id="480" dur="750" fill="hold"/>
                                        <p:tgtEl>
                                          <p:spTgt spid="108"/>
                                        </p:tgtEl>
                                        <p:attrNameLst>
                                          <p:attrName>style.rotation</p:attrName>
                                        </p:attrNameLst>
                                      </p:cBhvr>
                                      <p:tavLst>
                                        <p:tav tm="0">
                                          <p:val>
                                            <p:fltVal val="90"/>
                                          </p:val>
                                        </p:tav>
                                        <p:tav tm="100000">
                                          <p:val>
                                            <p:fltVal val="0"/>
                                          </p:val>
                                        </p:tav>
                                      </p:tavLst>
                                    </p:anim>
                                    <p:animEffect transition="in" filter="fade">
                                      <p:cBhvr>
                                        <p:cTn id="481" dur="750"/>
                                        <p:tgtEl>
                                          <p:spTgt spid="108"/>
                                        </p:tgtEl>
                                      </p:cBhvr>
                                    </p:animEffect>
                                  </p:childTnLst>
                                </p:cTn>
                              </p:par>
                            </p:childTnLst>
                          </p:cTn>
                        </p:par>
                      </p:childTnLst>
                    </p:cTn>
                  </p:par>
                  <p:par>
                    <p:cTn id="482" fill="hold">
                      <p:stCondLst>
                        <p:cond delay="indefinite"/>
                      </p:stCondLst>
                      <p:childTnLst>
                        <p:par>
                          <p:cTn id="483" fill="hold">
                            <p:stCondLst>
                              <p:cond delay="0"/>
                            </p:stCondLst>
                            <p:childTnLst>
                              <p:par>
                                <p:cTn id="484" presetID="22" presetClass="entr" presetSubtype="8" fill="hold" grpId="0" nodeType="clickEffect">
                                  <p:stCondLst>
                                    <p:cond delay="0"/>
                                  </p:stCondLst>
                                  <p:childTnLst>
                                    <p:set>
                                      <p:cBhvr>
                                        <p:cTn id="485" dur="1" fill="hold">
                                          <p:stCondLst>
                                            <p:cond delay="0"/>
                                          </p:stCondLst>
                                        </p:cTn>
                                        <p:tgtEl>
                                          <p:spTgt spid="109"/>
                                        </p:tgtEl>
                                        <p:attrNameLst>
                                          <p:attrName>style.visibility</p:attrName>
                                        </p:attrNameLst>
                                      </p:cBhvr>
                                      <p:to>
                                        <p:strVal val="visible"/>
                                      </p:to>
                                    </p:set>
                                    <p:animEffect transition="in" filter="wipe(left)">
                                      <p:cBhvr>
                                        <p:cTn id="486" dur="500"/>
                                        <p:tgtEl>
                                          <p:spTgt spid="109"/>
                                        </p:tgtEl>
                                      </p:cBhvr>
                                    </p:animEffect>
                                  </p:childTnLst>
                                </p:cTn>
                              </p:par>
                            </p:childTnLst>
                          </p:cTn>
                        </p:par>
                      </p:childTnLst>
                    </p:cTn>
                  </p:par>
                  <p:par>
                    <p:cTn id="487" fill="hold">
                      <p:stCondLst>
                        <p:cond delay="indefinite"/>
                      </p:stCondLst>
                      <p:childTnLst>
                        <p:par>
                          <p:cTn id="488" fill="hold">
                            <p:stCondLst>
                              <p:cond delay="0"/>
                            </p:stCondLst>
                            <p:childTnLst>
                              <p:par>
                                <p:cTn id="489" presetID="22" presetClass="entr" presetSubtype="8" fill="hold" grpId="0" nodeType="clickEffect">
                                  <p:stCondLst>
                                    <p:cond delay="0"/>
                                  </p:stCondLst>
                                  <p:childTnLst>
                                    <p:set>
                                      <p:cBhvr>
                                        <p:cTn id="490" dur="1" fill="hold">
                                          <p:stCondLst>
                                            <p:cond delay="0"/>
                                          </p:stCondLst>
                                        </p:cTn>
                                        <p:tgtEl>
                                          <p:spTgt spid="110"/>
                                        </p:tgtEl>
                                        <p:attrNameLst>
                                          <p:attrName>style.visibility</p:attrName>
                                        </p:attrNameLst>
                                      </p:cBhvr>
                                      <p:to>
                                        <p:strVal val="visible"/>
                                      </p:to>
                                    </p:set>
                                    <p:animEffect transition="in" filter="wipe(left)">
                                      <p:cBhvr>
                                        <p:cTn id="491"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P spid="17" grpId="0" animBg="1"/>
      <p:bldP spid="37" grpId="0" animBg="1"/>
      <p:bldP spid="38" grpId="0" animBg="1"/>
      <p:bldP spid="39" grpId="0" animBg="1"/>
      <p:bldP spid="41" grpId="0" animBg="1"/>
      <p:bldP spid="44" grpId="0" animBg="1"/>
      <p:bldP spid="45" grpId="0" animBg="1"/>
      <p:bldP spid="46" grpId="0" animBg="1"/>
      <p:bldP spid="48" grpId="0" animBg="1"/>
      <p:bldP spid="49" grpId="0" animBg="1"/>
      <p:bldP spid="50"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8" grpId="0" animBg="1"/>
      <p:bldP spid="69" grpId="0" animBg="1"/>
      <p:bldP spid="70" grpId="0" animBg="1"/>
      <p:bldP spid="71" grpId="0" animBg="1"/>
      <p:bldP spid="6" grpId="0" animBg="1"/>
      <p:bldP spid="72" grpId="0" animBg="1"/>
      <p:bldP spid="21" grpId="0" animBg="1"/>
      <p:bldP spid="74" grpId="0" animBg="1"/>
      <p:bldP spid="75" grpId="0" animBg="1"/>
      <p:bldP spid="76" grpId="0" animBg="1"/>
      <p:bldP spid="77" grpId="0" animBg="1"/>
      <p:bldP spid="78" grpId="0" animBg="1"/>
      <p:bldP spid="80" grpId="0" animBg="1"/>
      <p:bldP spid="23" grpId="0" animBg="1"/>
      <p:bldP spid="79" grpId="0" animBg="1"/>
      <p:bldP spid="81" grpId="0" animBg="1"/>
      <p:bldP spid="82" grpId="0" animBg="1"/>
      <p:bldP spid="83" grpId="0" animBg="1"/>
      <p:bldP spid="84" grpId="0" animBg="1"/>
      <p:bldP spid="86" grpId="0" animBg="1"/>
      <p:bldP spid="87" grpId="0" animBg="1"/>
      <p:bldP spid="88" grpId="0" animBg="1"/>
      <p:bldP spid="89" grpId="0" animBg="1"/>
      <p:bldP spid="90" grpId="0" animBg="1"/>
      <p:bldP spid="91" grpId="0" animBg="1"/>
      <p:bldP spid="95" grpId="0" animBg="1"/>
      <p:bldP spid="96" grpId="0" animBg="1"/>
      <p:bldP spid="97" grpId="0" animBg="1"/>
      <p:bldP spid="98" grpId="0" animBg="1"/>
      <p:bldP spid="99" grpId="0" animBg="1"/>
      <p:bldP spid="100" grpId="0" animBg="1"/>
      <p:bldP spid="107" grpId="0" animBg="1"/>
      <p:bldP spid="108" grpId="0" animBg="1"/>
      <p:bldP spid="109" grpId="0" animBg="1"/>
      <p:bldP spid="1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97688F30-F15B-4515-A2C4-C1EF2095D8C7}"/>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69	</a:t>
            </a:r>
            <a:r>
              <a:rPr lang="nl-NL" sz="2000" dirty="0" err="1">
                <a:latin typeface="Calibri" panose="020F0502020204030204" pitchFamily="34" charset="0"/>
              </a:rPr>
              <a:t>Verum</a:t>
            </a:r>
            <a:r>
              <a:rPr lang="nl-NL" sz="2000" dirty="0">
                <a:latin typeface="Calibri" panose="020F0502020204030204" pitchFamily="34" charset="0"/>
              </a:rPr>
              <a:t> </a:t>
            </a:r>
            <a:r>
              <a:rPr lang="nl-NL" sz="2000" dirty="0" err="1">
                <a:latin typeface="Calibri" panose="020F0502020204030204" pitchFamily="34" charset="0"/>
              </a:rPr>
              <a:t>concedo</a:t>
            </a:r>
            <a:r>
              <a:rPr lang="nl-NL" sz="2000" dirty="0">
                <a:latin typeface="Calibri" panose="020F0502020204030204" pitchFamily="34" charset="0"/>
              </a:rPr>
              <a:t> </a:t>
            </a:r>
            <a:r>
              <a:rPr lang="nl-NL" sz="2000" dirty="0" err="1">
                <a:latin typeface="Calibri" panose="020F0502020204030204" pitchFamily="34" charset="0"/>
              </a:rPr>
              <a:t>tibi</a:t>
            </a:r>
            <a:r>
              <a:rPr lang="nl-NL" sz="2000" dirty="0">
                <a:latin typeface="Calibri" panose="020F0502020204030204" pitchFamily="34" charset="0"/>
              </a:rPr>
              <a:t> ut </a:t>
            </a:r>
            <a:r>
              <a:rPr lang="nl-NL" sz="2000" dirty="0" err="1">
                <a:latin typeface="Calibri" panose="020F0502020204030204" pitchFamily="34" charset="0"/>
              </a:rPr>
              <a:t>ea</a:t>
            </a:r>
            <a:r>
              <a:rPr lang="nl-NL" sz="2000" dirty="0">
                <a:latin typeface="Calibri" panose="020F0502020204030204" pitchFamily="34" charset="0"/>
              </a:rPr>
              <a:t> </a:t>
            </a:r>
            <a:r>
              <a:rPr lang="nl-NL" sz="2000" dirty="0" err="1">
                <a:latin typeface="Calibri" panose="020F0502020204030204" pitchFamily="34" charset="0"/>
              </a:rPr>
              <a:t>praetereas</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cum </a:t>
            </a:r>
            <a:r>
              <a:rPr lang="nl-NL" sz="2000" dirty="0" err="1">
                <a:latin typeface="Calibri" panose="020F0502020204030204" pitchFamily="34" charset="0"/>
              </a:rPr>
              <a:t>taces</a:t>
            </a:r>
            <a:r>
              <a:rPr lang="nl-NL" sz="2000" dirty="0">
                <a:latin typeface="Calibri" panose="020F0502020204030204" pitchFamily="34" charset="0"/>
              </a:rPr>
              <a:t>, </a:t>
            </a:r>
            <a:r>
              <a:rPr lang="nl-NL" sz="2000" dirty="0" err="1">
                <a:latin typeface="Calibri" panose="020F0502020204030204" pitchFamily="34" charset="0"/>
              </a:rPr>
              <a:t>nulla</a:t>
            </a:r>
            <a:r>
              <a:rPr lang="nl-NL" sz="2000" dirty="0">
                <a:latin typeface="Calibri" panose="020F0502020204030204" pitchFamily="34" charset="0"/>
              </a:rPr>
              <a:t> </a:t>
            </a:r>
            <a:r>
              <a:rPr lang="nl-NL" sz="2000" dirty="0" err="1">
                <a:latin typeface="Calibri" panose="020F0502020204030204" pitchFamily="34" charset="0"/>
              </a:rPr>
              <a:t>esse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70	</a:t>
            </a:r>
            <a:r>
              <a:rPr lang="nl-NL" sz="2000" dirty="0" err="1">
                <a:latin typeface="Calibri" panose="020F0502020204030204" pitchFamily="34" charset="0"/>
              </a:rPr>
              <a:t>concedis</a:t>
            </a:r>
            <a:r>
              <a:rPr lang="nl-NL" sz="2000" dirty="0">
                <a:latin typeface="Calibri" panose="020F0502020204030204" pitchFamily="34" charset="0"/>
              </a:rPr>
              <a:t>; </a:t>
            </a:r>
            <a:r>
              <a:rPr lang="nl-NL" sz="2000" dirty="0" err="1">
                <a:latin typeface="Calibri" panose="020F0502020204030204" pitchFamily="34" charset="0"/>
              </a:rPr>
              <a:t>illud</a:t>
            </a:r>
            <a:r>
              <a:rPr lang="nl-NL" sz="2000" dirty="0">
                <a:latin typeface="Calibri" panose="020F0502020204030204" pitchFamily="34" charset="0"/>
              </a:rPr>
              <a:t>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voluisse</a:t>
            </a:r>
            <a:r>
              <a:rPr lang="nl-NL" sz="2000" dirty="0">
                <a:latin typeface="Calibri" panose="020F0502020204030204" pitchFamily="34" charset="0"/>
              </a:rPr>
              <a:t> </a:t>
            </a:r>
            <a:r>
              <a:rPr lang="nl-NL" sz="2000" dirty="0" err="1">
                <a:latin typeface="Calibri" panose="020F0502020204030204" pitchFamily="34" charset="0"/>
              </a:rPr>
              <a:t>exheredare</a:t>
            </a:r>
            <a:r>
              <a:rPr lang="nl-NL" sz="2000" dirty="0">
                <a:latin typeface="Calibri" panose="020F0502020204030204" pitchFamily="34" charset="0"/>
              </a:rPr>
              <a:t>, </a:t>
            </a:r>
            <a:r>
              <a:rPr lang="nl-NL" sz="2000" dirty="0" err="1">
                <a:latin typeface="Calibri" panose="020F0502020204030204" pitchFamily="34" charset="0"/>
              </a:rPr>
              <a:t>certe</a:t>
            </a:r>
            <a:r>
              <a:rPr lang="nl-NL" sz="2000" dirty="0">
                <a:latin typeface="Calibri" panose="020F0502020204030204" pitchFamily="34" charset="0"/>
              </a:rPr>
              <a:t> tu </a:t>
            </a:r>
            <a:r>
              <a:rPr lang="nl-NL" sz="2000" dirty="0" err="1">
                <a:latin typeface="Calibri" panose="020F0502020204030204" pitchFamily="34" charset="0"/>
              </a:rPr>
              <a:t>planum</a:t>
            </a:r>
            <a:r>
              <a:rPr lang="nl-NL" sz="2000" dirty="0">
                <a:latin typeface="Calibri" panose="020F0502020204030204" pitchFamily="34" charset="0"/>
              </a:rPr>
              <a:t> </a:t>
            </a:r>
            <a:r>
              <a:rPr lang="nl-NL" sz="2000" dirty="0" err="1">
                <a:latin typeface="Calibri" panose="020F0502020204030204" pitchFamily="34" charset="0"/>
              </a:rPr>
              <a:t>facere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71	</a:t>
            </a:r>
            <a:r>
              <a:rPr lang="nl-NL" sz="2000" dirty="0" err="1">
                <a:latin typeface="Calibri" panose="020F0502020204030204" pitchFamily="34" charset="0"/>
              </a:rPr>
              <a:t>debes</a:t>
            </a:r>
            <a:r>
              <a:rPr lang="nl-NL" sz="2000" dirty="0">
                <a:latin typeface="Calibri" panose="020F0502020204030204" pitchFamily="34" charset="0"/>
              </a:rPr>
              <a:t>. </a:t>
            </a:r>
            <a:r>
              <a:rPr lang="nl-NL" sz="2000" dirty="0" err="1">
                <a:latin typeface="Calibri" panose="020F0502020204030204" pitchFamily="34" charset="0"/>
              </a:rPr>
              <a:t>Quid</a:t>
            </a:r>
            <a:r>
              <a:rPr lang="nl-NL" sz="2000" dirty="0">
                <a:latin typeface="Calibri" panose="020F0502020204030204" pitchFamily="34" charset="0"/>
              </a:rPr>
              <a:t> ergo </a:t>
            </a:r>
            <a:r>
              <a:rPr lang="nl-NL" sz="2000" dirty="0" err="1">
                <a:latin typeface="Calibri" panose="020F0502020204030204" pitchFamily="34" charset="0"/>
              </a:rPr>
              <a:t>affers</a:t>
            </a:r>
            <a:r>
              <a:rPr lang="nl-NL" sz="2000" dirty="0">
                <a:latin typeface="Calibri" panose="020F0502020204030204" pitchFamily="34" charset="0"/>
              </a:rPr>
              <a:t> </a:t>
            </a:r>
            <a:r>
              <a:rPr lang="nl-NL" sz="2000" dirty="0" err="1">
                <a:latin typeface="Calibri" panose="020F0502020204030204" pitchFamily="34" charset="0"/>
              </a:rPr>
              <a:t>quare</a:t>
            </a:r>
            <a:r>
              <a:rPr lang="nl-NL" sz="2000" dirty="0">
                <a:latin typeface="Calibri" panose="020F0502020204030204" pitchFamily="34" charset="0"/>
              </a:rPr>
              <a:t> </a:t>
            </a:r>
            <a:r>
              <a:rPr lang="nl-NL" sz="2000" dirty="0" err="1">
                <a:latin typeface="Calibri" panose="020F0502020204030204" pitchFamily="34" charset="0"/>
              </a:rPr>
              <a:t>id</a:t>
            </a:r>
            <a:r>
              <a:rPr lang="nl-NL" sz="2000" dirty="0">
                <a:latin typeface="Calibri" panose="020F0502020204030204" pitchFamily="34" charset="0"/>
              </a:rPr>
              <a:t> factum </a:t>
            </a:r>
            <a:r>
              <a:rPr lang="nl-NL" sz="2000" dirty="0" err="1">
                <a:latin typeface="Calibri" panose="020F0502020204030204" pitchFamily="34" charset="0"/>
              </a:rPr>
              <a:t>putemus</a:t>
            </a:r>
            <a:r>
              <a:rPr lang="nl-NL" sz="2000" dirty="0">
                <a:latin typeface="Calibri" panose="020F0502020204030204" pitchFamily="34" charset="0"/>
              </a:rPr>
              <a:t>? </a:t>
            </a:r>
            <a:r>
              <a:rPr lang="nl-NL" sz="2000" dirty="0" err="1">
                <a:latin typeface="Calibri" panose="020F0502020204030204" pitchFamily="34" charset="0"/>
              </a:rPr>
              <a:t>Vere</a:t>
            </a:r>
            <a:r>
              <a:rPr lang="nl-NL" sz="2000" dirty="0">
                <a:latin typeface="Calibri" panose="020F0502020204030204" pitchFamily="34" charset="0"/>
              </a:rPr>
              <a:t> nihil </a:t>
            </a:r>
            <a:r>
              <a:rPr lang="nl-NL" sz="2000" dirty="0" err="1">
                <a:latin typeface="Calibri" panose="020F0502020204030204" pitchFamily="34" charset="0"/>
              </a:rPr>
              <a:t>potes</a:t>
            </a:r>
            <a:r>
              <a:rPr lang="nl-NL" sz="2000" dirty="0">
                <a:latin typeface="Calibri" panose="020F0502020204030204" pitchFamily="34" charset="0"/>
              </a:rPr>
              <a:t> </a:t>
            </a:r>
            <a:r>
              <a:rPr lang="nl-NL" sz="2000" dirty="0" err="1">
                <a:latin typeface="Calibri" panose="020F0502020204030204" pitchFamily="34" charset="0"/>
              </a:rPr>
              <a:t>dicere</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72	</a:t>
            </a:r>
            <a:r>
              <a:rPr lang="nl-NL" sz="2000" dirty="0" err="1">
                <a:latin typeface="Calibri" panose="020F0502020204030204" pitchFamily="34" charset="0"/>
              </a:rPr>
              <a:t>finge</a:t>
            </a:r>
            <a:r>
              <a:rPr lang="nl-NL" sz="2000" dirty="0">
                <a:latin typeface="Calibri" panose="020F0502020204030204" pitchFamily="34" charset="0"/>
              </a:rPr>
              <a:t> </a:t>
            </a:r>
            <a:r>
              <a:rPr lang="nl-NL" sz="2000" dirty="0" err="1">
                <a:latin typeface="Calibri" panose="020F0502020204030204" pitchFamily="34" charset="0"/>
              </a:rPr>
              <a:t>aliquid</a:t>
            </a:r>
            <a:r>
              <a:rPr lang="nl-NL" sz="2000" dirty="0">
                <a:latin typeface="Calibri" panose="020F0502020204030204" pitchFamily="34" charset="0"/>
              </a:rPr>
              <a:t> </a:t>
            </a:r>
            <a:r>
              <a:rPr lang="nl-NL" sz="2000" dirty="0" err="1">
                <a:latin typeface="Calibri" panose="020F0502020204030204" pitchFamily="34" charset="0"/>
              </a:rPr>
              <a:t>saltem</a:t>
            </a:r>
            <a:r>
              <a:rPr lang="nl-NL" sz="2000" dirty="0">
                <a:latin typeface="Calibri" panose="020F0502020204030204" pitchFamily="34" charset="0"/>
              </a:rPr>
              <a:t> commode ut ne </a:t>
            </a:r>
            <a:r>
              <a:rPr lang="nl-NL" sz="2000" dirty="0" err="1">
                <a:latin typeface="Calibri" panose="020F0502020204030204" pitchFamily="34" charset="0"/>
              </a:rPr>
              <a:t>plane</a:t>
            </a:r>
            <a:r>
              <a:rPr lang="nl-NL" sz="2000" dirty="0">
                <a:latin typeface="Calibri" panose="020F0502020204030204" pitchFamily="34" charset="0"/>
              </a:rPr>
              <a:t> </a:t>
            </a:r>
            <a:r>
              <a:rPr lang="nl-NL" sz="2000" dirty="0" err="1">
                <a:latin typeface="Calibri" panose="020F0502020204030204" pitchFamily="34" charset="0"/>
              </a:rPr>
              <a:t>videaris</a:t>
            </a:r>
            <a:r>
              <a:rPr lang="nl-NL" sz="2000" dirty="0">
                <a:latin typeface="Calibri" panose="020F0502020204030204" pitchFamily="34" charset="0"/>
              </a:rPr>
              <a:t>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facere</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aperte</a:t>
            </a:r>
          </a:p>
          <a:p>
            <a:pPr>
              <a:spcAft>
                <a:spcPts val="3600"/>
              </a:spcAft>
              <a:tabLst>
                <a:tab pos="539750" algn="l"/>
              </a:tabLst>
            </a:pPr>
            <a:r>
              <a:rPr lang="nl-NL" sz="2000" dirty="0">
                <a:latin typeface="Calibri" panose="020F0502020204030204" pitchFamily="34" charset="0"/>
              </a:rPr>
              <a:t>73	</a:t>
            </a:r>
            <a:r>
              <a:rPr lang="nl-NL" sz="2000" dirty="0" err="1">
                <a:latin typeface="Calibri" panose="020F0502020204030204" pitchFamily="34" charset="0"/>
              </a:rPr>
              <a:t>facis</a:t>
            </a:r>
            <a:r>
              <a:rPr lang="nl-NL" sz="2000" dirty="0">
                <a:latin typeface="Calibri" panose="020F0502020204030204" pitchFamily="34" charset="0"/>
              </a:rPr>
              <a:t>, </a:t>
            </a:r>
            <a:r>
              <a:rPr lang="nl-NL" sz="2000" dirty="0" err="1">
                <a:latin typeface="Calibri" panose="020F0502020204030204" pitchFamily="34" charset="0"/>
              </a:rPr>
              <a:t>huius</a:t>
            </a:r>
            <a:r>
              <a:rPr lang="nl-NL" sz="2000" dirty="0">
                <a:latin typeface="Calibri" panose="020F0502020204030204" pitchFamily="34" charset="0"/>
              </a:rPr>
              <a:t> </a:t>
            </a:r>
            <a:r>
              <a:rPr lang="nl-NL" sz="2000" dirty="0" err="1">
                <a:latin typeface="Calibri" panose="020F0502020204030204" pitchFamily="34" charset="0"/>
              </a:rPr>
              <a:t>miseri</a:t>
            </a:r>
            <a:r>
              <a:rPr lang="nl-NL" sz="2000" dirty="0">
                <a:latin typeface="Calibri" panose="020F0502020204030204" pitchFamily="34" charset="0"/>
              </a:rPr>
              <a:t> </a:t>
            </a:r>
            <a:r>
              <a:rPr lang="nl-NL" sz="2000" dirty="0" err="1">
                <a:latin typeface="Calibri" panose="020F0502020204030204" pitchFamily="34" charset="0"/>
              </a:rPr>
              <a:t>fortunis</a:t>
            </a:r>
            <a:r>
              <a:rPr lang="nl-NL" sz="2000" dirty="0">
                <a:latin typeface="Calibri" panose="020F0502020204030204" pitchFamily="34" charset="0"/>
              </a:rPr>
              <a:t> et </a:t>
            </a:r>
            <a:r>
              <a:rPr lang="nl-NL" sz="2000" dirty="0" err="1">
                <a:latin typeface="Calibri" panose="020F0502020204030204" pitchFamily="34" charset="0"/>
              </a:rPr>
              <a:t>horum</a:t>
            </a:r>
            <a:r>
              <a:rPr lang="nl-NL" sz="2000" dirty="0">
                <a:latin typeface="Calibri" panose="020F0502020204030204" pitchFamily="34" charset="0"/>
              </a:rPr>
              <a:t> </a:t>
            </a:r>
            <a:r>
              <a:rPr lang="nl-NL" sz="2000" dirty="0" err="1">
                <a:latin typeface="Calibri" panose="020F0502020204030204" pitchFamily="34" charset="0"/>
              </a:rPr>
              <a:t>virorum</a:t>
            </a:r>
            <a:r>
              <a:rPr lang="nl-NL" sz="2000" dirty="0">
                <a:latin typeface="Calibri" panose="020F0502020204030204" pitchFamily="34" charset="0"/>
              </a:rPr>
              <a:t> </a:t>
            </a:r>
            <a:r>
              <a:rPr lang="nl-NL" sz="2000" dirty="0" err="1">
                <a:latin typeface="Calibri" panose="020F0502020204030204" pitchFamily="34" charset="0"/>
              </a:rPr>
              <a:t>talium</a:t>
            </a:r>
            <a:r>
              <a:rPr lang="nl-NL" sz="2000" dirty="0">
                <a:latin typeface="Calibri" panose="020F0502020204030204" pitchFamily="34" charset="0"/>
              </a:rPr>
              <a:t> </a:t>
            </a:r>
            <a:r>
              <a:rPr lang="nl-NL" sz="2000" dirty="0" err="1">
                <a:latin typeface="Calibri" panose="020F0502020204030204" pitchFamily="34" charset="0"/>
              </a:rPr>
              <a:t>dignitati</a:t>
            </a:r>
            <a:r>
              <a:rPr lang="nl-NL" sz="2000" dirty="0">
                <a:latin typeface="Calibri" panose="020F0502020204030204" pitchFamily="34" charset="0"/>
              </a:rPr>
              <a:t> </a:t>
            </a:r>
            <a:r>
              <a:rPr lang="nl-NL" sz="2000" dirty="0" err="1">
                <a:latin typeface="Calibri" panose="020F0502020204030204" pitchFamily="34" charset="0"/>
              </a:rPr>
              <a:t>illudere</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5535EDA1-206E-40AE-8714-AAFA9F0D0536}"/>
              </a:ext>
            </a:extLst>
          </p:cNvPr>
          <p:cNvCxnSpPr/>
          <p:nvPr/>
        </p:nvCxnSpPr>
        <p:spPr bwMode="auto">
          <a:xfrm>
            <a:off x="1920360" y="21061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957ADE0F-4275-4C53-929D-E0B99F1DFBD3}"/>
              </a:ext>
            </a:extLst>
          </p:cNvPr>
          <p:cNvCxnSpPr>
            <a:cxnSpLocks/>
          </p:cNvCxnSpPr>
          <p:nvPr/>
        </p:nvCxnSpPr>
        <p:spPr bwMode="auto">
          <a:xfrm>
            <a:off x="1625728" y="1805544"/>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C7F13A19-A02D-4BA4-A955-DDE419491988}"/>
              </a:ext>
            </a:extLst>
          </p:cNvPr>
          <p:cNvCxnSpPr>
            <a:cxnSpLocks/>
          </p:cNvCxnSpPr>
          <p:nvPr/>
        </p:nvCxnSpPr>
        <p:spPr bwMode="auto">
          <a:xfrm>
            <a:off x="3580792" y="1805544"/>
            <a:ext cx="108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2F26FF2B-B133-4389-9669-D71878E05473}"/>
              </a:ext>
            </a:extLst>
          </p:cNvPr>
          <p:cNvCxnSpPr>
            <a:cxnSpLocks/>
          </p:cNvCxnSpPr>
          <p:nvPr/>
        </p:nvCxnSpPr>
        <p:spPr bwMode="auto">
          <a:xfrm>
            <a:off x="5894816" y="1805544"/>
            <a:ext cx="4810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D80E14E2-4D13-4052-9FFF-0E958B35E07C}"/>
              </a:ext>
            </a:extLst>
          </p:cNvPr>
          <p:cNvCxnSpPr>
            <a:cxnSpLocks/>
          </p:cNvCxnSpPr>
          <p:nvPr/>
        </p:nvCxnSpPr>
        <p:spPr bwMode="auto">
          <a:xfrm>
            <a:off x="7097376" y="1805544"/>
            <a:ext cx="42089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echte verbindingslijn 16">
            <a:extLst>
              <a:ext uri="{FF2B5EF4-FFF2-40B4-BE49-F238E27FC236}">
                <a16:creationId xmlns:a16="http://schemas.microsoft.com/office/drawing/2014/main" id="{CD9C6117-5379-4308-A52D-20876775A7CF}"/>
              </a:ext>
            </a:extLst>
          </p:cNvPr>
          <p:cNvCxnSpPr>
            <a:cxnSpLocks/>
          </p:cNvCxnSpPr>
          <p:nvPr/>
        </p:nvCxnSpPr>
        <p:spPr bwMode="auto">
          <a:xfrm>
            <a:off x="900000" y="2587208"/>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Freeform 24">
            <a:extLst>
              <a:ext uri="{FF2B5EF4-FFF2-40B4-BE49-F238E27FC236}">
                <a16:creationId xmlns:a16="http://schemas.microsoft.com/office/drawing/2014/main" id="{50C9E1D2-2E65-4912-BAE6-3917707BF9FE}"/>
              </a:ext>
            </a:extLst>
          </p:cNvPr>
          <p:cNvSpPr/>
          <p:nvPr/>
        </p:nvSpPr>
        <p:spPr bwMode="auto">
          <a:xfrm>
            <a:off x="2952000"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Plus 25">
            <a:extLst>
              <a:ext uri="{FF2B5EF4-FFF2-40B4-BE49-F238E27FC236}">
                <a16:creationId xmlns:a16="http://schemas.microsoft.com/office/drawing/2014/main" id="{709545DC-3770-43EB-9DBA-360093C94957}"/>
              </a:ext>
            </a:extLst>
          </p:cNvPr>
          <p:cNvSpPr/>
          <p:nvPr/>
        </p:nvSpPr>
        <p:spPr bwMode="auto">
          <a:xfrm>
            <a:off x="3024000" y="1764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26">
            <a:extLst>
              <a:ext uri="{FF2B5EF4-FFF2-40B4-BE49-F238E27FC236}">
                <a16:creationId xmlns:a16="http://schemas.microsoft.com/office/drawing/2014/main" id="{BAD6120D-AEDC-4AB3-B7C6-AE87C536577D}"/>
              </a:ext>
            </a:extLst>
          </p:cNvPr>
          <p:cNvSpPr/>
          <p:nvPr/>
        </p:nvSpPr>
        <p:spPr bwMode="auto">
          <a:xfrm flipH="1">
            <a:off x="1689145" y="219618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24">
            <a:extLst>
              <a:ext uri="{FF2B5EF4-FFF2-40B4-BE49-F238E27FC236}">
                <a16:creationId xmlns:a16="http://schemas.microsoft.com/office/drawing/2014/main" id="{E6195329-2FE5-4940-BDDD-A6FEC5209FEA}"/>
              </a:ext>
            </a:extLst>
          </p:cNvPr>
          <p:cNvSpPr/>
          <p:nvPr/>
        </p:nvSpPr>
        <p:spPr bwMode="auto">
          <a:xfrm>
            <a:off x="4680000" y="142825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Plus 25">
            <a:extLst>
              <a:ext uri="{FF2B5EF4-FFF2-40B4-BE49-F238E27FC236}">
                <a16:creationId xmlns:a16="http://schemas.microsoft.com/office/drawing/2014/main" id="{241C6A5C-54DC-4AED-8782-08F49B79C8BB}"/>
              </a:ext>
            </a:extLst>
          </p:cNvPr>
          <p:cNvSpPr/>
          <p:nvPr/>
        </p:nvSpPr>
        <p:spPr bwMode="auto">
          <a:xfrm>
            <a:off x="4869634" y="1801104"/>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26">
            <a:extLst>
              <a:ext uri="{FF2B5EF4-FFF2-40B4-BE49-F238E27FC236}">
                <a16:creationId xmlns:a16="http://schemas.microsoft.com/office/drawing/2014/main" id="{7BE9DEDE-718C-47A1-9E84-E33EDACD9F9B}"/>
              </a:ext>
            </a:extLst>
          </p:cNvPr>
          <p:cNvSpPr/>
          <p:nvPr/>
        </p:nvSpPr>
        <p:spPr bwMode="auto">
          <a:xfrm flipH="1">
            <a:off x="1637930" y="225342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24">
            <a:extLst>
              <a:ext uri="{FF2B5EF4-FFF2-40B4-BE49-F238E27FC236}">
                <a16:creationId xmlns:a16="http://schemas.microsoft.com/office/drawing/2014/main" id="{760BDBF3-365C-4C15-B1D8-6B64FEC3364F}"/>
              </a:ext>
            </a:extLst>
          </p:cNvPr>
          <p:cNvSpPr/>
          <p:nvPr/>
        </p:nvSpPr>
        <p:spPr bwMode="auto">
          <a:xfrm>
            <a:off x="5307507" y="142825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Plus 25">
            <a:extLst>
              <a:ext uri="{FF2B5EF4-FFF2-40B4-BE49-F238E27FC236}">
                <a16:creationId xmlns:a16="http://schemas.microsoft.com/office/drawing/2014/main" id="{0A0C1D8A-96A4-4EA6-9754-4A03D395878C}"/>
              </a:ext>
            </a:extLst>
          </p:cNvPr>
          <p:cNvSpPr/>
          <p:nvPr/>
        </p:nvSpPr>
        <p:spPr bwMode="auto">
          <a:xfrm>
            <a:off x="5509536" y="177025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Freeform 26">
            <a:extLst>
              <a:ext uri="{FF2B5EF4-FFF2-40B4-BE49-F238E27FC236}">
                <a16:creationId xmlns:a16="http://schemas.microsoft.com/office/drawing/2014/main" id="{E2A1C842-C0AF-4752-8803-270B449D9A92}"/>
              </a:ext>
            </a:extLst>
          </p:cNvPr>
          <p:cNvSpPr/>
          <p:nvPr/>
        </p:nvSpPr>
        <p:spPr bwMode="auto">
          <a:xfrm flipH="1">
            <a:off x="6278673" y="142777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Rounded Rectangle 12">
            <a:extLst>
              <a:ext uri="{FF2B5EF4-FFF2-40B4-BE49-F238E27FC236}">
                <a16:creationId xmlns:a16="http://schemas.microsoft.com/office/drawing/2014/main" id="{1428A2A8-FA2F-428E-885E-AC1155B23615}"/>
              </a:ext>
            </a:extLst>
          </p:cNvPr>
          <p:cNvSpPr/>
          <p:nvPr/>
        </p:nvSpPr>
        <p:spPr bwMode="auto">
          <a:xfrm>
            <a:off x="3232352" y="12265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EFD676ED-CB27-47DE-B34C-6D4B0E42745A}"/>
              </a:ext>
            </a:extLst>
          </p:cNvPr>
          <p:cNvSpPr/>
          <p:nvPr/>
        </p:nvSpPr>
        <p:spPr bwMode="auto">
          <a:xfrm>
            <a:off x="3378200" y="1225234"/>
            <a:ext cx="1696764" cy="381316"/>
          </a:xfrm>
          <a:custGeom>
            <a:avLst/>
            <a:gdLst>
              <a:gd name="connsiteX0" fmla="*/ 1739900 w 1739900"/>
              <a:gd name="connsiteY0" fmla="*/ 317705 h 381205"/>
              <a:gd name="connsiteX1" fmla="*/ 1498600 w 1739900"/>
              <a:gd name="connsiteY1" fmla="*/ 205 h 381205"/>
              <a:gd name="connsiteX2" fmla="*/ 920750 w 1739900"/>
              <a:gd name="connsiteY2" fmla="*/ 266905 h 381205"/>
              <a:gd name="connsiteX3" fmla="*/ 381000 w 1739900"/>
              <a:gd name="connsiteY3" fmla="*/ 114505 h 381205"/>
              <a:gd name="connsiteX4" fmla="*/ 0 w 1739900"/>
              <a:gd name="connsiteY4" fmla="*/ 381205 h 381205"/>
              <a:gd name="connsiteX0" fmla="*/ 1689100 w 1689100"/>
              <a:gd name="connsiteY0" fmla="*/ 330516 h 381316"/>
              <a:gd name="connsiteX1" fmla="*/ 1498600 w 1689100"/>
              <a:gd name="connsiteY1" fmla="*/ 316 h 381316"/>
              <a:gd name="connsiteX2" fmla="*/ 920750 w 1689100"/>
              <a:gd name="connsiteY2" fmla="*/ 267016 h 381316"/>
              <a:gd name="connsiteX3" fmla="*/ 381000 w 1689100"/>
              <a:gd name="connsiteY3" fmla="*/ 114616 h 381316"/>
              <a:gd name="connsiteX4" fmla="*/ 0 w 1689100"/>
              <a:gd name="connsiteY4" fmla="*/ 381316 h 381316"/>
              <a:gd name="connsiteX0" fmla="*/ 1689100 w 1696764"/>
              <a:gd name="connsiteY0" fmla="*/ 330516 h 381316"/>
              <a:gd name="connsiteX1" fmla="*/ 1498600 w 1696764"/>
              <a:gd name="connsiteY1" fmla="*/ 316 h 381316"/>
              <a:gd name="connsiteX2" fmla="*/ 920750 w 1696764"/>
              <a:gd name="connsiteY2" fmla="*/ 267016 h 381316"/>
              <a:gd name="connsiteX3" fmla="*/ 381000 w 1696764"/>
              <a:gd name="connsiteY3" fmla="*/ 114616 h 381316"/>
              <a:gd name="connsiteX4" fmla="*/ 0 w 1696764"/>
              <a:gd name="connsiteY4" fmla="*/ 381316 h 381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764" h="381316">
                <a:moveTo>
                  <a:pt x="1689100" y="330516"/>
                </a:moveTo>
                <a:cubicBezTo>
                  <a:pt x="1725612" y="163299"/>
                  <a:pt x="1626658" y="10899"/>
                  <a:pt x="1498600" y="316"/>
                </a:cubicBezTo>
                <a:cubicBezTo>
                  <a:pt x="1370542" y="-10267"/>
                  <a:pt x="1107016" y="247966"/>
                  <a:pt x="920750" y="267016"/>
                </a:cubicBezTo>
                <a:cubicBezTo>
                  <a:pt x="734484" y="286066"/>
                  <a:pt x="534458" y="95566"/>
                  <a:pt x="381000" y="114616"/>
                </a:cubicBezTo>
                <a:cubicBezTo>
                  <a:pt x="227542" y="133666"/>
                  <a:pt x="113771" y="257491"/>
                  <a:pt x="0" y="38131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a16="http://schemas.microsoft.com/office/drawing/2014/main" id="{9FEC5302-1CFD-4B29-9684-B5FFD58E7345}"/>
              </a:ext>
            </a:extLst>
          </p:cNvPr>
          <p:cNvSpPr/>
          <p:nvPr/>
        </p:nvSpPr>
        <p:spPr bwMode="auto">
          <a:xfrm>
            <a:off x="7165549" y="12265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a16="http://schemas.microsoft.com/office/drawing/2014/main" id="{4C0C92DE-F135-4E54-A6DE-B6C4DC3CE8DA}"/>
              </a:ext>
            </a:extLst>
          </p:cNvPr>
          <p:cNvSpPr/>
          <p:nvPr/>
        </p:nvSpPr>
        <p:spPr bwMode="auto">
          <a:xfrm>
            <a:off x="4829873" y="12216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6" name="Rounded Rectangle 12">
            <a:extLst>
              <a:ext uri="{FF2B5EF4-FFF2-40B4-BE49-F238E27FC236}">
                <a16:creationId xmlns:a16="http://schemas.microsoft.com/office/drawing/2014/main" id="{598FA5FF-3BA7-45D1-9272-7C0823CD912B}"/>
              </a:ext>
            </a:extLst>
          </p:cNvPr>
          <p:cNvSpPr/>
          <p:nvPr/>
        </p:nvSpPr>
        <p:spPr bwMode="auto">
          <a:xfrm>
            <a:off x="6612307" y="12216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7" name="Straight Connector 10">
            <a:extLst>
              <a:ext uri="{FF2B5EF4-FFF2-40B4-BE49-F238E27FC236}">
                <a16:creationId xmlns:a16="http://schemas.microsoft.com/office/drawing/2014/main" id="{B505E7F9-3A46-43B5-9561-F0C4F076D606}"/>
              </a:ext>
            </a:extLst>
          </p:cNvPr>
          <p:cNvCxnSpPr/>
          <p:nvPr/>
        </p:nvCxnSpPr>
        <p:spPr bwMode="auto">
          <a:xfrm>
            <a:off x="15656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chte verbindingslijn 37">
            <a:extLst>
              <a:ext uri="{FF2B5EF4-FFF2-40B4-BE49-F238E27FC236}">
                <a16:creationId xmlns:a16="http://schemas.microsoft.com/office/drawing/2014/main" id="{C33B907A-B694-4B29-A3A4-4C8B8C0610E0}"/>
              </a:ext>
            </a:extLst>
          </p:cNvPr>
          <p:cNvCxnSpPr>
            <a:cxnSpLocks/>
          </p:cNvCxnSpPr>
          <p:nvPr/>
        </p:nvCxnSpPr>
        <p:spPr bwMode="auto">
          <a:xfrm>
            <a:off x="3379578" y="2587208"/>
            <a:ext cx="79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7EA1D5F1-25A4-46D4-A741-EF7D240E7879}"/>
              </a:ext>
            </a:extLst>
          </p:cNvPr>
          <p:cNvCxnSpPr>
            <a:cxnSpLocks/>
          </p:cNvCxnSpPr>
          <p:nvPr/>
        </p:nvCxnSpPr>
        <p:spPr bwMode="auto">
          <a:xfrm>
            <a:off x="4226582" y="2587208"/>
            <a:ext cx="1170925"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echte verbindingslijn 39">
            <a:extLst>
              <a:ext uri="{FF2B5EF4-FFF2-40B4-BE49-F238E27FC236}">
                <a16:creationId xmlns:a16="http://schemas.microsoft.com/office/drawing/2014/main" id="{768731F5-49EF-43BD-8161-A18A06392A6B}"/>
              </a:ext>
            </a:extLst>
          </p:cNvPr>
          <p:cNvCxnSpPr>
            <a:cxnSpLocks/>
          </p:cNvCxnSpPr>
          <p:nvPr/>
        </p:nvCxnSpPr>
        <p:spPr bwMode="auto">
          <a:xfrm>
            <a:off x="7239606" y="2587208"/>
            <a:ext cx="63943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8EC944DB-C0AC-4800-AAF6-4AE00D641C2C}"/>
              </a:ext>
            </a:extLst>
          </p:cNvPr>
          <p:cNvCxnSpPr>
            <a:cxnSpLocks/>
          </p:cNvCxnSpPr>
          <p:nvPr/>
        </p:nvCxnSpPr>
        <p:spPr bwMode="auto">
          <a:xfrm>
            <a:off x="900000" y="3312000"/>
            <a:ext cx="60547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ounded Rectangle 12">
            <a:extLst>
              <a:ext uri="{FF2B5EF4-FFF2-40B4-BE49-F238E27FC236}">
                <a16:creationId xmlns:a16="http://schemas.microsoft.com/office/drawing/2014/main" id="{6E4F78CE-9D38-41B8-A70D-E72076C68917}"/>
              </a:ext>
            </a:extLst>
          </p:cNvPr>
          <p:cNvSpPr/>
          <p:nvPr/>
        </p:nvSpPr>
        <p:spPr bwMode="auto">
          <a:xfrm>
            <a:off x="1992361" y="197369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Vrije vorm: vorm 45">
            <a:extLst>
              <a:ext uri="{FF2B5EF4-FFF2-40B4-BE49-F238E27FC236}">
                <a16:creationId xmlns:a16="http://schemas.microsoft.com/office/drawing/2014/main" id="{BCAB9A67-40F3-4F78-904B-9FB5A6194762}"/>
              </a:ext>
            </a:extLst>
          </p:cNvPr>
          <p:cNvSpPr/>
          <p:nvPr/>
        </p:nvSpPr>
        <p:spPr bwMode="auto">
          <a:xfrm>
            <a:off x="2114550" y="1917632"/>
            <a:ext cx="4743450" cy="438218"/>
          </a:xfrm>
          <a:custGeom>
            <a:avLst/>
            <a:gdLst>
              <a:gd name="connsiteX0" fmla="*/ 4743450 w 4743450"/>
              <a:gd name="connsiteY0" fmla="*/ 438218 h 438218"/>
              <a:gd name="connsiteX1" fmla="*/ 4514850 w 4743450"/>
              <a:gd name="connsiteY1" fmla="*/ 139768 h 438218"/>
              <a:gd name="connsiteX2" fmla="*/ 4076700 w 4743450"/>
              <a:gd name="connsiteY2" fmla="*/ 260418 h 438218"/>
              <a:gd name="connsiteX3" fmla="*/ 3708400 w 4743450"/>
              <a:gd name="connsiteY3" fmla="*/ 88968 h 438218"/>
              <a:gd name="connsiteX4" fmla="*/ 3327400 w 4743450"/>
              <a:gd name="connsiteY4" fmla="*/ 247718 h 438218"/>
              <a:gd name="connsiteX5" fmla="*/ 3048000 w 4743450"/>
              <a:gd name="connsiteY5" fmla="*/ 101668 h 438218"/>
              <a:gd name="connsiteX6" fmla="*/ 2590800 w 4743450"/>
              <a:gd name="connsiteY6" fmla="*/ 279468 h 438218"/>
              <a:gd name="connsiteX7" fmla="*/ 2273300 w 4743450"/>
              <a:gd name="connsiteY7" fmla="*/ 44518 h 438218"/>
              <a:gd name="connsiteX8" fmla="*/ 1778000 w 4743450"/>
              <a:gd name="connsiteY8" fmla="*/ 196918 h 438218"/>
              <a:gd name="connsiteX9" fmla="*/ 1466850 w 4743450"/>
              <a:gd name="connsiteY9" fmla="*/ 68 h 438218"/>
              <a:gd name="connsiteX10" fmla="*/ 1085850 w 4743450"/>
              <a:gd name="connsiteY10" fmla="*/ 222318 h 438218"/>
              <a:gd name="connsiteX11" fmla="*/ 825500 w 4743450"/>
              <a:gd name="connsiteY11" fmla="*/ 146118 h 438218"/>
              <a:gd name="connsiteX12" fmla="*/ 520700 w 4743450"/>
              <a:gd name="connsiteY12" fmla="*/ 254068 h 438218"/>
              <a:gd name="connsiteX13" fmla="*/ 323850 w 4743450"/>
              <a:gd name="connsiteY13" fmla="*/ 184218 h 438218"/>
              <a:gd name="connsiteX14" fmla="*/ 0 w 4743450"/>
              <a:gd name="connsiteY14" fmla="*/ 431868 h 438218"/>
              <a:gd name="connsiteX0" fmla="*/ 4743450 w 4743450"/>
              <a:gd name="connsiteY0" fmla="*/ 438218 h 438218"/>
              <a:gd name="connsiteX1" fmla="*/ 4514850 w 4743450"/>
              <a:gd name="connsiteY1" fmla="*/ 139768 h 438218"/>
              <a:gd name="connsiteX2" fmla="*/ 4076700 w 4743450"/>
              <a:gd name="connsiteY2" fmla="*/ 260418 h 438218"/>
              <a:gd name="connsiteX3" fmla="*/ 3708400 w 4743450"/>
              <a:gd name="connsiteY3" fmla="*/ 88968 h 438218"/>
              <a:gd name="connsiteX4" fmla="*/ 3352800 w 4743450"/>
              <a:gd name="connsiteY4" fmla="*/ 190568 h 438218"/>
              <a:gd name="connsiteX5" fmla="*/ 3048000 w 4743450"/>
              <a:gd name="connsiteY5" fmla="*/ 101668 h 438218"/>
              <a:gd name="connsiteX6" fmla="*/ 2590800 w 4743450"/>
              <a:gd name="connsiteY6" fmla="*/ 279468 h 438218"/>
              <a:gd name="connsiteX7" fmla="*/ 2273300 w 4743450"/>
              <a:gd name="connsiteY7" fmla="*/ 44518 h 438218"/>
              <a:gd name="connsiteX8" fmla="*/ 1778000 w 4743450"/>
              <a:gd name="connsiteY8" fmla="*/ 196918 h 438218"/>
              <a:gd name="connsiteX9" fmla="*/ 1466850 w 4743450"/>
              <a:gd name="connsiteY9" fmla="*/ 68 h 438218"/>
              <a:gd name="connsiteX10" fmla="*/ 1085850 w 4743450"/>
              <a:gd name="connsiteY10" fmla="*/ 222318 h 438218"/>
              <a:gd name="connsiteX11" fmla="*/ 825500 w 4743450"/>
              <a:gd name="connsiteY11" fmla="*/ 146118 h 438218"/>
              <a:gd name="connsiteX12" fmla="*/ 520700 w 4743450"/>
              <a:gd name="connsiteY12" fmla="*/ 254068 h 438218"/>
              <a:gd name="connsiteX13" fmla="*/ 323850 w 4743450"/>
              <a:gd name="connsiteY13" fmla="*/ 184218 h 438218"/>
              <a:gd name="connsiteX14" fmla="*/ 0 w 4743450"/>
              <a:gd name="connsiteY14" fmla="*/ 431868 h 43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43450" h="438218">
                <a:moveTo>
                  <a:pt x="4743450" y="438218"/>
                </a:moveTo>
                <a:cubicBezTo>
                  <a:pt x="4684712" y="303809"/>
                  <a:pt x="4625975" y="169401"/>
                  <a:pt x="4514850" y="139768"/>
                </a:cubicBezTo>
                <a:cubicBezTo>
                  <a:pt x="4403725" y="110135"/>
                  <a:pt x="4211108" y="268885"/>
                  <a:pt x="4076700" y="260418"/>
                </a:cubicBezTo>
                <a:cubicBezTo>
                  <a:pt x="3942292" y="251951"/>
                  <a:pt x="3829050" y="100610"/>
                  <a:pt x="3708400" y="88968"/>
                </a:cubicBezTo>
                <a:cubicBezTo>
                  <a:pt x="3587750" y="77326"/>
                  <a:pt x="3462867" y="188451"/>
                  <a:pt x="3352800" y="190568"/>
                </a:cubicBezTo>
                <a:cubicBezTo>
                  <a:pt x="3242733" y="192685"/>
                  <a:pt x="3175000" y="86851"/>
                  <a:pt x="3048000" y="101668"/>
                </a:cubicBezTo>
                <a:cubicBezTo>
                  <a:pt x="2921000" y="116485"/>
                  <a:pt x="2719917" y="288993"/>
                  <a:pt x="2590800" y="279468"/>
                </a:cubicBezTo>
                <a:cubicBezTo>
                  <a:pt x="2461683" y="269943"/>
                  <a:pt x="2408767" y="58276"/>
                  <a:pt x="2273300" y="44518"/>
                </a:cubicBezTo>
                <a:cubicBezTo>
                  <a:pt x="2137833" y="30760"/>
                  <a:pt x="1912408" y="204326"/>
                  <a:pt x="1778000" y="196918"/>
                </a:cubicBezTo>
                <a:cubicBezTo>
                  <a:pt x="1643592" y="189510"/>
                  <a:pt x="1582208" y="-4165"/>
                  <a:pt x="1466850" y="68"/>
                </a:cubicBezTo>
                <a:cubicBezTo>
                  <a:pt x="1351492" y="4301"/>
                  <a:pt x="1192742" y="197976"/>
                  <a:pt x="1085850" y="222318"/>
                </a:cubicBezTo>
                <a:cubicBezTo>
                  <a:pt x="978958" y="246660"/>
                  <a:pt x="919692" y="140826"/>
                  <a:pt x="825500" y="146118"/>
                </a:cubicBezTo>
                <a:cubicBezTo>
                  <a:pt x="731308" y="151410"/>
                  <a:pt x="604308" y="247718"/>
                  <a:pt x="520700" y="254068"/>
                </a:cubicBezTo>
                <a:cubicBezTo>
                  <a:pt x="437092" y="260418"/>
                  <a:pt x="410633" y="154585"/>
                  <a:pt x="323850" y="184218"/>
                </a:cubicBezTo>
                <a:cubicBezTo>
                  <a:pt x="237067" y="213851"/>
                  <a:pt x="118533" y="322859"/>
                  <a:pt x="0" y="43186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a16="http://schemas.microsoft.com/office/drawing/2014/main" id="{9EDD1037-B98B-46F8-830F-20BED021994F}"/>
              </a:ext>
            </a:extLst>
          </p:cNvPr>
          <p:cNvSpPr/>
          <p:nvPr/>
        </p:nvSpPr>
        <p:spPr bwMode="auto">
          <a:xfrm>
            <a:off x="6048000" y="1980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Freeform 40">
            <a:extLst>
              <a:ext uri="{FF2B5EF4-FFF2-40B4-BE49-F238E27FC236}">
                <a16:creationId xmlns:a16="http://schemas.microsoft.com/office/drawing/2014/main" id="{7B1323AA-D59F-4E4E-9398-4E0DD06CBF13}"/>
              </a:ext>
            </a:extLst>
          </p:cNvPr>
          <p:cNvSpPr/>
          <p:nvPr/>
        </p:nvSpPr>
        <p:spPr bwMode="auto">
          <a:xfrm>
            <a:off x="3274451" y="219335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41">
            <a:extLst>
              <a:ext uri="{FF2B5EF4-FFF2-40B4-BE49-F238E27FC236}">
                <a16:creationId xmlns:a16="http://schemas.microsoft.com/office/drawing/2014/main" id="{5CC4808E-B696-43F0-BF15-57F50778FCB1}"/>
              </a:ext>
            </a:extLst>
          </p:cNvPr>
          <p:cNvSpPr/>
          <p:nvPr/>
        </p:nvSpPr>
        <p:spPr bwMode="auto">
          <a:xfrm flipH="1">
            <a:off x="5272511" y="219764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50" name="Straight Connector 10">
            <a:extLst>
              <a:ext uri="{FF2B5EF4-FFF2-40B4-BE49-F238E27FC236}">
                <a16:creationId xmlns:a16="http://schemas.microsoft.com/office/drawing/2014/main" id="{957D02C5-54FB-42F6-AE92-B01B7E2CDCAE}"/>
              </a:ext>
            </a:extLst>
          </p:cNvPr>
          <p:cNvCxnSpPr/>
          <p:nvPr/>
        </p:nvCxnSpPr>
        <p:spPr bwMode="auto">
          <a:xfrm>
            <a:off x="6084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Rechte verbindingslijn 50">
            <a:extLst>
              <a:ext uri="{FF2B5EF4-FFF2-40B4-BE49-F238E27FC236}">
                <a16:creationId xmlns:a16="http://schemas.microsoft.com/office/drawing/2014/main" id="{095DC539-D6DA-4A4E-B108-4125F71BF360}"/>
              </a:ext>
            </a:extLst>
          </p:cNvPr>
          <p:cNvCxnSpPr>
            <a:cxnSpLocks/>
          </p:cNvCxnSpPr>
          <p:nvPr/>
        </p:nvCxnSpPr>
        <p:spPr bwMode="auto">
          <a:xfrm>
            <a:off x="2744096" y="3314144"/>
            <a:ext cx="53035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Rechte verbindingslijn 52">
            <a:extLst>
              <a:ext uri="{FF2B5EF4-FFF2-40B4-BE49-F238E27FC236}">
                <a16:creationId xmlns:a16="http://schemas.microsoft.com/office/drawing/2014/main" id="{8AFAB2E7-687E-4F9E-A67C-CB3446661FE5}"/>
              </a:ext>
            </a:extLst>
          </p:cNvPr>
          <p:cNvCxnSpPr>
            <a:cxnSpLocks/>
          </p:cNvCxnSpPr>
          <p:nvPr/>
        </p:nvCxnSpPr>
        <p:spPr bwMode="auto">
          <a:xfrm>
            <a:off x="4284000" y="3314144"/>
            <a:ext cx="67563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Rectangle 62">
            <a:extLst>
              <a:ext uri="{FF2B5EF4-FFF2-40B4-BE49-F238E27FC236}">
                <a16:creationId xmlns:a16="http://schemas.microsoft.com/office/drawing/2014/main" id="{2C694111-DDE1-40E5-B8C8-B2178C3F330A}"/>
              </a:ext>
            </a:extLst>
          </p:cNvPr>
          <p:cNvSpPr/>
          <p:nvPr/>
        </p:nvSpPr>
        <p:spPr>
          <a:xfrm>
            <a:off x="4910575" y="2790132"/>
            <a:ext cx="365485" cy="338554"/>
          </a:xfrm>
          <a:prstGeom prst="rect">
            <a:avLst/>
          </a:prstGeom>
        </p:spPr>
        <p:txBody>
          <a:bodyPr wrap="none" lIns="0" rIns="0">
            <a:spAutoFit/>
          </a:bodyPr>
          <a:lstStyle/>
          <a:p>
            <a:r>
              <a:rPr lang="nl-NL" sz="1600" dirty="0" err="1">
                <a:solidFill>
                  <a:srgbClr val="CC0000"/>
                </a:solidFill>
              </a:rPr>
              <a:t>esse</a:t>
            </a:r>
            <a:endParaRPr lang="nl-NL" sz="1600" dirty="0">
              <a:solidFill>
                <a:srgbClr val="CC0000"/>
              </a:solidFill>
            </a:endParaRPr>
          </a:p>
        </p:txBody>
      </p:sp>
      <p:cxnSp>
        <p:nvCxnSpPr>
          <p:cNvPr id="56" name="Rechte verbindingslijn 55">
            <a:extLst>
              <a:ext uri="{FF2B5EF4-FFF2-40B4-BE49-F238E27FC236}">
                <a16:creationId xmlns:a16="http://schemas.microsoft.com/office/drawing/2014/main" id="{DD7FCAF2-6333-4DBF-86AE-1208753C7A6E}"/>
              </a:ext>
            </a:extLst>
          </p:cNvPr>
          <p:cNvCxnSpPr>
            <a:cxnSpLocks/>
          </p:cNvCxnSpPr>
          <p:nvPr/>
        </p:nvCxnSpPr>
        <p:spPr bwMode="auto">
          <a:xfrm>
            <a:off x="5042329" y="3311444"/>
            <a:ext cx="91261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Freeform 24">
            <a:extLst>
              <a:ext uri="{FF2B5EF4-FFF2-40B4-BE49-F238E27FC236}">
                <a16:creationId xmlns:a16="http://schemas.microsoft.com/office/drawing/2014/main" id="{C99E3C47-1D20-4303-84B3-F10DDB3733F3}"/>
              </a:ext>
            </a:extLst>
          </p:cNvPr>
          <p:cNvSpPr/>
          <p:nvPr/>
        </p:nvSpPr>
        <p:spPr bwMode="auto">
          <a:xfrm>
            <a:off x="3325796" y="297554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9" name="Plus 25">
            <a:extLst>
              <a:ext uri="{FF2B5EF4-FFF2-40B4-BE49-F238E27FC236}">
                <a16:creationId xmlns:a16="http://schemas.microsoft.com/office/drawing/2014/main" id="{F43BD53D-DA51-4834-9C7B-0E722C95B148}"/>
              </a:ext>
            </a:extLst>
          </p:cNvPr>
          <p:cNvSpPr/>
          <p:nvPr/>
        </p:nvSpPr>
        <p:spPr bwMode="auto">
          <a:xfrm>
            <a:off x="3505796" y="3339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Freeform 26">
            <a:extLst>
              <a:ext uri="{FF2B5EF4-FFF2-40B4-BE49-F238E27FC236}">
                <a16:creationId xmlns:a16="http://schemas.microsoft.com/office/drawing/2014/main" id="{78B40886-F438-44E9-A2A2-3FB6951DA3DA}"/>
              </a:ext>
            </a:extLst>
          </p:cNvPr>
          <p:cNvSpPr/>
          <p:nvPr/>
        </p:nvSpPr>
        <p:spPr bwMode="auto">
          <a:xfrm flipH="1">
            <a:off x="5830307" y="297554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Rounded Rectangle 12">
            <a:extLst>
              <a:ext uri="{FF2B5EF4-FFF2-40B4-BE49-F238E27FC236}">
                <a16:creationId xmlns:a16="http://schemas.microsoft.com/office/drawing/2014/main" id="{C19AEAB1-4B56-40D7-80CE-0EE5805C1763}"/>
              </a:ext>
            </a:extLst>
          </p:cNvPr>
          <p:cNvSpPr/>
          <p:nvPr/>
        </p:nvSpPr>
        <p:spPr bwMode="auto">
          <a:xfrm>
            <a:off x="1745930" y="27095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2" name="Afgeronde rechthoek 59">
            <a:extLst>
              <a:ext uri="{FF2B5EF4-FFF2-40B4-BE49-F238E27FC236}">
                <a16:creationId xmlns:a16="http://schemas.microsoft.com/office/drawing/2014/main" id="{32441819-3020-48F8-B9A2-2F0FF835CDB0}"/>
              </a:ext>
            </a:extLst>
          </p:cNvPr>
          <p:cNvSpPr/>
          <p:nvPr/>
        </p:nvSpPr>
        <p:spPr bwMode="auto">
          <a:xfrm>
            <a:off x="3072361" y="1968806"/>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3" name="Linkeraccolade 62">
            <a:extLst>
              <a:ext uri="{FF2B5EF4-FFF2-40B4-BE49-F238E27FC236}">
                <a16:creationId xmlns:a16="http://schemas.microsoft.com/office/drawing/2014/main" id="{04E18352-F7E2-41A9-820A-D99B0ED3EADB}"/>
              </a:ext>
            </a:extLst>
          </p:cNvPr>
          <p:cNvSpPr/>
          <p:nvPr/>
        </p:nvSpPr>
        <p:spPr bwMode="auto">
          <a:xfrm>
            <a:off x="2828715" y="1909182"/>
            <a:ext cx="337485" cy="432000"/>
          </a:xfrm>
          <a:prstGeom prst="leftBrace">
            <a:avLst>
              <a:gd name="adj1" fmla="val 35163"/>
              <a:gd name="adj2" fmla="val 50000"/>
            </a:avLst>
          </a:prstGeom>
          <a:noFill/>
          <a:ln w="31750" cap="flat" cmpd="sng" algn="ctr">
            <a:solidFill>
              <a:srgbClr val="FFFF99"/>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4" name="Linkeraccolade 63">
            <a:extLst>
              <a:ext uri="{FF2B5EF4-FFF2-40B4-BE49-F238E27FC236}">
                <a16:creationId xmlns:a16="http://schemas.microsoft.com/office/drawing/2014/main" id="{6F184486-D5D0-412D-8ABB-579312376E53}"/>
              </a:ext>
            </a:extLst>
          </p:cNvPr>
          <p:cNvSpPr/>
          <p:nvPr/>
        </p:nvSpPr>
        <p:spPr bwMode="auto">
          <a:xfrm flipH="1">
            <a:off x="3301607" y="1914806"/>
            <a:ext cx="338400" cy="432000"/>
          </a:xfrm>
          <a:prstGeom prst="leftBrace">
            <a:avLst>
              <a:gd name="adj1" fmla="val 35163"/>
              <a:gd name="adj2" fmla="val 50000"/>
            </a:avLst>
          </a:prstGeom>
          <a:noFill/>
          <a:ln w="31750" cap="flat" cmpd="sng" algn="ctr">
            <a:solidFill>
              <a:srgbClr val="FFFF99"/>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5" name="Rounded Rectangle 12">
            <a:extLst>
              <a:ext uri="{FF2B5EF4-FFF2-40B4-BE49-F238E27FC236}">
                <a16:creationId xmlns:a16="http://schemas.microsoft.com/office/drawing/2014/main" id="{266EB838-9C84-4E3C-B347-0171BBB4FDAF}"/>
              </a:ext>
            </a:extLst>
          </p:cNvPr>
          <p:cNvSpPr/>
          <p:nvPr/>
        </p:nvSpPr>
        <p:spPr bwMode="auto">
          <a:xfrm>
            <a:off x="4494310" y="27095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6" name="Rounded Rectangle 12">
            <a:extLst>
              <a:ext uri="{FF2B5EF4-FFF2-40B4-BE49-F238E27FC236}">
                <a16:creationId xmlns:a16="http://schemas.microsoft.com/office/drawing/2014/main" id="{D26F8251-5AEA-4F9A-8775-55E8A575BF8D}"/>
              </a:ext>
            </a:extLst>
          </p:cNvPr>
          <p:cNvSpPr/>
          <p:nvPr/>
        </p:nvSpPr>
        <p:spPr bwMode="auto">
          <a:xfrm>
            <a:off x="3936992" y="27095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67" name="Straight Connector 10">
            <a:extLst>
              <a:ext uri="{FF2B5EF4-FFF2-40B4-BE49-F238E27FC236}">
                <a16:creationId xmlns:a16="http://schemas.microsoft.com/office/drawing/2014/main" id="{C6B7F2D5-2334-4288-A2F5-54A7372995BA}"/>
              </a:ext>
            </a:extLst>
          </p:cNvPr>
          <p:cNvCxnSpPr/>
          <p:nvPr/>
        </p:nvCxnSpPr>
        <p:spPr bwMode="auto">
          <a:xfrm>
            <a:off x="8533148"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Rechte verbindingslijn 67">
            <a:extLst>
              <a:ext uri="{FF2B5EF4-FFF2-40B4-BE49-F238E27FC236}">
                <a16:creationId xmlns:a16="http://schemas.microsoft.com/office/drawing/2014/main" id="{FFD432F0-BEF6-4344-9E7E-05FA5354CA38}"/>
              </a:ext>
            </a:extLst>
          </p:cNvPr>
          <p:cNvCxnSpPr>
            <a:cxnSpLocks/>
          </p:cNvCxnSpPr>
          <p:nvPr/>
        </p:nvCxnSpPr>
        <p:spPr bwMode="auto">
          <a:xfrm>
            <a:off x="7218289" y="3314144"/>
            <a:ext cx="53035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Rechte verbindingslijn 68">
            <a:extLst>
              <a:ext uri="{FF2B5EF4-FFF2-40B4-BE49-F238E27FC236}">
                <a16:creationId xmlns:a16="http://schemas.microsoft.com/office/drawing/2014/main" id="{846B7AE3-8DB1-4FC9-8965-60665C6C5552}"/>
              </a:ext>
            </a:extLst>
          </p:cNvPr>
          <p:cNvCxnSpPr>
            <a:cxnSpLocks/>
          </p:cNvCxnSpPr>
          <p:nvPr/>
        </p:nvCxnSpPr>
        <p:spPr bwMode="auto">
          <a:xfrm>
            <a:off x="7857514" y="3314144"/>
            <a:ext cx="62280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ounded Rectangle 12">
            <a:extLst>
              <a:ext uri="{FF2B5EF4-FFF2-40B4-BE49-F238E27FC236}">
                <a16:creationId xmlns:a16="http://schemas.microsoft.com/office/drawing/2014/main" id="{B0578B05-A73A-4C6C-B222-F2BD3737AA52}"/>
              </a:ext>
            </a:extLst>
          </p:cNvPr>
          <p:cNvSpPr/>
          <p:nvPr/>
        </p:nvSpPr>
        <p:spPr bwMode="auto">
          <a:xfrm>
            <a:off x="6739291" y="27095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72" name="Straight Connector 10">
            <a:extLst>
              <a:ext uri="{FF2B5EF4-FFF2-40B4-BE49-F238E27FC236}">
                <a16:creationId xmlns:a16="http://schemas.microsoft.com/office/drawing/2014/main" id="{F7ED3E37-1779-4707-BD20-0C9A8D56AA1D}"/>
              </a:ext>
            </a:extLst>
          </p:cNvPr>
          <p:cNvCxnSpPr/>
          <p:nvPr/>
        </p:nvCxnSpPr>
        <p:spPr bwMode="auto">
          <a:xfrm>
            <a:off x="8064000" y="4433863"/>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Rechte verbindingslijn 72">
            <a:extLst>
              <a:ext uri="{FF2B5EF4-FFF2-40B4-BE49-F238E27FC236}">
                <a16:creationId xmlns:a16="http://schemas.microsoft.com/office/drawing/2014/main" id="{8B0CD4C0-48A9-4BA7-981D-683C9C0A60D5}"/>
              </a:ext>
            </a:extLst>
          </p:cNvPr>
          <p:cNvCxnSpPr>
            <a:cxnSpLocks/>
          </p:cNvCxnSpPr>
          <p:nvPr/>
        </p:nvCxnSpPr>
        <p:spPr bwMode="auto">
          <a:xfrm>
            <a:off x="900000" y="4104000"/>
            <a:ext cx="50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Rechte verbindingslijn 74">
            <a:extLst>
              <a:ext uri="{FF2B5EF4-FFF2-40B4-BE49-F238E27FC236}">
                <a16:creationId xmlns:a16="http://schemas.microsoft.com/office/drawing/2014/main" id="{0A2D7B31-4028-48EA-B410-FFEADBE504C8}"/>
              </a:ext>
            </a:extLst>
          </p:cNvPr>
          <p:cNvCxnSpPr>
            <a:cxnSpLocks/>
          </p:cNvCxnSpPr>
          <p:nvPr/>
        </p:nvCxnSpPr>
        <p:spPr bwMode="auto">
          <a:xfrm>
            <a:off x="5326307" y="4104000"/>
            <a:ext cx="75769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Rechte verbindingslijn 76">
            <a:extLst>
              <a:ext uri="{FF2B5EF4-FFF2-40B4-BE49-F238E27FC236}">
                <a16:creationId xmlns:a16="http://schemas.microsoft.com/office/drawing/2014/main" id="{A3EE0EAE-39C8-490D-8D49-3C7A6C35B07E}"/>
              </a:ext>
            </a:extLst>
          </p:cNvPr>
          <p:cNvCxnSpPr>
            <a:cxnSpLocks/>
          </p:cNvCxnSpPr>
          <p:nvPr/>
        </p:nvCxnSpPr>
        <p:spPr bwMode="auto">
          <a:xfrm>
            <a:off x="6440485" y="4104000"/>
            <a:ext cx="62280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Rechte verbindingslijn 77">
            <a:extLst>
              <a:ext uri="{FF2B5EF4-FFF2-40B4-BE49-F238E27FC236}">
                <a16:creationId xmlns:a16="http://schemas.microsoft.com/office/drawing/2014/main" id="{A2B1534B-67D9-48DA-BEC7-2B14CF820D63}"/>
              </a:ext>
            </a:extLst>
          </p:cNvPr>
          <p:cNvCxnSpPr>
            <a:cxnSpLocks/>
          </p:cNvCxnSpPr>
          <p:nvPr/>
        </p:nvCxnSpPr>
        <p:spPr bwMode="auto">
          <a:xfrm>
            <a:off x="900000" y="4872072"/>
            <a:ext cx="4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Rechte verbindingslijn 78">
            <a:extLst>
              <a:ext uri="{FF2B5EF4-FFF2-40B4-BE49-F238E27FC236}">
                <a16:creationId xmlns:a16="http://schemas.microsoft.com/office/drawing/2014/main" id="{42816231-8023-4BBE-A0A5-CE0DF58504FD}"/>
              </a:ext>
            </a:extLst>
          </p:cNvPr>
          <p:cNvCxnSpPr>
            <a:cxnSpLocks/>
          </p:cNvCxnSpPr>
          <p:nvPr/>
        </p:nvCxnSpPr>
        <p:spPr bwMode="auto">
          <a:xfrm>
            <a:off x="7178146" y="4872072"/>
            <a:ext cx="79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Freeform 24">
            <a:extLst>
              <a:ext uri="{FF2B5EF4-FFF2-40B4-BE49-F238E27FC236}">
                <a16:creationId xmlns:a16="http://schemas.microsoft.com/office/drawing/2014/main" id="{D5FB4168-CBB6-434D-B12B-EAA5DAF1DF27}"/>
              </a:ext>
            </a:extLst>
          </p:cNvPr>
          <p:cNvSpPr/>
          <p:nvPr/>
        </p:nvSpPr>
        <p:spPr bwMode="auto">
          <a:xfrm>
            <a:off x="4046582" y="372552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2" name="Plus 25">
            <a:extLst>
              <a:ext uri="{FF2B5EF4-FFF2-40B4-BE49-F238E27FC236}">
                <a16:creationId xmlns:a16="http://schemas.microsoft.com/office/drawing/2014/main" id="{9C8D3594-8C24-4349-8551-521CEC6D7E0C}"/>
              </a:ext>
            </a:extLst>
          </p:cNvPr>
          <p:cNvSpPr/>
          <p:nvPr/>
        </p:nvSpPr>
        <p:spPr bwMode="auto">
          <a:xfrm>
            <a:off x="4121580" y="406675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3" name="Freeform 26">
            <a:extLst>
              <a:ext uri="{FF2B5EF4-FFF2-40B4-BE49-F238E27FC236}">
                <a16:creationId xmlns:a16="http://schemas.microsoft.com/office/drawing/2014/main" id="{DC244AFE-7172-4B10-A9CB-4DC281B42E4D}"/>
              </a:ext>
            </a:extLst>
          </p:cNvPr>
          <p:cNvSpPr/>
          <p:nvPr/>
        </p:nvSpPr>
        <p:spPr bwMode="auto">
          <a:xfrm flipH="1">
            <a:off x="7830000" y="449983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4" name="Freeform 24">
            <a:extLst>
              <a:ext uri="{FF2B5EF4-FFF2-40B4-BE49-F238E27FC236}">
                <a16:creationId xmlns:a16="http://schemas.microsoft.com/office/drawing/2014/main" id="{8E5326F4-F62D-444F-B460-9EEAB3B6BD7D}"/>
              </a:ext>
            </a:extLst>
          </p:cNvPr>
          <p:cNvSpPr/>
          <p:nvPr/>
        </p:nvSpPr>
        <p:spPr bwMode="auto">
          <a:xfrm>
            <a:off x="7091196" y="372081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5" name="Plus 25">
            <a:extLst>
              <a:ext uri="{FF2B5EF4-FFF2-40B4-BE49-F238E27FC236}">
                <a16:creationId xmlns:a16="http://schemas.microsoft.com/office/drawing/2014/main" id="{8F2652D2-452A-486B-B3C7-20EE4216E201}"/>
              </a:ext>
            </a:extLst>
          </p:cNvPr>
          <p:cNvSpPr/>
          <p:nvPr/>
        </p:nvSpPr>
        <p:spPr bwMode="auto">
          <a:xfrm>
            <a:off x="7320147" y="408081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6" name="Freeform 26">
            <a:extLst>
              <a:ext uri="{FF2B5EF4-FFF2-40B4-BE49-F238E27FC236}">
                <a16:creationId xmlns:a16="http://schemas.microsoft.com/office/drawing/2014/main" id="{D64CAD31-C6BD-4817-AC5D-63FDE127F0EA}"/>
              </a:ext>
            </a:extLst>
          </p:cNvPr>
          <p:cNvSpPr/>
          <p:nvPr/>
        </p:nvSpPr>
        <p:spPr bwMode="auto">
          <a:xfrm flipH="1">
            <a:off x="1224000" y="449983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7" name="Rounded Rectangle 12">
            <a:extLst>
              <a:ext uri="{FF2B5EF4-FFF2-40B4-BE49-F238E27FC236}">
                <a16:creationId xmlns:a16="http://schemas.microsoft.com/office/drawing/2014/main" id="{0A95BAA9-87B5-4D2E-B0ED-9B57175DEE25}"/>
              </a:ext>
            </a:extLst>
          </p:cNvPr>
          <p:cNvSpPr/>
          <p:nvPr/>
        </p:nvSpPr>
        <p:spPr bwMode="auto">
          <a:xfrm>
            <a:off x="1707145" y="35004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8" name="Rounded Rectangle 12">
            <a:extLst>
              <a:ext uri="{FF2B5EF4-FFF2-40B4-BE49-F238E27FC236}">
                <a16:creationId xmlns:a16="http://schemas.microsoft.com/office/drawing/2014/main" id="{4A8C4E9A-B773-4C80-97EB-2B617B437B3C}"/>
              </a:ext>
            </a:extLst>
          </p:cNvPr>
          <p:cNvSpPr/>
          <p:nvPr/>
        </p:nvSpPr>
        <p:spPr bwMode="auto">
          <a:xfrm>
            <a:off x="6098771" y="35004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9" name="Vrije vorm: vorm 88">
            <a:extLst>
              <a:ext uri="{FF2B5EF4-FFF2-40B4-BE49-F238E27FC236}">
                <a16:creationId xmlns:a16="http://schemas.microsoft.com/office/drawing/2014/main" id="{6B7D3F08-F9A1-4BAD-ABDE-1998E2A71B4A}"/>
              </a:ext>
            </a:extLst>
          </p:cNvPr>
          <p:cNvSpPr/>
          <p:nvPr/>
        </p:nvSpPr>
        <p:spPr bwMode="auto">
          <a:xfrm>
            <a:off x="6236898" y="3441454"/>
            <a:ext cx="1216325" cy="440433"/>
          </a:xfrm>
          <a:custGeom>
            <a:avLst/>
            <a:gdLst>
              <a:gd name="connsiteX0" fmla="*/ 1216325 w 1216325"/>
              <a:gd name="connsiteY0" fmla="*/ 414554 h 440433"/>
              <a:gd name="connsiteX1" fmla="*/ 948906 w 1216325"/>
              <a:gd name="connsiteY1" fmla="*/ 486 h 440433"/>
              <a:gd name="connsiteX2" fmla="*/ 543464 w 1216325"/>
              <a:gd name="connsiteY2" fmla="*/ 328289 h 440433"/>
              <a:gd name="connsiteX3" fmla="*/ 327804 w 1216325"/>
              <a:gd name="connsiteY3" fmla="*/ 198893 h 440433"/>
              <a:gd name="connsiteX4" fmla="*/ 0 w 1216325"/>
              <a:gd name="connsiteY4" fmla="*/ 440433 h 440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325" h="440433">
                <a:moveTo>
                  <a:pt x="1216325" y="414554"/>
                </a:moveTo>
                <a:cubicBezTo>
                  <a:pt x="1138687" y="214709"/>
                  <a:pt x="1061050" y="14864"/>
                  <a:pt x="948906" y="486"/>
                </a:cubicBezTo>
                <a:cubicBezTo>
                  <a:pt x="836762" y="-13892"/>
                  <a:pt x="646981" y="295221"/>
                  <a:pt x="543464" y="328289"/>
                </a:cubicBezTo>
                <a:cubicBezTo>
                  <a:pt x="439947" y="361357"/>
                  <a:pt x="418381" y="180202"/>
                  <a:pt x="327804" y="198893"/>
                </a:cubicBezTo>
                <a:cubicBezTo>
                  <a:pt x="237227" y="217584"/>
                  <a:pt x="118613" y="329008"/>
                  <a:pt x="0" y="44043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0" name="Rounded Rectangle 12">
            <a:extLst>
              <a:ext uri="{FF2B5EF4-FFF2-40B4-BE49-F238E27FC236}">
                <a16:creationId xmlns:a16="http://schemas.microsoft.com/office/drawing/2014/main" id="{D116A185-8FBD-4327-86DC-0FBCDB84ED67}"/>
              </a:ext>
            </a:extLst>
          </p:cNvPr>
          <p:cNvSpPr/>
          <p:nvPr/>
        </p:nvSpPr>
        <p:spPr bwMode="auto">
          <a:xfrm>
            <a:off x="7251546" y="350152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1" name="Freeform 40">
            <a:extLst>
              <a:ext uri="{FF2B5EF4-FFF2-40B4-BE49-F238E27FC236}">
                <a16:creationId xmlns:a16="http://schemas.microsoft.com/office/drawing/2014/main" id="{E69B0FBF-1DFB-47B0-B00E-7AC52C9175C1}"/>
              </a:ext>
            </a:extLst>
          </p:cNvPr>
          <p:cNvSpPr/>
          <p:nvPr/>
        </p:nvSpPr>
        <p:spPr bwMode="auto">
          <a:xfrm>
            <a:off x="1457930" y="449868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2" name="Freeform 41">
            <a:extLst>
              <a:ext uri="{FF2B5EF4-FFF2-40B4-BE49-F238E27FC236}">
                <a16:creationId xmlns:a16="http://schemas.microsoft.com/office/drawing/2014/main" id="{6DE3EDAD-B5DA-4ACA-88C1-7B901981E185}"/>
              </a:ext>
            </a:extLst>
          </p:cNvPr>
          <p:cNvSpPr/>
          <p:nvPr/>
        </p:nvSpPr>
        <p:spPr bwMode="auto">
          <a:xfrm flipH="1">
            <a:off x="7789040" y="45460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3" name="Afgeronde rechthoek 59">
            <a:extLst>
              <a:ext uri="{FF2B5EF4-FFF2-40B4-BE49-F238E27FC236}">
                <a16:creationId xmlns:a16="http://schemas.microsoft.com/office/drawing/2014/main" id="{FBE4C52E-4322-47AD-B9CF-66ABE98CCBB8}"/>
              </a:ext>
            </a:extLst>
          </p:cNvPr>
          <p:cNvSpPr/>
          <p:nvPr/>
        </p:nvSpPr>
        <p:spPr bwMode="auto">
          <a:xfrm>
            <a:off x="1570754" y="4236127"/>
            <a:ext cx="324000" cy="324000"/>
          </a:xfrm>
          <a:prstGeom prst="roundRect">
            <a:avLst/>
          </a:prstGeom>
          <a:solidFill>
            <a:schemeClr val="bg1">
              <a:lumMod val="75000"/>
            </a:schemeClr>
          </a:solidFill>
          <a:ln>
            <a:solidFill>
              <a:srgbClr val="005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4" name="Linkeraccolade 93">
            <a:extLst>
              <a:ext uri="{FF2B5EF4-FFF2-40B4-BE49-F238E27FC236}">
                <a16:creationId xmlns:a16="http://schemas.microsoft.com/office/drawing/2014/main" id="{E4637478-4468-408B-869A-915737213144}"/>
              </a:ext>
            </a:extLst>
          </p:cNvPr>
          <p:cNvSpPr/>
          <p:nvPr/>
        </p:nvSpPr>
        <p:spPr bwMode="auto">
          <a:xfrm>
            <a:off x="1327108" y="4176503"/>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5" name="Linkeraccolade 94">
            <a:extLst>
              <a:ext uri="{FF2B5EF4-FFF2-40B4-BE49-F238E27FC236}">
                <a16:creationId xmlns:a16="http://schemas.microsoft.com/office/drawing/2014/main" id="{90B861A1-A2C9-441F-9523-6DC294EEB10D}"/>
              </a:ext>
            </a:extLst>
          </p:cNvPr>
          <p:cNvSpPr/>
          <p:nvPr/>
        </p:nvSpPr>
        <p:spPr bwMode="auto">
          <a:xfrm flipH="1">
            <a:off x="1800000" y="4182127"/>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6" name="Rounded Rectangle 12">
            <a:extLst>
              <a:ext uri="{FF2B5EF4-FFF2-40B4-BE49-F238E27FC236}">
                <a16:creationId xmlns:a16="http://schemas.microsoft.com/office/drawing/2014/main" id="{69559362-AAE0-4324-8373-68938DB62FDF}"/>
              </a:ext>
            </a:extLst>
          </p:cNvPr>
          <p:cNvSpPr/>
          <p:nvPr/>
        </p:nvSpPr>
        <p:spPr bwMode="auto">
          <a:xfrm>
            <a:off x="2966462" y="4238399"/>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7" name="Rounded Rectangle 12">
            <a:extLst>
              <a:ext uri="{FF2B5EF4-FFF2-40B4-BE49-F238E27FC236}">
                <a16:creationId xmlns:a16="http://schemas.microsoft.com/office/drawing/2014/main" id="{02C215BD-2852-4243-984A-C1047FE79E3D}"/>
              </a:ext>
            </a:extLst>
          </p:cNvPr>
          <p:cNvSpPr/>
          <p:nvPr/>
        </p:nvSpPr>
        <p:spPr bwMode="auto">
          <a:xfrm>
            <a:off x="6440485" y="4236054"/>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8" name="Vrije vorm: vorm 97">
            <a:extLst>
              <a:ext uri="{FF2B5EF4-FFF2-40B4-BE49-F238E27FC236}">
                <a16:creationId xmlns:a16="http://schemas.microsoft.com/office/drawing/2014/main" id="{6DF0570A-F9B7-4133-BC60-0D668A4804FA}"/>
              </a:ext>
            </a:extLst>
          </p:cNvPr>
          <p:cNvSpPr/>
          <p:nvPr/>
        </p:nvSpPr>
        <p:spPr bwMode="auto">
          <a:xfrm>
            <a:off x="2337758" y="4459125"/>
            <a:ext cx="974785" cy="181886"/>
          </a:xfrm>
          <a:custGeom>
            <a:avLst/>
            <a:gdLst>
              <a:gd name="connsiteX0" fmla="*/ 0 w 974785"/>
              <a:gd name="connsiteY0" fmla="*/ 130128 h 181886"/>
              <a:gd name="connsiteX1" fmla="*/ 370936 w 974785"/>
              <a:gd name="connsiteY1" fmla="*/ 732 h 181886"/>
              <a:gd name="connsiteX2" fmla="*/ 974785 w 974785"/>
              <a:gd name="connsiteY2" fmla="*/ 181886 h 181886"/>
            </a:gdLst>
            <a:ahLst/>
            <a:cxnLst>
              <a:cxn ang="0">
                <a:pos x="connsiteX0" y="connsiteY0"/>
              </a:cxn>
              <a:cxn ang="0">
                <a:pos x="connsiteX1" y="connsiteY1"/>
              </a:cxn>
              <a:cxn ang="0">
                <a:pos x="connsiteX2" y="connsiteY2"/>
              </a:cxn>
            </a:cxnLst>
            <a:rect l="l" t="t" r="r" b="b"/>
            <a:pathLst>
              <a:path w="974785" h="181886">
                <a:moveTo>
                  <a:pt x="0" y="130128"/>
                </a:moveTo>
                <a:cubicBezTo>
                  <a:pt x="104236" y="61117"/>
                  <a:pt x="208472" y="-7894"/>
                  <a:pt x="370936" y="732"/>
                </a:cubicBezTo>
                <a:cubicBezTo>
                  <a:pt x="533400" y="9358"/>
                  <a:pt x="754092" y="95622"/>
                  <a:pt x="974785" y="18188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9" name="Vrije vorm: vorm 98">
            <a:extLst>
              <a:ext uri="{FF2B5EF4-FFF2-40B4-BE49-F238E27FC236}">
                <a16:creationId xmlns:a16="http://schemas.microsoft.com/office/drawing/2014/main" id="{8E05673E-AE24-40A8-8053-AB7C40F769F8}"/>
              </a:ext>
            </a:extLst>
          </p:cNvPr>
          <p:cNvSpPr/>
          <p:nvPr/>
        </p:nvSpPr>
        <p:spPr bwMode="auto">
          <a:xfrm>
            <a:off x="5020574" y="4388682"/>
            <a:ext cx="1794294" cy="260956"/>
          </a:xfrm>
          <a:custGeom>
            <a:avLst/>
            <a:gdLst>
              <a:gd name="connsiteX0" fmla="*/ 0 w 1794294"/>
              <a:gd name="connsiteY0" fmla="*/ 235076 h 260956"/>
              <a:gd name="connsiteX1" fmla="*/ 439947 w 1794294"/>
              <a:gd name="connsiteY1" fmla="*/ 28043 h 260956"/>
              <a:gd name="connsiteX2" fmla="*/ 681486 w 1794294"/>
              <a:gd name="connsiteY2" fmla="*/ 131560 h 260956"/>
              <a:gd name="connsiteX3" fmla="*/ 992037 w 1794294"/>
              <a:gd name="connsiteY3" fmla="*/ 2163 h 260956"/>
              <a:gd name="connsiteX4" fmla="*/ 1794294 w 1794294"/>
              <a:gd name="connsiteY4" fmla="*/ 260956 h 260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4294" h="260956">
                <a:moveTo>
                  <a:pt x="0" y="235076"/>
                </a:moveTo>
                <a:cubicBezTo>
                  <a:pt x="163183" y="140186"/>
                  <a:pt x="326366" y="45296"/>
                  <a:pt x="439947" y="28043"/>
                </a:cubicBezTo>
                <a:cubicBezTo>
                  <a:pt x="553528" y="10790"/>
                  <a:pt x="589471" y="135873"/>
                  <a:pt x="681486" y="131560"/>
                </a:cubicBezTo>
                <a:cubicBezTo>
                  <a:pt x="773501" y="127247"/>
                  <a:pt x="806569" y="-19403"/>
                  <a:pt x="992037" y="2163"/>
                </a:cubicBezTo>
                <a:cubicBezTo>
                  <a:pt x="1177505" y="23729"/>
                  <a:pt x="1485899" y="142342"/>
                  <a:pt x="1794294" y="26095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133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out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par>
                                <p:cTn id="40" presetID="35"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style.rotation</p:attrName>
                                        </p:attrNameLst>
                                      </p:cBhvr>
                                      <p:tavLst>
                                        <p:tav tm="0">
                                          <p:val>
                                            <p:fltVal val="720"/>
                                          </p:val>
                                        </p:tav>
                                        <p:tav tm="100000">
                                          <p:val>
                                            <p:fltVal val="0"/>
                                          </p:val>
                                        </p:tav>
                                      </p:tavLst>
                                    </p:anim>
                                    <p:anim calcmode="lin" valueType="num">
                                      <p:cBhvr>
                                        <p:cTn id="44" dur="1000" fill="hold"/>
                                        <p:tgtEl>
                                          <p:spTgt spid="19"/>
                                        </p:tgtEl>
                                        <p:attrNameLst>
                                          <p:attrName>ppt_h</p:attrName>
                                        </p:attrNameLst>
                                      </p:cBhvr>
                                      <p:tavLst>
                                        <p:tav tm="0">
                                          <p:val>
                                            <p:fltVal val="0"/>
                                          </p:val>
                                        </p:tav>
                                        <p:tav tm="100000">
                                          <p:val>
                                            <p:strVal val="#ppt_h"/>
                                          </p:val>
                                        </p:tav>
                                      </p:tavLst>
                                    </p:anim>
                                    <p:anim calcmode="lin" valueType="num">
                                      <p:cBhvr>
                                        <p:cTn id="45" dur="1000" fill="hold"/>
                                        <p:tgtEl>
                                          <p:spTgt spid="19"/>
                                        </p:tgtEl>
                                        <p:attrNameLst>
                                          <p:attrName>ppt_w</p:attrName>
                                        </p:attrNameLst>
                                      </p:cBhvr>
                                      <p:tavLst>
                                        <p:tav tm="0">
                                          <p:val>
                                            <p:fltVal val="0"/>
                                          </p:val>
                                        </p:tav>
                                        <p:tav tm="100000">
                                          <p:val>
                                            <p:strVal val="#ppt_w"/>
                                          </p:val>
                                        </p:tav>
                                      </p:tavLst>
                                    </p:anim>
                                  </p:childTnLst>
                                </p:cTn>
                              </p:par>
                            </p:childTnLst>
                          </p:cTn>
                        </p:par>
                        <p:par>
                          <p:cTn id="46" fill="hold">
                            <p:stCondLst>
                              <p:cond delay="1000"/>
                            </p:stCondLst>
                            <p:childTnLst>
                              <p:par>
                                <p:cTn id="47" presetID="2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right)">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left)">
                                      <p:cBhvr>
                                        <p:cTn id="54" dur="500"/>
                                        <p:tgtEl>
                                          <p:spTgt spid="21"/>
                                        </p:tgtEl>
                                      </p:cBhvr>
                                    </p:animEffect>
                                  </p:childTnLst>
                                </p:cTn>
                              </p:par>
                              <p:par>
                                <p:cTn id="55" presetID="35"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style.rotation</p:attrName>
                                        </p:attrNameLst>
                                      </p:cBhvr>
                                      <p:tavLst>
                                        <p:tav tm="0">
                                          <p:val>
                                            <p:fltVal val="720"/>
                                          </p:val>
                                        </p:tav>
                                        <p:tav tm="100000">
                                          <p:val>
                                            <p:fltVal val="0"/>
                                          </p:val>
                                        </p:tav>
                                      </p:tavLst>
                                    </p:anim>
                                    <p:anim calcmode="lin" valueType="num">
                                      <p:cBhvr>
                                        <p:cTn id="59" dur="1000" fill="hold"/>
                                        <p:tgtEl>
                                          <p:spTgt spid="22"/>
                                        </p:tgtEl>
                                        <p:attrNameLst>
                                          <p:attrName>ppt_h</p:attrName>
                                        </p:attrNameLst>
                                      </p:cBhvr>
                                      <p:tavLst>
                                        <p:tav tm="0">
                                          <p:val>
                                            <p:fltVal val="0"/>
                                          </p:val>
                                        </p:tav>
                                        <p:tav tm="100000">
                                          <p:val>
                                            <p:strVal val="#ppt_h"/>
                                          </p:val>
                                        </p:tav>
                                      </p:tavLst>
                                    </p:anim>
                                    <p:anim calcmode="lin" valueType="num">
                                      <p:cBhvr>
                                        <p:cTn id="60" dur="1000" fill="hold"/>
                                        <p:tgtEl>
                                          <p:spTgt spid="22"/>
                                        </p:tgtEl>
                                        <p:attrNameLst>
                                          <p:attrName>ppt_w</p:attrName>
                                        </p:attrNameLst>
                                      </p:cBhvr>
                                      <p:tavLst>
                                        <p:tav tm="0">
                                          <p:val>
                                            <p:fltVal val="0"/>
                                          </p:val>
                                        </p:tav>
                                        <p:tav tm="100000">
                                          <p:val>
                                            <p:strVal val="#ppt_w"/>
                                          </p:val>
                                        </p:tav>
                                      </p:tavLst>
                                    </p:anim>
                                  </p:childTnLst>
                                </p:cTn>
                              </p:par>
                            </p:childTnLst>
                          </p:cTn>
                        </p:par>
                        <p:par>
                          <p:cTn id="61" fill="hold">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right)">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par>
                                <p:cTn id="70" presetID="35" presetClass="entr" presetSubtype="0"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1000"/>
                                        <p:tgtEl>
                                          <p:spTgt spid="25"/>
                                        </p:tgtEl>
                                      </p:cBhvr>
                                    </p:animEffect>
                                    <p:anim calcmode="lin" valueType="num">
                                      <p:cBhvr>
                                        <p:cTn id="73" dur="1000" fill="hold"/>
                                        <p:tgtEl>
                                          <p:spTgt spid="25"/>
                                        </p:tgtEl>
                                        <p:attrNameLst>
                                          <p:attrName>style.rotation</p:attrName>
                                        </p:attrNameLst>
                                      </p:cBhvr>
                                      <p:tavLst>
                                        <p:tav tm="0">
                                          <p:val>
                                            <p:fltVal val="720"/>
                                          </p:val>
                                        </p:tav>
                                        <p:tav tm="100000">
                                          <p:val>
                                            <p:fltVal val="0"/>
                                          </p:val>
                                        </p:tav>
                                      </p:tavLst>
                                    </p:anim>
                                    <p:anim calcmode="lin" valueType="num">
                                      <p:cBhvr>
                                        <p:cTn id="74" dur="1000" fill="hold"/>
                                        <p:tgtEl>
                                          <p:spTgt spid="25"/>
                                        </p:tgtEl>
                                        <p:attrNameLst>
                                          <p:attrName>ppt_h</p:attrName>
                                        </p:attrNameLst>
                                      </p:cBhvr>
                                      <p:tavLst>
                                        <p:tav tm="0">
                                          <p:val>
                                            <p:fltVal val="0"/>
                                          </p:val>
                                        </p:tav>
                                        <p:tav tm="100000">
                                          <p:val>
                                            <p:strVal val="#ppt_h"/>
                                          </p:val>
                                        </p:tav>
                                      </p:tavLst>
                                    </p:anim>
                                    <p:anim calcmode="lin" valueType="num">
                                      <p:cBhvr>
                                        <p:cTn id="75" dur="1000" fill="hold"/>
                                        <p:tgtEl>
                                          <p:spTgt spid="25"/>
                                        </p:tgtEl>
                                        <p:attrNameLst>
                                          <p:attrName>ppt_w</p:attrName>
                                        </p:attrNameLst>
                                      </p:cBhvr>
                                      <p:tavLst>
                                        <p:tav tm="0">
                                          <p:val>
                                            <p:fltVal val="0"/>
                                          </p:val>
                                        </p:tav>
                                        <p:tav tm="100000">
                                          <p:val>
                                            <p:strVal val="#ppt_w"/>
                                          </p:val>
                                        </p:tav>
                                      </p:tavLst>
                                    </p:anim>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right)">
                                      <p:cBhvr>
                                        <p:cTn id="79" dur="500"/>
                                        <p:tgtEl>
                                          <p:spTgt spid="26"/>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750" fill="hold"/>
                                        <p:tgtEl>
                                          <p:spTgt spid="27"/>
                                        </p:tgtEl>
                                        <p:attrNameLst>
                                          <p:attrName>ppt_w</p:attrName>
                                        </p:attrNameLst>
                                      </p:cBhvr>
                                      <p:tavLst>
                                        <p:tav tm="0">
                                          <p:val>
                                            <p:fltVal val="0"/>
                                          </p:val>
                                        </p:tav>
                                        <p:tav tm="100000">
                                          <p:val>
                                            <p:strVal val="#ppt_w"/>
                                          </p:val>
                                        </p:tav>
                                      </p:tavLst>
                                    </p:anim>
                                    <p:anim calcmode="lin" valueType="num">
                                      <p:cBhvr>
                                        <p:cTn id="85" dur="750" fill="hold"/>
                                        <p:tgtEl>
                                          <p:spTgt spid="27"/>
                                        </p:tgtEl>
                                        <p:attrNameLst>
                                          <p:attrName>ppt_h</p:attrName>
                                        </p:attrNameLst>
                                      </p:cBhvr>
                                      <p:tavLst>
                                        <p:tav tm="0">
                                          <p:val>
                                            <p:fltVal val="0"/>
                                          </p:val>
                                        </p:tav>
                                        <p:tav tm="100000">
                                          <p:val>
                                            <p:strVal val="#ppt_h"/>
                                          </p:val>
                                        </p:tav>
                                      </p:tavLst>
                                    </p:anim>
                                    <p:anim calcmode="lin" valueType="num">
                                      <p:cBhvr>
                                        <p:cTn id="86" dur="750" fill="hold"/>
                                        <p:tgtEl>
                                          <p:spTgt spid="27"/>
                                        </p:tgtEl>
                                        <p:attrNameLst>
                                          <p:attrName>style.rotation</p:attrName>
                                        </p:attrNameLst>
                                      </p:cBhvr>
                                      <p:tavLst>
                                        <p:tav tm="0">
                                          <p:val>
                                            <p:fltVal val="90"/>
                                          </p:val>
                                        </p:tav>
                                        <p:tav tm="100000">
                                          <p:val>
                                            <p:fltVal val="0"/>
                                          </p:val>
                                        </p:tav>
                                      </p:tavLst>
                                    </p:anim>
                                    <p:animEffect transition="in" filter="fade">
                                      <p:cBhvr>
                                        <p:cTn id="87" dur="75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grpId="0" nodeType="clickEffect">
                                  <p:stCondLst>
                                    <p:cond delay="0"/>
                                  </p:stCondLst>
                                  <p:childTnLst>
                                    <p:set>
                                      <p:cBhvr>
                                        <p:cTn id="91" dur="1" fill="hold">
                                          <p:stCondLst>
                                            <p:cond delay="0"/>
                                          </p:stCondLst>
                                        </p:cTn>
                                        <p:tgtEl>
                                          <p:spTgt spid="6"/>
                                        </p:tgtEl>
                                        <p:attrNameLst>
                                          <p:attrName>style.visibility</p:attrName>
                                        </p:attrNameLst>
                                      </p:cBhvr>
                                      <p:to>
                                        <p:strVal val="visible"/>
                                      </p:to>
                                    </p:set>
                                    <p:animEffect transition="in" filter="wipe(right)">
                                      <p:cBhvr>
                                        <p:cTn id="92" dur="500"/>
                                        <p:tgtEl>
                                          <p:spTgt spid="6"/>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34"/>
                                        </p:tgtEl>
                                        <p:attrNameLst>
                                          <p:attrName>style.visibility</p:attrName>
                                        </p:attrNameLst>
                                      </p:cBhvr>
                                      <p:to>
                                        <p:strVal val="visible"/>
                                      </p:to>
                                    </p:set>
                                    <p:anim calcmode="lin" valueType="num">
                                      <p:cBhvr>
                                        <p:cTn id="97" dur="750" fill="hold"/>
                                        <p:tgtEl>
                                          <p:spTgt spid="34"/>
                                        </p:tgtEl>
                                        <p:attrNameLst>
                                          <p:attrName>ppt_w</p:attrName>
                                        </p:attrNameLst>
                                      </p:cBhvr>
                                      <p:tavLst>
                                        <p:tav tm="0">
                                          <p:val>
                                            <p:fltVal val="0"/>
                                          </p:val>
                                        </p:tav>
                                        <p:tav tm="100000">
                                          <p:val>
                                            <p:strVal val="#ppt_w"/>
                                          </p:val>
                                        </p:tav>
                                      </p:tavLst>
                                    </p:anim>
                                    <p:anim calcmode="lin" valueType="num">
                                      <p:cBhvr>
                                        <p:cTn id="98" dur="750" fill="hold"/>
                                        <p:tgtEl>
                                          <p:spTgt spid="34"/>
                                        </p:tgtEl>
                                        <p:attrNameLst>
                                          <p:attrName>ppt_h</p:attrName>
                                        </p:attrNameLst>
                                      </p:cBhvr>
                                      <p:tavLst>
                                        <p:tav tm="0">
                                          <p:val>
                                            <p:fltVal val="0"/>
                                          </p:val>
                                        </p:tav>
                                        <p:tav tm="100000">
                                          <p:val>
                                            <p:strVal val="#ppt_h"/>
                                          </p:val>
                                        </p:tav>
                                      </p:tavLst>
                                    </p:anim>
                                    <p:anim calcmode="lin" valueType="num">
                                      <p:cBhvr>
                                        <p:cTn id="99" dur="750" fill="hold"/>
                                        <p:tgtEl>
                                          <p:spTgt spid="34"/>
                                        </p:tgtEl>
                                        <p:attrNameLst>
                                          <p:attrName>style.rotation</p:attrName>
                                        </p:attrNameLst>
                                      </p:cBhvr>
                                      <p:tavLst>
                                        <p:tav tm="0">
                                          <p:val>
                                            <p:fltVal val="90"/>
                                          </p:val>
                                        </p:tav>
                                        <p:tav tm="100000">
                                          <p:val>
                                            <p:fltVal val="0"/>
                                          </p:val>
                                        </p:tav>
                                      </p:tavLst>
                                    </p:anim>
                                    <p:animEffect transition="in" filter="fade">
                                      <p:cBhvr>
                                        <p:cTn id="100" dur="750"/>
                                        <p:tgtEl>
                                          <p:spTgt spid="34"/>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35"/>
                                        </p:tgtEl>
                                        <p:attrNameLst>
                                          <p:attrName>style.visibility</p:attrName>
                                        </p:attrNameLst>
                                      </p:cBhvr>
                                      <p:to>
                                        <p:strVal val="visible"/>
                                      </p:to>
                                    </p:set>
                                    <p:anim calcmode="lin" valueType="num">
                                      <p:cBhvr>
                                        <p:cTn id="105" dur="750" fill="hold"/>
                                        <p:tgtEl>
                                          <p:spTgt spid="35"/>
                                        </p:tgtEl>
                                        <p:attrNameLst>
                                          <p:attrName>ppt_w</p:attrName>
                                        </p:attrNameLst>
                                      </p:cBhvr>
                                      <p:tavLst>
                                        <p:tav tm="0">
                                          <p:val>
                                            <p:fltVal val="0"/>
                                          </p:val>
                                        </p:tav>
                                        <p:tav tm="100000">
                                          <p:val>
                                            <p:strVal val="#ppt_w"/>
                                          </p:val>
                                        </p:tav>
                                      </p:tavLst>
                                    </p:anim>
                                    <p:anim calcmode="lin" valueType="num">
                                      <p:cBhvr>
                                        <p:cTn id="106" dur="750" fill="hold"/>
                                        <p:tgtEl>
                                          <p:spTgt spid="35"/>
                                        </p:tgtEl>
                                        <p:attrNameLst>
                                          <p:attrName>ppt_h</p:attrName>
                                        </p:attrNameLst>
                                      </p:cBhvr>
                                      <p:tavLst>
                                        <p:tav tm="0">
                                          <p:val>
                                            <p:fltVal val="0"/>
                                          </p:val>
                                        </p:tav>
                                        <p:tav tm="100000">
                                          <p:val>
                                            <p:strVal val="#ppt_h"/>
                                          </p:val>
                                        </p:tav>
                                      </p:tavLst>
                                    </p:anim>
                                    <p:anim calcmode="lin" valueType="num">
                                      <p:cBhvr>
                                        <p:cTn id="107" dur="750" fill="hold"/>
                                        <p:tgtEl>
                                          <p:spTgt spid="35"/>
                                        </p:tgtEl>
                                        <p:attrNameLst>
                                          <p:attrName>style.rotation</p:attrName>
                                        </p:attrNameLst>
                                      </p:cBhvr>
                                      <p:tavLst>
                                        <p:tav tm="0">
                                          <p:val>
                                            <p:fltVal val="90"/>
                                          </p:val>
                                        </p:tav>
                                        <p:tav tm="100000">
                                          <p:val>
                                            <p:fltVal val="0"/>
                                          </p:val>
                                        </p:tav>
                                      </p:tavLst>
                                    </p:anim>
                                    <p:animEffect transition="in" filter="fade">
                                      <p:cBhvr>
                                        <p:cTn id="108" dur="750"/>
                                        <p:tgtEl>
                                          <p:spTgt spid="35"/>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36"/>
                                        </p:tgtEl>
                                        <p:attrNameLst>
                                          <p:attrName>style.visibility</p:attrName>
                                        </p:attrNameLst>
                                      </p:cBhvr>
                                      <p:to>
                                        <p:strVal val="visible"/>
                                      </p:to>
                                    </p:set>
                                    <p:anim calcmode="lin" valueType="num">
                                      <p:cBhvr>
                                        <p:cTn id="113" dur="750" fill="hold"/>
                                        <p:tgtEl>
                                          <p:spTgt spid="36"/>
                                        </p:tgtEl>
                                        <p:attrNameLst>
                                          <p:attrName>ppt_w</p:attrName>
                                        </p:attrNameLst>
                                      </p:cBhvr>
                                      <p:tavLst>
                                        <p:tav tm="0">
                                          <p:val>
                                            <p:fltVal val="0"/>
                                          </p:val>
                                        </p:tav>
                                        <p:tav tm="100000">
                                          <p:val>
                                            <p:strVal val="#ppt_w"/>
                                          </p:val>
                                        </p:tav>
                                      </p:tavLst>
                                    </p:anim>
                                    <p:anim calcmode="lin" valueType="num">
                                      <p:cBhvr>
                                        <p:cTn id="114" dur="750" fill="hold"/>
                                        <p:tgtEl>
                                          <p:spTgt spid="36"/>
                                        </p:tgtEl>
                                        <p:attrNameLst>
                                          <p:attrName>ppt_h</p:attrName>
                                        </p:attrNameLst>
                                      </p:cBhvr>
                                      <p:tavLst>
                                        <p:tav tm="0">
                                          <p:val>
                                            <p:fltVal val="0"/>
                                          </p:val>
                                        </p:tav>
                                        <p:tav tm="100000">
                                          <p:val>
                                            <p:strVal val="#ppt_h"/>
                                          </p:val>
                                        </p:tav>
                                      </p:tavLst>
                                    </p:anim>
                                    <p:anim calcmode="lin" valueType="num">
                                      <p:cBhvr>
                                        <p:cTn id="115" dur="750" fill="hold"/>
                                        <p:tgtEl>
                                          <p:spTgt spid="36"/>
                                        </p:tgtEl>
                                        <p:attrNameLst>
                                          <p:attrName>style.rotation</p:attrName>
                                        </p:attrNameLst>
                                      </p:cBhvr>
                                      <p:tavLst>
                                        <p:tav tm="0">
                                          <p:val>
                                            <p:fltVal val="90"/>
                                          </p:val>
                                        </p:tav>
                                        <p:tav tm="100000">
                                          <p:val>
                                            <p:fltVal val="0"/>
                                          </p:val>
                                        </p:tav>
                                      </p:tavLst>
                                    </p:anim>
                                    <p:animEffect transition="in" filter="fade">
                                      <p:cBhvr>
                                        <p:cTn id="116" dur="750"/>
                                        <p:tgtEl>
                                          <p:spTgt spid="36"/>
                                        </p:tgtEl>
                                      </p:cBhvr>
                                    </p:animEffect>
                                  </p:childTnLst>
                                </p:cTn>
                              </p:par>
                            </p:childTnLst>
                          </p:cTn>
                        </p:par>
                      </p:childTnLst>
                    </p:cTn>
                  </p:par>
                  <p:par>
                    <p:cTn id="117" fill="hold">
                      <p:stCondLst>
                        <p:cond delay="indefinite"/>
                      </p:stCondLst>
                      <p:childTnLst>
                        <p:par>
                          <p:cTn id="118" fill="hold">
                            <p:stCondLst>
                              <p:cond delay="0"/>
                            </p:stCondLst>
                            <p:childTnLst>
                              <p:par>
                                <p:cTn id="119" presetID="47" presetClass="entr" presetSubtype="0" fill="hold" nodeType="click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1000"/>
                                        <p:tgtEl>
                                          <p:spTgt spid="37"/>
                                        </p:tgtEl>
                                      </p:cBhvr>
                                    </p:animEffect>
                                    <p:anim calcmode="lin" valueType="num">
                                      <p:cBhvr>
                                        <p:cTn id="122" dur="1000" fill="hold"/>
                                        <p:tgtEl>
                                          <p:spTgt spid="37"/>
                                        </p:tgtEl>
                                        <p:attrNameLst>
                                          <p:attrName>ppt_x</p:attrName>
                                        </p:attrNameLst>
                                      </p:cBhvr>
                                      <p:tavLst>
                                        <p:tav tm="0">
                                          <p:val>
                                            <p:strVal val="#ppt_x"/>
                                          </p:val>
                                        </p:tav>
                                        <p:tav tm="100000">
                                          <p:val>
                                            <p:strVal val="#ppt_x"/>
                                          </p:val>
                                        </p:tav>
                                      </p:tavLst>
                                    </p:anim>
                                    <p:anim calcmode="lin" valueType="num">
                                      <p:cBhvr>
                                        <p:cTn id="12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16" presetClass="entr" presetSubtype="37" fill="hold" nodeType="clickEffect">
                                  <p:stCondLst>
                                    <p:cond delay="0"/>
                                  </p:stCondLst>
                                  <p:childTnLst>
                                    <p:set>
                                      <p:cBhvr>
                                        <p:cTn id="127" dur="1" fill="hold">
                                          <p:stCondLst>
                                            <p:cond delay="0"/>
                                          </p:stCondLst>
                                        </p:cTn>
                                        <p:tgtEl>
                                          <p:spTgt spid="38"/>
                                        </p:tgtEl>
                                        <p:attrNameLst>
                                          <p:attrName>style.visibility</p:attrName>
                                        </p:attrNameLst>
                                      </p:cBhvr>
                                      <p:to>
                                        <p:strVal val="visible"/>
                                      </p:to>
                                    </p:set>
                                    <p:animEffect transition="in" filter="barn(outVertical)">
                                      <p:cBhvr>
                                        <p:cTn id="128" dur="500"/>
                                        <p:tgtEl>
                                          <p:spTgt spid="38"/>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ntr" presetSubtype="37" fill="hold" nodeType="click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barn(outVertical)">
                                      <p:cBhvr>
                                        <p:cTn id="133" dur="500"/>
                                        <p:tgtEl>
                                          <p:spTgt spid="39"/>
                                        </p:tgtEl>
                                      </p:cBhvr>
                                    </p:animEffect>
                                  </p:childTnLst>
                                </p:cTn>
                              </p:par>
                            </p:childTnLst>
                          </p:cTn>
                        </p:par>
                      </p:childTnLst>
                    </p:cTn>
                  </p:par>
                  <p:par>
                    <p:cTn id="134" fill="hold">
                      <p:stCondLst>
                        <p:cond delay="indefinite"/>
                      </p:stCondLst>
                      <p:childTnLst>
                        <p:par>
                          <p:cTn id="135" fill="hold">
                            <p:stCondLst>
                              <p:cond delay="0"/>
                            </p:stCondLst>
                            <p:childTnLst>
                              <p:par>
                                <p:cTn id="136" presetID="16" presetClass="entr" presetSubtype="37" fill="hold" nodeType="clickEffect">
                                  <p:stCondLst>
                                    <p:cond delay="0"/>
                                  </p:stCondLst>
                                  <p:childTnLst>
                                    <p:set>
                                      <p:cBhvr>
                                        <p:cTn id="137" dur="1" fill="hold">
                                          <p:stCondLst>
                                            <p:cond delay="0"/>
                                          </p:stCondLst>
                                        </p:cTn>
                                        <p:tgtEl>
                                          <p:spTgt spid="40"/>
                                        </p:tgtEl>
                                        <p:attrNameLst>
                                          <p:attrName>style.visibility</p:attrName>
                                        </p:attrNameLst>
                                      </p:cBhvr>
                                      <p:to>
                                        <p:strVal val="visible"/>
                                      </p:to>
                                    </p:set>
                                    <p:animEffect transition="in" filter="barn(outVertical)">
                                      <p:cBhvr>
                                        <p:cTn id="138" dur="500"/>
                                        <p:tgtEl>
                                          <p:spTgt spid="40"/>
                                        </p:tgtEl>
                                      </p:cBhvr>
                                    </p:animEffect>
                                  </p:childTnLst>
                                </p:cTn>
                              </p:par>
                            </p:childTnLst>
                          </p:cTn>
                        </p:par>
                      </p:childTnLst>
                    </p:cTn>
                  </p:par>
                  <p:par>
                    <p:cTn id="139" fill="hold">
                      <p:stCondLst>
                        <p:cond delay="indefinite"/>
                      </p:stCondLst>
                      <p:childTnLst>
                        <p:par>
                          <p:cTn id="140" fill="hold">
                            <p:stCondLst>
                              <p:cond delay="0"/>
                            </p:stCondLst>
                            <p:childTnLst>
                              <p:par>
                                <p:cTn id="141" presetID="16" presetClass="entr" presetSubtype="37" fill="hold" nodeType="clickEffect">
                                  <p:stCondLst>
                                    <p:cond delay="0"/>
                                  </p:stCondLst>
                                  <p:childTnLst>
                                    <p:set>
                                      <p:cBhvr>
                                        <p:cTn id="142" dur="1" fill="hold">
                                          <p:stCondLst>
                                            <p:cond delay="0"/>
                                          </p:stCondLst>
                                        </p:cTn>
                                        <p:tgtEl>
                                          <p:spTgt spid="41"/>
                                        </p:tgtEl>
                                        <p:attrNameLst>
                                          <p:attrName>style.visibility</p:attrName>
                                        </p:attrNameLst>
                                      </p:cBhvr>
                                      <p:to>
                                        <p:strVal val="visible"/>
                                      </p:to>
                                    </p:set>
                                    <p:animEffect transition="in" filter="barn(outVertical)">
                                      <p:cBhvr>
                                        <p:cTn id="143" dur="500"/>
                                        <p:tgtEl>
                                          <p:spTgt spid="41"/>
                                        </p:tgtEl>
                                      </p:cBhvr>
                                    </p:animEffect>
                                  </p:childTnLst>
                                </p:cTn>
                              </p:par>
                            </p:childTnLst>
                          </p:cTn>
                        </p:par>
                      </p:childTnLst>
                    </p:cTn>
                  </p:par>
                  <p:par>
                    <p:cTn id="144" fill="hold">
                      <p:stCondLst>
                        <p:cond delay="indefinite"/>
                      </p:stCondLst>
                      <p:childTnLst>
                        <p:par>
                          <p:cTn id="145" fill="hold">
                            <p:stCondLst>
                              <p:cond delay="0"/>
                            </p:stCondLst>
                            <p:childTnLst>
                              <p:par>
                                <p:cTn id="146" presetID="31" presetClass="entr" presetSubtype="0" fill="hold" grpId="0" nodeType="clickEffect">
                                  <p:stCondLst>
                                    <p:cond delay="0"/>
                                  </p:stCondLst>
                                  <p:childTnLst>
                                    <p:set>
                                      <p:cBhvr>
                                        <p:cTn id="147" dur="1" fill="hold">
                                          <p:stCondLst>
                                            <p:cond delay="0"/>
                                          </p:stCondLst>
                                        </p:cTn>
                                        <p:tgtEl>
                                          <p:spTgt spid="43"/>
                                        </p:tgtEl>
                                        <p:attrNameLst>
                                          <p:attrName>style.visibility</p:attrName>
                                        </p:attrNameLst>
                                      </p:cBhvr>
                                      <p:to>
                                        <p:strVal val="visible"/>
                                      </p:to>
                                    </p:set>
                                    <p:anim calcmode="lin" valueType="num">
                                      <p:cBhvr>
                                        <p:cTn id="148" dur="750" fill="hold"/>
                                        <p:tgtEl>
                                          <p:spTgt spid="43"/>
                                        </p:tgtEl>
                                        <p:attrNameLst>
                                          <p:attrName>ppt_w</p:attrName>
                                        </p:attrNameLst>
                                      </p:cBhvr>
                                      <p:tavLst>
                                        <p:tav tm="0">
                                          <p:val>
                                            <p:fltVal val="0"/>
                                          </p:val>
                                        </p:tav>
                                        <p:tav tm="100000">
                                          <p:val>
                                            <p:strVal val="#ppt_w"/>
                                          </p:val>
                                        </p:tav>
                                      </p:tavLst>
                                    </p:anim>
                                    <p:anim calcmode="lin" valueType="num">
                                      <p:cBhvr>
                                        <p:cTn id="149" dur="750" fill="hold"/>
                                        <p:tgtEl>
                                          <p:spTgt spid="43"/>
                                        </p:tgtEl>
                                        <p:attrNameLst>
                                          <p:attrName>ppt_h</p:attrName>
                                        </p:attrNameLst>
                                      </p:cBhvr>
                                      <p:tavLst>
                                        <p:tav tm="0">
                                          <p:val>
                                            <p:fltVal val="0"/>
                                          </p:val>
                                        </p:tav>
                                        <p:tav tm="100000">
                                          <p:val>
                                            <p:strVal val="#ppt_h"/>
                                          </p:val>
                                        </p:tav>
                                      </p:tavLst>
                                    </p:anim>
                                    <p:anim calcmode="lin" valueType="num">
                                      <p:cBhvr>
                                        <p:cTn id="150" dur="750" fill="hold"/>
                                        <p:tgtEl>
                                          <p:spTgt spid="43"/>
                                        </p:tgtEl>
                                        <p:attrNameLst>
                                          <p:attrName>style.rotation</p:attrName>
                                        </p:attrNameLst>
                                      </p:cBhvr>
                                      <p:tavLst>
                                        <p:tav tm="0">
                                          <p:val>
                                            <p:fltVal val="90"/>
                                          </p:val>
                                        </p:tav>
                                        <p:tav tm="100000">
                                          <p:val>
                                            <p:fltVal val="0"/>
                                          </p:val>
                                        </p:tav>
                                      </p:tavLst>
                                    </p:anim>
                                    <p:animEffect transition="in" filter="fade">
                                      <p:cBhvr>
                                        <p:cTn id="151" dur="750"/>
                                        <p:tgtEl>
                                          <p:spTgt spid="43"/>
                                        </p:tgtEl>
                                      </p:cBhvr>
                                    </p:animEffect>
                                  </p:childTnLst>
                                </p:cTn>
                              </p:par>
                            </p:childTnLst>
                          </p:cTn>
                        </p:par>
                      </p:childTnLst>
                    </p:cTn>
                  </p:par>
                  <p:par>
                    <p:cTn id="152" fill="hold">
                      <p:stCondLst>
                        <p:cond delay="indefinite"/>
                      </p:stCondLst>
                      <p:childTnLst>
                        <p:par>
                          <p:cTn id="153" fill="hold">
                            <p:stCondLst>
                              <p:cond delay="0"/>
                            </p:stCondLst>
                            <p:childTnLst>
                              <p:par>
                                <p:cTn id="154" presetID="31" presetClass="entr" presetSubtype="0" fill="hold" grpId="0" nodeType="clickEffect">
                                  <p:stCondLst>
                                    <p:cond delay="0"/>
                                  </p:stCondLst>
                                  <p:childTnLst>
                                    <p:set>
                                      <p:cBhvr>
                                        <p:cTn id="155" dur="1" fill="hold">
                                          <p:stCondLst>
                                            <p:cond delay="0"/>
                                          </p:stCondLst>
                                        </p:cTn>
                                        <p:tgtEl>
                                          <p:spTgt spid="44"/>
                                        </p:tgtEl>
                                        <p:attrNameLst>
                                          <p:attrName>style.visibility</p:attrName>
                                        </p:attrNameLst>
                                      </p:cBhvr>
                                      <p:to>
                                        <p:strVal val="visible"/>
                                      </p:to>
                                    </p:set>
                                    <p:anim calcmode="lin" valueType="num">
                                      <p:cBhvr>
                                        <p:cTn id="156" dur="750" fill="hold"/>
                                        <p:tgtEl>
                                          <p:spTgt spid="44"/>
                                        </p:tgtEl>
                                        <p:attrNameLst>
                                          <p:attrName>ppt_w</p:attrName>
                                        </p:attrNameLst>
                                      </p:cBhvr>
                                      <p:tavLst>
                                        <p:tav tm="0">
                                          <p:val>
                                            <p:fltVal val="0"/>
                                          </p:val>
                                        </p:tav>
                                        <p:tav tm="100000">
                                          <p:val>
                                            <p:strVal val="#ppt_w"/>
                                          </p:val>
                                        </p:tav>
                                      </p:tavLst>
                                    </p:anim>
                                    <p:anim calcmode="lin" valueType="num">
                                      <p:cBhvr>
                                        <p:cTn id="157" dur="750" fill="hold"/>
                                        <p:tgtEl>
                                          <p:spTgt spid="44"/>
                                        </p:tgtEl>
                                        <p:attrNameLst>
                                          <p:attrName>ppt_h</p:attrName>
                                        </p:attrNameLst>
                                      </p:cBhvr>
                                      <p:tavLst>
                                        <p:tav tm="0">
                                          <p:val>
                                            <p:fltVal val="0"/>
                                          </p:val>
                                        </p:tav>
                                        <p:tav tm="100000">
                                          <p:val>
                                            <p:strVal val="#ppt_h"/>
                                          </p:val>
                                        </p:tav>
                                      </p:tavLst>
                                    </p:anim>
                                    <p:anim calcmode="lin" valueType="num">
                                      <p:cBhvr>
                                        <p:cTn id="158" dur="750" fill="hold"/>
                                        <p:tgtEl>
                                          <p:spTgt spid="44"/>
                                        </p:tgtEl>
                                        <p:attrNameLst>
                                          <p:attrName>style.rotation</p:attrName>
                                        </p:attrNameLst>
                                      </p:cBhvr>
                                      <p:tavLst>
                                        <p:tav tm="0">
                                          <p:val>
                                            <p:fltVal val="90"/>
                                          </p:val>
                                        </p:tav>
                                        <p:tav tm="100000">
                                          <p:val>
                                            <p:fltVal val="0"/>
                                          </p:val>
                                        </p:tav>
                                      </p:tavLst>
                                    </p:anim>
                                    <p:animEffect transition="in" filter="fade">
                                      <p:cBhvr>
                                        <p:cTn id="159" dur="750"/>
                                        <p:tgtEl>
                                          <p:spTgt spid="44"/>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2" fill="hold" grpId="0" nodeType="click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wipe(right)">
                                      <p:cBhvr>
                                        <p:cTn id="164" dur="500"/>
                                        <p:tgtEl>
                                          <p:spTgt spid="46"/>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48"/>
                                        </p:tgtEl>
                                        <p:attrNameLst>
                                          <p:attrName>style.visibility</p:attrName>
                                        </p:attrNameLst>
                                      </p:cBhvr>
                                      <p:to>
                                        <p:strVal val="visible"/>
                                      </p:to>
                                    </p:set>
                                    <p:animEffect transition="in" filter="wipe(left)">
                                      <p:cBhvr>
                                        <p:cTn id="169" dur="500"/>
                                        <p:tgtEl>
                                          <p:spTgt spid="48"/>
                                        </p:tgtEl>
                                      </p:cBhvr>
                                    </p:animEffect>
                                  </p:childTnLst>
                                </p:cTn>
                              </p:par>
                              <p:par>
                                <p:cTn id="170" presetID="22" presetClass="entr" presetSubtype="2"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wipe(right)">
                                      <p:cBhvr>
                                        <p:cTn id="172" dur="500"/>
                                        <p:tgtEl>
                                          <p:spTgt spid="49"/>
                                        </p:tgtEl>
                                      </p:cBhvr>
                                    </p:animEffect>
                                  </p:childTnLst>
                                </p:cTn>
                              </p:par>
                            </p:childTnLst>
                          </p:cTn>
                        </p:par>
                        <p:par>
                          <p:cTn id="173" fill="hold">
                            <p:stCondLst>
                              <p:cond delay="500"/>
                            </p:stCondLst>
                            <p:childTnLst>
                              <p:par>
                                <p:cTn id="174" presetID="31" presetClass="entr" presetSubtype="0" fill="hold" grpId="0" nodeType="afterEffect">
                                  <p:stCondLst>
                                    <p:cond delay="0"/>
                                  </p:stCondLst>
                                  <p:childTnLst>
                                    <p:set>
                                      <p:cBhvr>
                                        <p:cTn id="175" dur="1" fill="hold">
                                          <p:stCondLst>
                                            <p:cond delay="0"/>
                                          </p:stCondLst>
                                        </p:cTn>
                                        <p:tgtEl>
                                          <p:spTgt spid="62"/>
                                        </p:tgtEl>
                                        <p:attrNameLst>
                                          <p:attrName>style.visibility</p:attrName>
                                        </p:attrNameLst>
                                      </p:cBhvr>
                                      <p:to>
                                        <p:strVal val="visible"/>
                                      </p:to>
                                    </p:set>
                                    <p:anim calcmode="lin" valueType="num">
                                      <p:cBhvr>
                                        <p:cTn id="176" dur="750" fill="hold"/>
                                        <p:tgtEl>
                                          <p:spTgt spid="62"/>
                                        </p:tgtEl>
                                        <p:attrNameLst>
                                          <p:attrName>ppt_w</p:attrName>
                                        </p:attrNameLst>
                                      </p:cBhvr>
                                      <p:tavLst>
                                        <p:tav tm="0">
                                          <p:val>
                                            <p:fltVal val="0"/>
                                          </p:val>
                                        </p:tav>
                                        <p:tav tm="100000">
                                          <p:val>
                                            <p:strVal val="#ppt_w"/>
                                          </p:val>
                                        </p:tav>
                                      </p:tavLst>
                                    </p:anim>
                                    <p:anim calcmode="lin" valueType="num">
                                      <p:cBhvr>
                                        <p:cTn id="177" dur="750" fill="hold"/>
                                        <p:tgtEl>
                                          <p:spTgt spid="62"/>
                                        </p:tgtEl>
                                        <p:attrNameLst>
                                          <p:attrName>ppt_h</p:attrName>
                                        </p:attrNameLst>
                                      </p:cBhvr>
                                      <p:tavLst>
                                        <p:tav tm="0">
                                          <p:val>
                                            <p:fltVal val="0"/>
                                          </p:val>
                                        </p:tav>
                                        <p:tav tm="100000">
                                          <p:val>
                                            <p:strVal val="#ppt_h"/>
                                          </p:val>
                                        </p:tav>
                                      </p:tavLst>
                                    </p:anim>
                                    <p:anim calcmode="lin" valueType="num">
                                      <p:cBhvr>
                                        <p:cTn id="178" dur="750" fill="hold"/>
                                        <p:tgtEl>
                                          <p:spTgt spid="62"/>
                                        </p:tgtEl>
                                        <p:attrNameLst>
                                          <p:attrName>style.rotation</p:attrName>
                                        </p:attrNameLst>
                                      </p:cBhvr>
                                      <p:tavLst>
                                        <p:tav tm="0">
                                          <p:val>
                                            <p:fltVal val="90"/>
                                          </p:val>
                                        </p:tav>
                                        <p:tav tm="100000">
                                          <p:val>
                                            <p:fltVal val="0"/>
                                          </p:val>
                                        </p:tav>
                                      </p:tavLst>
                                    </p:anim>
                                    <p:animEffect transition="in" filter="fade">
                                      <p:cBhvr>
                                        <p:cTn id="179" dur="750"/>
                                        <p:tgtEl>
                                          <p:spTgt spid="62"/>
                                        </p:tgtEl>
                                      </p:cBhvr>
                                    </p:animEffect>
                                  </p:childTnLst>
                                </p:cTn>
                              </p:par>
                              <p:par>
                                <p:cTn id="180" presetID="16" presetClass="entr" presetSubtype="21" fill="hold" grpId="0" nodeType="withEffect">
                                  <p:stCondLst>
                                    <p:cond delay="0"/>
                                  </p:stCondLst>
                                  <p:childTnLst>
                                    <p:set>
                                      <p:cBhvr>
                                        <p:cTn id="181" dur="1" fill="hold">
                                          <p:stCondLst>
                                            <p:cond delay="0"/>
                                          </p:stCondLst>
                                        </p:cTn>
                                        <p:tgtEl>
                                          <p:spTgt spid="64"/>
                                        </p:tgtEl>
                                        <p:attrNameLst>
                                          <p:attrName>style.visibility</p:attrName>
                                        </p:attrNameLst>
                                      </p:cBhvr>
                                      <p:to>
                                        <p:strVal val="visible"/>
                                      </p:to>
                                    </p:set>
                                    <p:animEffect transition="in" filter="barn(inVertical)">
                                      <p:cBhvr>
                                        <p:cTn id="182" dur="500"/>
                                        <p:tgtEl>
                                          <p:spTgt spid="64"/>
                                        </p:tgtEl>
                                      </p:cBhvr>
                                    </p:animEffect>
                                  </p:childTnLst>
                                </p:cTn>
                              </p:par>
                              <p:par>
                                <p:cTn id="183" presetID="16" presetClass="entr" presetSubtype="21" fill="hold" grpId="0" nodeType="withEffect">
                                  <p:stCondLst>
                                    <p:cond delay="0"/>
                                  </p:stCondLst>
                                  <p:childTnLst>
                                    <p:set>
                                      <p:cBhvr>
                                        <p:cTn id="184" dur="1" fill="hold">
                                          <p:stCondLst>
                                            <p:cond delay="0"/>
                                          </p:stCondLst>
                                        </p:cTn>
                                        <p:tgtEl>
                                          <p:spTgt spid="63"/>
                                        </p:tgtEl>
                                        <p:attrNameLst>
                                          <p:attrName>style.visibility</p:attrName>
                                        </p:attrNameLst>
                                      </p:cBhvr>
                                      <p:to>
                                        <p:strVal val="visible"/>
                                      </p:to>
                                    </p:set>
                                    <p:animEffect transition="in" filter="barn(inVertical)">
                                      <p:cBhvr>
                                        <p:cTn id="185" dur="500"/>
                                        <p:tgtEl>
                                          <p:spTgt spid="63"/>
                                        </p:tgtEl>
                                      </p:cBhvr>
                                    </p:animEffect>
                                  </p:childTnLst>
                                </p:cTn>
                              </p:par>
                            </p:childTnLst>
                          </p:cTn>
                        </p:par>
                      </p:childTnLst>
                    </p:cTn>
                  </p:par>
                  <p:par>
                    <p:cTn id="186" fill="hold">
                      <p:stCondLst>
                        <p:cond delay="indefinite"/>
                      </p:stCondLst>
                      <p:childTnLst>
                        <p:par>
                          <p:cTn id="187" fill="hold">
                            <p:stCondLst>
                              <p:cond delay="0"/>
                            </p:stCondLst>
                            <p:childTnLst>
                              <p:par>
                                <p:cTn id="188" presetID="47" presetClass="entr" presetSubtype="0" fill="hold" nodeType="clickEffect">
                                  <p:stCondLst>
                                    <p:cond delay="0"/>
                                  </p:stCondLst>
                                  <p:childTnLst>
                                    <p:set>
                                      <p:cBhvr>
                                        <p:cTn id="189" dur="1" fill="hold">
                                          <p:stCondLst>
                                            <p:cond delay="0"/>
                                          </p:stCondLst>
                                        </p:cTn>
                                        <p:tgtEl>
                                          <p:spTgt spid="50"/>
                                        </p:tgtEl>
                                        <p:attrNameLst>
                                          <p:attrName>style.visibility</p:attrName>
                                        </p:attrNameLst>
                                      </p:cBhvr>
                                      <p:to>
                                        <p:strVal val="visible"/>
                                      </p:to>
                                    </p:set>
                                    <p:animEffect transition="in" filter="fade">
                                      <p:cBhvr>
                                        <p:cTn id="190" dur="1000"/>
                                        <p:tgtEl>
                                          <p:spTgt spid="50"/>
                                        </p:tgtEl>
                                      </p:cBhvr>
                                    </p:animEffect>
                                    <p:anim calcmode="lin" valueType="num">
                                      <p:cBhvr>
                                        <p:cTn id="191" dur="1000" fill="hold"/>
                                        <p:tgtEl>
                                          <p:spTgt spid="50"/>
                                        </p:tgtEl>
                                        <p:attrNameLst>
                                          <p:attrName>ppt_x</p:attrName>
                                        </p:attrNameLst>
                                      </p:cBhvr>
                                      <p:tavLst>
                                        <p:tav tm="0">
                                          <p:val>
                                            <p:strVal val="#ppt_x"/>
                                          </p:val>
                                        </p:tav>
                                        <p:tav tm="100000">
                                          <p:val>
                                            <p:strVal val="#ppt_x"/>
                                          </p:val>
                                        </p:tav>
                                      </p:tavLst>
                                    </p:anim>
                                    <p:anim calcmode="lin" valueType="num">
                                      <p:cBhvr>
                                        <p:cTn id="19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16" presetClass="entr" presetSubtype="37" fill="hold" nodeType="clickEffect">
                                  <p:stCondLst>
                                    <p:cond delay="0"/>
                                  </p:stCondLst>
                                  <p:childTnLst>
                                    <p:set>
                                      <p:cBhvr>
                                        <p:cTn id="196" dur="1" fill="hold">
                                          <p:stCondLst>
                                            <p:cond delay="0"/>
                                          </p:stCondLst>
                                        </p:cTn>
                                        <p:tgtEl>
                                          <p:spTgt spid="51"/>
                                        </p:tgtEl>
                                        <p:attrNameLst>
                                          <p:attrName>style.visibility</p:attrName>
                                        </p:attrNameLst>
                                      </p:cBhvr>
                                      <p:to>
                                        <p:strVal val="visible"/>
                                      </p:to>
                                    </p:set>
                                    <p:animEffect transition="in" filter="barn(outVertical)">
                                      <p:cBhvr>
                                        <p:cTn id="197" dur="500"/>
                                        <p:tgtEl>
                                          <p:spTgt spid="51"/>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37" fill="hold" nodeType="clickEffect">
                                  <p:stCondLst>
                                    <p:cond delay="0"/>
                                  </p:stCondLst>
                                  <p:childTnLst>
                                    <p:set>
                                      <p:cBhvr>
                                        <p:cTn id="201" dur="1" fill="hold">
                                          <p:stCondLst>
                                            <p:cond delay="0"/>
                                          </p:stCondLst>
                                        </p:cTn>
                                        <p:tgtEl>
                                          <p:spTgt spid="53"/>
                                        </p:tgtEl>
                                        <p:attrNameLst>
                                          <p:attrName>style.visibility</p:attrName>
                                        </p:attrNameLst>
                                      </p:cBhvr>
                                      <p:to>
                                        <p:strVal val="visible"/>
                                      </p:to>
                                    </p:set>
                                    <p:animEffect transition="in" filter="barn(outVertical)">
                                      <p:cBhvr>
                                        <p:cTn id="202" dur="500"/>
                                        <p:tgtEl>
                                          <p:spTgt spid="53"/>
                                        </p:tgtEl>
                                      </p:cBhvr>
                                    </p:animEffect>
                                  </p:childTnLst>
                                </p:cTn>
                              </p:par>
                              <p:par>
                                <p:cTn id="203" presetID="53" presetClass="entr" presetSubtype="16" fill="hold" grpId="0" nodeType="withEffect">
                                  <p:stCondLst>
                                    <p:cond delay="0"/>
                                  </p:stCondLst>
                                  <p:childTnLst>
                                    <p:set>
                                      <p:cBhvr>
                                        <p:cTn id="204" dur="1" fill="hold">
                                          <p:stCondLst>
                                            <p:cond delay="0"/>
                                          </p:stCondLst>
                                        </p:cTn>
                                        <p:tgtEl>
                                          <p:spTgt spid="55"/>
                                        </p:tgtEl>
                                        <p:attrNameLst>
                                          <p:attrName>style.visibility</p:attrName>
                                        </p:attrNameLst>
                                      </p:cBhvr>
                                      <p:to>
                                        <p:strVal val="visible"/>
                                      </p:to>
                                    </p:set>
                                    <p:anim calcmode="lin" valueType="num">
                                      <p:cBhvr>
                                        <p:cTn id="205" dur="500" fill="hold"/>
                                        <p:tgtEl>
                                          <p:spTgt spid="55"/>
                                        </p:tgtEl>
                                        <p:attrNameLst>
                                          <p:attrName>ppt_w</p:attrName>
                                        </p:attrNameLst>
                                      </p:cBhvr>
                                      <p:tavLst>
                                        <p:tav tm="0">
                                          <p:val>
                                            <p:fltVal val="0"/>
                                          </p:val>
                                        </p:tav>
                                        <p:tav tm="100000">
                                          <p:val>
                                            <p:strVal val="#ppt_w"/>
                                          </p:val>
                                        </p:tav>
                                      </p:tavLst>
                                    </p:anim>
                                    <p:anim calcmode="lin" valueType="num">
                                      <p:cBhvr>
                                        <p:cTn id="206" dur="500" fill="hold"/>
                                        <p:tgtEl>
                                          <p:spTgt spid="55"/>
                                        </p:tgtEl>
                                        <p:attrNameLst>
                                          <p:attrName>ppt_h</p:attrName>
                                        </p:attrNameLst>
                                      </p:cBhvr>
                                      <p:tavLst>
                                        <p:tav tm="0">
                                          <p:val>
                                            <p:fltVal val="0"/>
                                          </p:val>
                                        </p:tav>
                                        <p:tav tm="100000">
                                          <p:val>
                                            <p:strVal val="#ppt_h"/>
                                          </p:val>
                                        </p:tav>
                                      </p:tavLst>
                                    </p:anim>
                                    <p:animEffect transition="in" filter="fade">
                                      <p:cBhvr>
                                        <p:cTn id="207" dur="500"/>
                                        <p:tgtEl>
                                          <p:spTgt spid="55"/>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ntr" presetSubtype="37" fill="hold" nodeType="clickEffect">
                                  <p:stCondLst>
                                    <p:cond delay="0"/>
                                  </p:stCondLst>
                                  <p:childTnLst>
                                    <p:set>
                                      <p:cBhvr>
                                        <p:cTn id="211" dur="1" fill="hold">
                                          <p:stCondLst>
                                            <p:cond delay="0"/>
                                          </p:stCondLst>
                                        </p:cTn>
                                        <p:tgtEl>
                                          <p:spTgt spid="56"/>
                                        </p:tgtEl>
                                        <p:attrNameLst>
                                          <p:attrName>style.visibility</p:attrName>
                                        </p:attrNameLst>
                                      </p:cBhvr>
                                      <p:to>
                                        <p:strVal val="visible"/>
                                      </p:to>
                                    </p:set>
                                    <p:animEffect transition="in" filter="barn(outVertical)">
                                      <p:cBhvr>
                                        <p:cTn id="212" dur="500"/>
                                        <p:tgtEl>
                                          <p:spTgt spid="56"/>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8" fill="hold" grpId="0"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wipe(left)">
                                      <p:cBhvr>
                                        <p:cTn id="217" dur="500"/>
                                        <p:tgtEl>
                                          <p:spTgt spid="58"/>
                                        </p:tgtEl>
                                      </p:cBhvr>
                                    </p:animEffect>
                                  </p:childTnLst>
                                </p:cTn>
                              </p:par>
                              <p:par>
                                <p:cTn id="218" presetID="35" presetClass="entr" presetSubtype="0" fill="hold" grpId="0" nodeType="withEffect">
                                  <p:stCondLst>
                                    <p:cond delay="0"/>
                                  </p:stCondLst>
                                  <p:childTnLst>
                                    <p:set>
                                      <p:cBhvr>
                                        <p:cTn id="219" dur="1" fill="hold">
                                          <p:stCondLst>
                                            <p:cond delay="0"/>
                                          </p:stCondLst>
                                        </p:cTn>
                                        <p:tgtEl>
                                          <p:spTgt spid="59"/>
                                        </p:tgtEl>
                                        <p:attrNameLst>
                                          <p:attrName>style.visibility</p:attrName>
                                        </p:attrNameLst>
                                      </p:cBhvr>
                                      <p:to>
                                        <p:strVal val="visible"/>
                                      </p:to>
                                    </p:set>
                                    <p:animEffect transition="in" filter="fade">
                                      <p:cBhvr>
                                        <p:cTn id="220" dur="1000"/>
                                        <p:tgtEl>
                                          <p:spTgt spid="59"/>
                                        </p:tgtEl>
                                      </p:cBhvr>
                                    </p:animEffect>
                                    <p:anim calcmode="lin" valueType="num">
                                      <p:cBhvr>
                                        <p:cTn id="221" dur="1000" fill="hold"/>
                                        <p:tgtEl>
                                          <p:spTgt spid="59"/>
                                        </p:tgtEl>
                                        <p:attrNameLst>
                                          <p:attrName>style.rotation</p:attrName>
                                        </p:attrNameLst>
                                      </p:cBhvr>
                                      <p:tavLst>
                                        <p:tav tm="0">
                                          <p:val>
                                            <p:fltVal val="720"/>
                                          </p:val>
                                        </p:tav>
                                        <p:tav tm="100000">
                                          <p:val>
                                            <p:fltVal val="0"/>
                                          </p:val>
                                        </p:tav>
                                      </p:tavLst>
                                    </p:anim>
                                    <p:anim calcmode="lin" valueType="num">
                                      <p:cBhvr>
                                        <p:cTn id="222" dur="1000" fill="hold"/>
                                        <p:tgtEl>
                                          <p:spTgt spid="59"/>
                                        </p:tgtEl>
                                        <p:attrNameLst>
                                          <p:attrName>ppt_h</p:attrName>
                                        </p:attrNameLst>
                                      </p:cBhvr>
                                      <p:tavLst>
                                        <p:tav tm="0">
                                          <p:val>
                                            <p:fltVal val="0"/>
                                          </p:val>
                                        </p:tav>
                                        <p:tav tm="100000">
                                          <p:val>
                                            <p:strVal val="#ppt_h"/>
                                          </p:val>
                                        </p:tav>
                                      </p:tavLst>
                                    </p:anim>
                                    <p:anim calcmode="lin" valueType="num">
                                      <p:cBhvr>
                                        <p:cTn id="223" dur="1000" fill="hold"/>
                                        <p:tgtEl>
                                          <p:spTgt spid="59"/>
                                        </p:tgtEl>
                                        <p:attrNameLst>
                                          <p:attrName>ppt_w</p:attrName>
                                        </p:attrNameLst>
                                      </p:cBhvr>
                                      <p:tavLst>
                                        <p:tav tm="0">
                                          <p:val>
                                            <p:fltVal val="0"/>
                                          </p:val>
                                        </p:tav>
                                        <p:tav tm="100000">
                                          <p:val>
                                            <p:strVal val="#ppt_w"/>
                                          </p:val>
                                        </p:tav>
                                      </p:tavLst>
                                    </p:anim>
                                  </p:childTnLst>
                                </p:cTn>
                              </p:par>
                            </p:childTnLst>
                          </p:cTn>
                        </p:par>
                        <p:par>
                          <p:cTn id="224" fill="hold">
                            <p:stCondLst>
                              <p:cond delay="1000"/>
                            </p:stCondLst>
                            <p:childTnLst>
                              <p:par>
                                <p:cTn id="225" presetID="22" presetClass="entr" presetSubtype="2" fill="hold" grpId="0" nodeType="afterEffect">
                                  <p:stCondLst>
                                    <p:cond delay="0"/>
                                  </p:stCondLst>
                                  <p:childTnLst>
                                    <p:set>
                                      <p:cBhvr>
                                        <p:cTn id="226" dur="1" fill="hold">
                                          <p:stCondLst>
                                            <p:cond delay="0"/>
                                          </p:stCondLst>
                                        </p:cTn>
                                        <p:tgtEl>
                                          <p:spTgt spid="60"/>
                                        </p:tgtEl>
                                        <p:attrNameLst>
                                          <p:attrName>style.visibility</p:attrName>
                                        </p:attrNameLst>
                                      </p:cBhvr>
                                      <p:to>
                                        <p:strVal val="visible"/>
                                      </p:to>
                                    </p:set>
                                    <p:animEffect transition="in" filter="wipe(right)">
                                      <p:cBhvr>
                                        <p:cTn id="227" dur="500"/>
                                        <p:tgtEl>
                                          <p:spTgt spid="60"/>
                                        </p:tgtEl>
                                      </p:cBhvr>
                                    </p:animEffect>
                                  </p:childTnLst>
                                </p:cTn>
                              </p:par>
                            </p:childTnLst>
                          </p:cTn>
                        </p:par>
                      </p:childTnLst>
                    </p:cTn>
                  </p:par>
                  <p:par>
                    <p:cTn id="228" fill="hold">
                      <p:stCondLst>
                        <p:cond delay="indefinite"/>
                      </p:stCondLst>
                      <p:childTnLst>
                        <p:par>
                          <p:cTn id="229" fill="hold">
                            <p:stCondLst>
                              <p:cond delay="0"/>
                            </p:stCondLst>
                            <p:childTnLst>
                              <p:par>
                                <p:cTn id="230" presetID="31" presetClass="entr" presetSubtype="0" fill="hold" grpId="0" nodeType="clickEffect">
                                  <p:stCondLst>
                                    <p:cond delay="0"/>
                                  </p:stCondLst>
                                  <p:childTnLst>
                                    <p:set>
                                      <p:cBhvr>
                                        <p:cTn id="231" dur="1" fill="hold">
                                          <p:stCondLst>
                                            <p:cond delay="0"/>
                                          </p:stCondLst>
                                        </p:cTn>
                                        <p:tgtEl>
                                          <p:spTgt spid="61"/>
                                        </p:tgtEl>
                                        <p:attrNameLst>
                                          <p:attrName>style.visibility</p:attrName>
                                        </p:attrNameLst>
                                      </p:cBhvr>
                                      <p:to>
                                        <p:strVal val="visible"/>
                                      </p:to>
                                    </p:set>
                                    <p:anim calcmode="lin" valueType="num">
                                      <p:cBhvr>
                                        <p:cTn id="232" dur="750" fill="hold"/>
                                        <p:tgtEl>
                                          <p:spTgt spid="61"/>
                                        </p:tgtEl>
                                        <p:attrNameLst>
                                          <p:attrName>ppt_w</p:attrName>
                                        </p:attrNameLst>
                                      </p:cBhvr>
                                      <p:tavLst>
                                        <p:tav tm="0">
                                          <p:val>
                                            <p:fltVal val="0"/>
                                          </p:val>
                                        </p:tav>
                                        <p:tav tm="100000">
                                          <p:val>
                                            <p:strVal val="#ppt_w"/>
                                          </p:val>
                                        </p:tav>
                                      </p:tavLst>
                                    </p:anim>
                                    <p:anim calcmode="lin" valueType="num">
                                      <p:cBhvr>
                                        <p:cTn id="233" dur="750" fill="hold"/>
                                        <p:tgtEl>
                                          <p:spTgt spid="61"/>
                                        </p:tgtEl>
                                        <p:attrNameLst>
                                          <p:attrName>ppt_h</p:attrName>
                                        </p:attrNameLst>
                                      </p:cBhvr>
                                      <p:tavLst>
                                        <p:tav tm="0">
                                          <p:val>
                                            <p:fltVal val="0"/>
                                          </p:val>
                                        </p:tav>
                                        <p:tav tm="100000">
                                          <p:val>
                                            <p:strVal val="#ppt_h"/>
                                          </p:val>
                                        </p:tav>
                                      </p:tavLst>
                                    </p:anim>
                                    <p:anim calcmode="lin" valueType="num">
                                      <p:cBhvr>
                                        <p:cTn id="234" dur="750" fill="hold"/>
                                        <p:tgtEl>
                                          <p:spTgt spid="61"/>
                                        </p:tgtEl>
                                        <p:attrNameLst>
                                          <p:attrName>style.rotation</p:attrName>
                                        </p:attrNameLst>
                                      </p:cBhvr>
                                      <p:tavLst>
                                        <p:tav tm="0">
                                          <p:val>
                                            <p:fltVal val="90"/>
                                          </p:val>
                                        </p:tav>
                                        <p:tav tm="100000">
                                          <p:val>
                                            <p:fltVal val="0"/>
                                          </p:val>
                                        </p:tav>
                                      </p:tavLst>
                                    </p:anim>
                                    <p:animEffect transition="in" filter="fade">
                                      <p:cBhvr>
                                        <p:cTn id="235" dur="750"/>
                                        <p:tgtEl>
                                          <p:spTgt spid="61"/>
                                        </p:tgtEl>
                                      </p:cBhvr>
                                    </p:animEffect>
                                  </p:childTnLst>
                                </p:cTn>
                              </p:par>
                            </p:childTnLst>
                          </p:cTn>
                        </p:par>
                      </p:childTnLst>
                    </p:cTn>
                  </p:par>
                  <p:par>
                    <p:cTn id="236" fill="hold">
                      <p:stCondLst>
                        <p:cond delay="indefinite"/>
                      </p:stCondLst>
                      <p:childTnLst>
                        <p:par>
                          <p:cTn id="237" fill="hold">
                            <p:stCondLst>
                              <p:cond delay="0"/>
                            </p:stCondLst>
                            <p:childTnLst>
                              <p:par>
                                <p:cTn id="238" presetID="31" presetClass="entr" presetSubtype="0" fill="hold" grpId="0" nodeType="clickEffect">
                                  <p:stCondLst>
                                    <p:cond delay="0"/>
                                  </p:stCondLst>
                                  <p:childTnLst>
                                    <p:set>
                                      <p:cBhvr>
                                        <p:cTn id="239" dur="1" fill="hold">
                                          <p:stCondLst>
                                            <p:cond delay="0"/>
                                          </p:stCondLst>
                                        </p:cTn>
                                        <p:tgtEl>
                                          <p:spTgt spid="65"/>
                                        </p:tgtEl>
                                        <p:attrNameLst>
                                          <p:attrName>style.visibility</p:attrName>
                                        </p:attrNameLst>
                                      </p:cBhvr>
                                      <p:to>
                                        <p:strVal val="visible"/>
                                      </p:to>
                                    </p:set>
                                    <p:anim calcmode="lin" valueType="num">
                                      <p:cBhvr>
                                        <p:cTn id="240" dur="750" fill="hold"/>
                                        <p:tgtEl>
                                          <p:spTgt spid="65"/>
                                        </p:tgtEl>
                                        <p:attrNameLst>
                                          <p:attrName>ppt_w</p:attrName>
                                        </p:attrNameLst>
                                      </p:cBhvr>
                                      <p:tavLst>
                                        <p:tav tm="0">
                                          <p:val>
                                            <p:fltVal val="0"/>
                                          </p:val>
                                        </p:tav>
                                        <p:tav tm="100000">
                                          <p:val>
                                            <p:strVal val="#ppt_w"/>
                                          </p:val>
                                        </p:tav>
                                      </p:tavLst>
                                    </p:anim>
                                    <p:anim calcmode="lin" valueType="num">
                                      <p:cBhvr>
                                        <p:cTn id="241" dur="750" fill="hold"/>
                                        <p:tgtEl>
                                          <p:spTgt spid="65"/>
                                        </p:tgtEl>
                                        <p:attrNameLst>
                                          <p:attrName>ppt_h</p:attrName>
                                        </p:attrNameLst>
                                      </p:cBhvr>
                                      <p:tavLst>
                                        <p:tav tm="0">
                                          <p:val>
                                            <p:fltVal val="0"/>
                                          </p:val>
                                        </p:tav>
                                        <p:tav tm="100000">
                                          <p:val>
                                            <p:strVal val="#ppt_h"/>
                                          </p:val>
                                        </p:tav>
                                      </p:tavLst>
                                    </p:anim>
                                    <p:anim calcmode="lin" valueType="num">
                                      <p:cBhvr>
                                        <p:cTn id="242" dur="750" fill="hold"/>
                                        <p:tgtEl>
                                          <p:spTgt spid="65"/>
                                        </p:tgtEl>
                                        <p:attrNameLst>
                                          <p:attrName>style.rotation</p:attrName>
                                        </p:attrNameLst>
                                      </p:cBhvr>
                                      <p:tavLst>
                                        <p:tav tm="0">
                                          <p:val>
                                            <p:fltVal val="90"/>
                                          </p:val>
                                        </p:tav>
                                        <p:tav tm="100000">
                                          <p:val>
                                            <p:fltVal val="0"/>
                                          </p:val>
                                        </p:tav>
                                      </p:tavLst>
                                    </p:anim>
                                    <p:animEffect transition="in" filter="fade">
                                      <p:cBhvr>
                                        <p:cTn id="243" dur="750"/>
                                        <p:tgtEl>
                                          <p:spTgt spid="65"/>
                                        </p:tgtEl>
                                      </p:cBhvr>
                                    </p:animEffect>
                                  </p:childTnLst>
                                </p:cTn>
                              </p:par>
                            </p:childTnLst>
                          </p:cTn>
                        </p:par>
                      </p:childTnLst>
                    </p:cTn>
                  </p:par>
                  <p:par>
                    <p:cTn id="244" fill="hold">
                      <p:stCondLst>
                        <p:cond delay="indefinite"/>
                      </p:stCondLst>
                      <p:childTnLst>
                        <p:par>
                          <p:cTn id="245" fill="hold">
                            <p:stCondLst>
                              <p:cond delay="0"/>
                            </p:stCondLst>
                            <p:childTnLst>
                              <p:par>
                                <p:cTn id="246" presetID="31" presetClass="entr" presetSubtype="0" fill="hold" grpId="0" nodeType="clickEffect">
                                  <p:stCondLst>
                                    <p:cond delay="0"/>
                                  </p:stCondLst>
                                  <p:childTnLst>
                                    <p:set>
                                      <p:cBhvr>
                                        <p:cTn id="247" dur="1" fill="hold">
                                          <p:stCondLst>
                                            <p:cond delay="0"/>
                                          </p:stCondLst>
                                        </p:cTn>
                                        <p:tgtEl>
                                          <p:spTgt spid="66"/>
                                        </p:tgtEl>
                                        <p:attrNameLst>
                                          <p:attrName>style.visibility</p:attrName>
                                        </p:attrNameLst>
                                      </p:cBhvr>
                                      <p:to>
                                        <p:strVal val="visible"/>
                                      </p:to>
                                    </p:set>
                                    <p:anim calcmode="lin" valueType="num">
                                      <p:cBhvr>
                                        <p:cTn id="248" dur="750" fill="hold"/>
                                        <p:tgtEl>
                                          <p:spTgt spid="66"/>
                                        </p:tgtEl>
                                        <p:attrNameLst>
                                          <p:attrName>ppt_w</p:attrName>
                                        </p:attrNameLst>
                                      </p:cBhvr>
                                      <p:tavLst>
                                        <p:tav tm="0">
                                          <p:val>
                                            <p:fltVal val="0"/>
                                          </p:val>
                                        </p:tav>
                                        <p:tav tm="100000">
                                          <p:val>
                                            <p:strVal val="#ppt_w"/>
                                          </p:val>
                                        </p:tav>
                                      </p:tavLst>
                                    </p:anim>
                                    <p:anim calcmode="lin" valueType="num">
                                      <p:cBhvr>
                                        <p:cTn id="249" dur="750" fill="hold"/>
                                        <p:tgtEl>
                                          <p:spTgt spid="66"/>
                                        </p:tgtEl>
                                        <p:attrNameLst>
                                          <p:attrName>ppt_h</p:attrName>
                                        </p:attrNameLst>
                                      </p:cBhvr>
                                      <p:tavLst>
                                        <p:tav tm="0">
                                          <p:val>
                                            <p:fltVal val="0"/>
                                          </p:val>
                                        </p:tav>
                                        <p:tav tm="100000">
                                          <p:val>
                                            <p:strVal val="#ppt_h"/>
                                          </p:val>
                                        </p:tav>
                                      </p:tavLst>
                                    </p:anim>
                                    <p:anim calcmode="lin" valueType="num">
                                      <p:cBhvr>
                                        <p:cTn id="250" dur="750" fill="hold"/>
                                        <p:tgtEl>
                                          <p:spTgt spid="66"/>
                                        </p:tgtEl>
                                        <p:attrNameLst>
                                          <p:attrName>style.rotation</p:attrName>
                                        </p:attrNameLst>
                                      </p:cBhvr>
                                      <p:tavLst>
                                        <p:tav tm="0">
                                          <p:val>
                                            <p:fltVal val="90"/>
                                          </p:val>
                                        </p:tav>
                                        <p:tav tm="100000">
                                          <p:val>
                                            <p:fltVal val="0"/>
                                          </p:val>
                                        </p:tav>
                                      </p:tavLst>
                                    </p:anim>
                                    <p:animEffect transition="in" filter="fade">
                                      <p:cBhvr>
                                        <p:cTn id="251" dur="750"/>
                                        <p:tgtEl>
                                          <p:spTgt spid="66"/>
                                        </p:tgtEl>
                                      </p:cBhvr>
                                    </p:animEffect>
                                  </p:childTnLst>
                                </p:cTn>
                              </p:par>
                            </p:childTnLst>
                          </p:cTn>
                        </p:par>
                      </p:childTnLst>
                    </p:cTn>
                  </p:par>
                  <p:par>
                    <p:cTn id="252" fill="hold">
                      <p:stCondLst>
                        <p:cond delay="indefinite"/>
                      </p:stCondLst>
                      <p:childTnLst>
                        <p:par>
                          <p:cTn id="253" fill="hold">
                            <p:stCondLst>
                              <p:cond delay="0"/>
                            </p:stCondLst>
                            <p:childTnLst>
                              <p:par>
                                <p:cTn id="254" presetID="47" presetClass="entr" presetSubtype="0" fill="hold" nodeType="clickEffect">
                                  <p:stCondLst>
                                    <p:cond delay="0"/>
                                  </p:stCondLst>
                                  <p:childTnLst>
                                    <p:set>
                                      <p:cBhvr>
                                        <p:cTn id="255" dur="1" fill="hold">
                                          <p:stCondLst>
                                            <p:cond delay="0"/>
                                          </p:stCondLst>
                                        </p:cTn>
                                        <p:tgtEl>
                                          <p:spTgt spid="67"/>
                                        </p:tgtEl>
                                        <p:attrNameLst>
                                          <p:attrName>style.visibility</p:attrName>
                                        </p:attrNameLst>
                                      </p:cBhvr>
                                      <p:to>
                                        <p:strVal val="visible"/>
                                      </p:to>
                                    </p:set>
                                    <p:animEffect transition="in" filter="fade">
                                      <p:cBhvr>
                                        <p:cTn id="256" dur="1000"/>
                                        <p:tgtEl>
                                          <p:spTgt spid="67"/>
                                        </p:tgtEl>
                                      </p:cBhvr>
                                    </p:animEffect>
                                    <p:anim calcmode="lin" valueType="num">
                                      <p:cBhvr>
                                        <p:cTn id="257" dur="1000" fill="hold"/>
                                        <p:tgtEl>
                                          <p:spTgt spid="67"/>
                                        </p:tgtEl>
                                        <p:attrNameLst>
                                          <p:attrName>ppt_x</p:attrName>
                                        </p:attrNameLst>
                                      </p:cBhvr>
                                      <p:tavLst>
                                        <p:tav tm="0">
                                          <p:val>
                                            <p:strVal val="#ppt_x"/>
                                          </p:val>
                                        </p:tav>
                                        <p:tav tm="100000">
                                          <p:val>
                                            <p:strVal val="#ppt_x"/>
                                          </p:val>
                                        </p:tav>
                                      </p:tavLst>
                                    </p:anim>
                                    <p:anim calcmode="lin" valueType="num">
                                      <p:cBhvr>
                                        <p:cTn id="258"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259" fill="hold">
                      <p:stCondLst>
                        <p:cond delay="indefinite"/>
                      </p:stCondLst>
                      <p:childTnLst>
                        <p:par>
                          <p:cTn id="260" fill="hold">
                            <p:stCondLst>
                              <p:cond delay="0"/>
                            </p:stCondLst>
                            <p:childTnLst>
                              <p:par>
                                <p:cTn id="261" presetID="16" presetClass="entr" presetSubtype="37" fill="hold" nodeType="clickEffect">
                                  <p:stCondLst>
                                    <p:cond delay="0"/>
                                  </p:stCondLst>
                                  <p:childTnLst>
                                    <p:set>
                                      <p:cBhvr>
                                        <p:cTn id="262" dur="1" fill="hold">
                                          <p:stCondLst>
                                            <p:cond delay="0"/>
                                          </p:stCondLst>
                                        </p:cTn>
                                        <p:tgtEl>
                                          <p:spTgt spid="68"/>
                                        </p:tgtEl>
                                        <p:attrNameLst>
                                          <p:attrName>style.visibility</p:attrName>
                                        </p:attrNameLst>
                                      </p:cBhvr>
                                      <p:to>
                                        <p:strVal val="visible"/>
                                      </p:to>
                                    </p:set>
                                    <p:animEffect transition="in" filter="barn(outVertical)">
                                      <p:cBhvr>
                                        <p:cTn id="263" dur="500"/>
                                        <p:tgtEl>
                                          <p:spTgt spid="68"/>
                                        </p:tgtEl>
                                      </p:cBhvr>
                                    </p:animEffect>
                                  </p:childTnLst>
                                </p:cTn>
                              </p:par>
                            </p:childTnLst>
                          </p:cTn>
                        </p:par>
                      </p:childTnLst>
                    </p:cTn>
                  </p:par>
                  <p:par>
                    <p:cTn id="264" fill="hold">
                      <p:stCondLst>
                        <p:cond delay="indefinite"/>
                      </p:stCondLst>
                      <p:childTnLst>
                        <p:par>
                          <p:cTn id="265" fill="hold">
                            <p:stCondLst>
                              <p:cond delay="0"/>
                            </p:stCondLst>
                            <p:childTnLst>
                              <p:par>
                                <p:cTn id="266" presetID="16" presetClass="entr" presetSubtype="37" fill="hold" nodeType="clickEffect">
                                  <p:stCondLst>
                                    <p:cond delay="0"/>
                                  </p:stCondLst>
                                  <p:childTnLst>
                                    <p:set>
                                      <p:cBhvr>
                                        <p:cTn id="267" dur="1" fill="hold">
                                          <p:stCondLst>
                                            <p:cond delay="0"/>
                                          </p:stCondLst>
                                        </p:cTn>
                                        <p:tgtEl>
                                          <p:spTgt spid="69"/>
                                        </p:tgtEl>
                                        <p:attrNameLst>
                                          <p:attrName>style.visibility</p:attrName>
                                        </p:attrNameLst>
                                      </p:cBhvr>
                                      <p:to>
                                        <p:strVal val="visible"/>
                                      </p:to>
                                    </p:set>
                                    <p:animEffect transition="in" filter="barn(outVertical)">
                                      <p:cBhvr>
                                        <p:cTn id="268" dur="500"/>
                                        <p:tgtEl>
                                          <p:spTgt spid="69"/>
                                        </p:tgtEl>
                                      </p:cBhvr>
                                    </p:animEffect>
                                  </p:childTnLst>
                                </p:cTn>
                              </p:par>
                            </p:childTnLst>
                          </p:cTn>
                        </p:par>
                      </p:childTnLst>
                    </p:cTn>
                  </p:par>
                  <p:par>
                    <p:cTn id="269" fill="hold">
                      <p:stCondLst>
                        <p:cond delay="indefinite"/>
                      </p:stCondLst>
                      <p:childTnLst>
                        <p:par>
                          <p:cTn id="270" fill="hold">
                            <p:stCondLst>
                              <p:cond delay="0"/>
                            </p:stCondLst>
                            <p:childTnLst>
                              <p:par>
                                <p:cTn id="271" presetID="31" presetClass="entr" presetSubtype="0" fill="hold" grpId="0" nodeType="clickEffect">
                                  <p:stCondLst>
                                    <p:cond delay="0"/>
                                  </p:stCondLst>
                                  <p:childTnLst>
                                    <p:set>
                                      <p:cBhvr>
                                        <p:cTn id="272" dur="1" fill="hold">
                                          <p:stCondLst>
                                            <p:cond delay="0"/>
                                          </p:stCondLst>
                                        </p:cTn>
                                        <p:tgtEl>
                                          <p:spTgt spid="71"/>
                                        </p:tgtEl>
                                        <p:attrNameLst>
                                          <p:attrName>style.visibility</p:attrName>
                                        </p:attrNameLst>
                                      </p:cBhvr>
                                      <p:to>
                                        <p:strVal val="visible"/>
                                      </p:to>
                                    </p:set>
                                    <p:anim calcmode="lin" valueType="num">
                                      <p:cBhvr>
                                        <p:cTn id="273" dur="750" fill="hold"/>
                                        <p:tgtEl>
                                          <p:spTgt spid="71"/>
                                        </p:tgtEl>
                                        <p:attrNameLst>
                                          <p:attrName>ppt_w</p:attrName>
                                        </p:attrNameLst>
                                      </p:cBhvr>
                                      <p:tavLst>
                                        <p:tav tm="0">
                                          <p:val>
                                            <p:fltVal val="0"/>
                                          </p:val>
                                        </p:tav>
                                        <p:tav tm="100000">
                                          <p:val>
                                            <p:strVal val="#ppt_w"/>
                                          </p:val>
                                        </p:tav>
                                      </p:tavLst>
                                    </p:anim>
                                    <p:anim calcmode="lin" valueType="num">
                                      <p:cBhvr>
                                        <p:cTn id="274" dur="750" fill="hold"/>
                                        <p:tgtEl>
                                          <p:spTgt spid="71"/>
                                        </p:tgtEl>
                                        <p:attrNameLst>
                                          <p:attrName>ppt_h</p:attrName>
                                        </p:attrNameLst>
                                      </p:cBhvr>
                                      <p:tavLst>
                                        <p:tav tm="0">
                                          <p:val>
                                            <p:fltVal val="0"/>
                                          </p:val>
                                        </p:tav>
                                        <p:tav tm="100000">
                                          <p:val>
                                            <p:strVal val="#ppt_h"/>
                                          </p:val>
                                        </p:tav>
                                      </p:tavLst>
                                    </p:anim>
                                    <p:anim calcmode="lin" valueType="num">
                                      <p:cBhvr>
                                        <p:cTn id="275" dur="750" fill="hold"/>
                                        <p:tgtEl>
                                          <p:spTgt spid="71"/>
                                        </p:tgtEl>
                                        <p:attrNameLst>
                                          <p:attrName>style.rotation</p:attrName>
                                        </p:attrNameLst>
                                      </p:cBhvr>
                                      <p:tavLst>
                                        <p:tav tm="0">
                                          <p:val>
                                            <p:fltVal val="90"/>
                                          </p:val>
                                        </p:tav>
                                        <p:tav tm="100000">
                                          <p:val>
                                            <p:fltVal val="0"/>
                                          </p:val>
                                        </p:tav>
                                      </p:tavLst>
                                    </p:anim>
                                    <p:animEffect transition="in" filter="fade">
                                      <p:cBhvr>
                                        <p:cTn id="276" dur="750"/>
                                        <p:tgtEl>
                                          <p:spTgt spid="71"/>
                                        </p:tgtEl>
                                      </p:cBhvr>
                                    </p:animEffect>
                                  </p:childTnLst>
                                </p:cTn>
                              </p:par>
                            </p:childTnLst>
                          </p:cTn>
                        </p:par>
                      </p:childTnLst>
                    </p:cTn>
                  </p:par>
                  <p:par>
                    <p:cTn id="277" fill="hold">
                      <p:stCondLst>
                        <p:cond delay="indefinite"/>
                      </p:stCondLst>
                      <p:childTnLst>
                        <p:par>
                          <p:cTn id="278" fill="hold">
                            <p:stCondLst>
                              <p:cond delay="0"/>
                            </p:stCondLst>
                            <p:childTnLst>
                              <p:par>
                                <p:cTn id="279" presetID="47" presetClass="entr" presetSubtype="0" fill="hold" nodeType="clickEffect">
                                  <p:stCondLst>
                                    <p:cond delay="0"/>
                                  </p:stCondLst>
                                  <p:childTnLst>
                                    <p:set>
                                      <p:cBhvr>
                                        <p:cTn id="280" dur="1" fill="hold">
                                          <p:stCondLst>
                                            <p:cond delay="0"/>
                                          </p:stCondLst>
                                        </p:cTn>
                                        <p:tgtEl>
                                          <p:spTgt spid="72"/>
                                        </p:tgtEl>
                                        <p:attrNameLst>
                                          <p:attrName>style.visibility</p:attrName>
                                        </p:attrNameLst>
                                      </p:cBhvr>
                                      <p:to>
                                        <p:strVal val="visible"/>
                                      </p:to>
                                    </p:set>
                                    <p:animEffect transition="in" filter="fade">
                                      <p:cBhvr>
                                        <p:cTn id="281" dur="1000"/>
                                        <p:tgtEl>
                                          <p:spTgt spid="72"/>
                                        </p:tgtEl>
                                      </p:cBhvr>
                                    </p:animEffect>
                                    <p:anim calcmode="lin" valueType="num">
                                      <p:cBhvr>
                                        <p:cTn id="282" dur="1000" fill="hold"/>
                                        <p:tgtEl>
                                          <p:spTgt spid="72"/>
                                        </p:tgtEl>
                                        <p:attrNameLst>
                                          <p:attrName>ppt_x</p:attrName>
                                        </p:attrNameLst>
                                      </p:cBhvr>
                                      <p:tavLst>
                                        <p:tav tm="0">
                                          <p:val>
                                            <p:strVal val="#ppt_x"/>
                                          </p:val>
                                        </p:tav>
                                        <p:tav tm="100000">
                                          <p:val>
                                            <p:strVal val="#ppt_x"/>
                                          </p:val>
                                        </p:tav>
                                      </p:tavLst>
                                    </p:anim>
                                    <p:anim calcmode="lin" valueType="num">
                                      <p:cBhvr>
                                        <p:cTn id="283"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16" presetClass="entr" presetSubtype="37" fill="hold" nodeType="clickEffect">
                                  <p:stCondLst>
                                    <p:cond delay="0"/>
                                  </p:stCondLst>
                                  <p:childTnLst>
                                    <p:set>
                                      <p:cBhvr>
                                        <p:cTn id="287" dur="1" fill="hold">
                                          <p:stCondLst>
                                            <p:cond delay="0"/>
                                          </p:stCondLst>
                                        </p:cTn>
                                        <p:tgtEl>
                                          <p:spTgt spid="73"/>
                                        </p:tgtEl>
                                        <p:attrNameLst>
                                          <p:attrName>style.visibility</p:attrName>
                                        </p:attrNameLst>
                                      </p:cBhvr>
                                      <p:to>
                                        <p:strVal val="visible"/>
                                      </p:to>
                                    </p:set>
                                    <p:animEffect transition="in" filter="barn(outVertical)">
                                      <p:cBhvr>
                                        <p:cTn id="288" dur="500"/>
                                        <p:tgtEl>
                                          <p:spTgt spid="73"/>
                                        </p:tgtEl>
                                      </p:cBhvr>
                                    </p:animEffect>
                                  </p:childTnLst>
                                </p:cTn>
                              </p:par>
                            </p:childTnLst>
                          </p:cTn>
                        </p:par>
                      </p:childTnLst>
                    </p:cTn>
                  </p:par>
                  <p:par>
                    <p:cTn id="289" fill="hold">
                      <p:stCondLst>
                        <p:cond delay="indefinite"/>
                      </p:stCondLst>
                      <p:childTnLst>
                        <p:par>
                          <p:cTn id="290" fill="hold">
                            <p:stCondLst>
                              <p:cond delay="0"/>
                            </p:stCondLst>
                            <p:childTnLst>
                              <p:par>
                                <p:cTn id="291" presetID="16" presetClass="entr" presetSubtype="37" fill="hold" nodeType="clickEffect">
                                  <p:stCondLst>
                                    <p:cond delay="0"/>
                                  </p:stCondLst>
                                  <p:childTnLst>
                                    <p:set>
                                      <p:cBhvr>
                                        <p:cTn id="292" dur="1" fill="hold">
                                          <p:stCondLst>
                                            <p:cond delay="0"/>
                                          </p:stCondLst>
                                        </p:cTn>
                                        <p:tgtEl>
                                          <p:spTgt spid="75"/>
                                        </p:tgtEl>
                                        <p:attrNameLst>
                                          <p:attrName>style.visibility</p:attrName>
                                        </p:attrNameLst>
                                      </p:cBhvr>
                                      <p:to>
                                        <p:strVal val="visible"/>
                                      </p:to>
                                    </p:set>
                                    <p:animEffect transition="in" filter="barn(outVertical)">
                                      <p:cBhvr>
                                        <p:cTn id="293" dur="500"/>
                                        <p:tgtEl>
                                          <p:spTgt spid="75"/>
                                        </p:tgtEl>
                                      </p:cBhvr>
                                    </p:animEffect>
                                  </p:childTnLst>
                                </p:cTn>
                              </p:par>
                            </p:childTnLst>
                          </p:cTn>
                        </p:par>
                      </p:childTnLst>
                    </p:cTn>
                  </p:par>
                  <p:par>
                    <p:cTn id="294" fill="hold">
                      <p:stCondLst>
                        <p:cond delay="indefinite"/>
                      </p:stCondLst>
                      <p:childTnLst>
                        <p:par>
                          <p:cTn id="295" fill="hold">
                            <p:stCondLst>
                              <p:cond delay="0"/>
                            </p:stCondLst>
                            <p:childTnLst>
                              <p:par>
                                <p:cTn id="296" presetID="16" presetClass="entr" presetSubtype="37" fill="hold" nodeType="clickEffect">
                                  <p:stCondLst>
                                    <p:cond delay="0"/>
                                  </p:stCondLst>
                                  <p:childTnLst>
                                    <p:set>
                                      <p:cBhvr>
                                        <p:cTn id="297" dur="1" fill="hold">
                                          <p:stCondLst>
                                            <p:cond delay="0"/>
                                          </p:stCondLst>
                                        </p:cTn>
                                        <p:tgtEl>
                                          <p:spTgt spid="77"/>
                                        </p:tgtEl>
                                        <p:attrNameLst>
                                          <p:attrName>style.visibility</p:attrName>
                                        </p:attrNameLst>
                                      </p:cBhvr>
                                      <p:to>
                                        <p:strVal val="visible"/>
                                      </p:to>
                                    </p:set>
                                    <p:animEffect transition="in" filter="barn(outVertical)">
                                      <p:cBhvr>
                                        <p:cTn id="298" dur="500"/>
                                        <p:tgtEl>
                                          <p:spTgt spid="77"/>
                                        </p:tgtEl>
                                      </p:cBhvr>
                                    </p:animEffect>
                                  </p:childTnLst>
                                </p:cTn>
                              </p:par>
                            </p:childTnLst>
                          </p:cTn>
                        </p:par>
                      </p:childTnLst>
                    </p:cTn>
                  </p:par>
                  <p:par>
                    <p:cTn id="299" fill="hold">
                      <p:stCondLst>
                        <p:cond delay="indefinite"/>
                      </p:stCondLst>
                      <p:childTnLst>
                        <p:par>
                          <p:cTn id="300" fill="hold">
                            <p:stCondLst>
                              <p:cond delay="0"/>
                            </p:stCondLst>
                            <p:childTnLst>
                              <p:par>
                                <p:cTn id="301" presetID="16" presetClass="entr" presetSubtype="37" fill="hold" nodeType="clickEffect">
                                  <p:stCondLst>
                                    <p:cond delay="0"/>
                                  </p:stCondLst>
                                  <p:childTnLst>
                                    <p:set>
                                      <p:cBhvr>
                                        <p:cTn id="302" dur="1" fill="hold">
                                          <p:stCondLst>
                                            <p:cond delay="0"/>
                                          </p:stCondLst>
                                        </p:cTn>
                                        <p:tgtEl>
                                          <p:spTgt spid="78"/>
                                        </p:tgtEl>
                                        <p:attrNameLst>
                                          <p:attrName>style.visibility</p:attrName>
                                        </p:attrNameLst>
                                      </p:cBhvr>
                                      <p:to>
                                        <p:strVal val="visible"/>
                                      </p:to>
                                    </p:set>
                                    <p:animEffect transition="in" filter="barn(outVertical)">
                                      <p:cBhvr>
                                        <p:cTn id="303" dur="500"/>
                                        <p:tgtEl>
                                          <p:spTgt spid="78"/>
                                        </p:tgtEl>
                                      </p:cBhvr>
                                    </p:animEffect>
                                  </p:childTnLst>
                                </p:cTn>
                              </p:par>
                            </p:childTnLst>
                          </p:cTn>
                        </p:par>
                      </p:childTnLst>
                    </p:cTn>
                  </p:par>
                  <p:par>
                    <p:cTn id="304" fill="hold">
                      <p:stCondLst>
                        <p:cond delay="indefinite"/>
                      </p:stCondLst>
                      <p:childTnLst>
                        <p:par>
                          <p:cTn id="305" fill="hold">
                            <p:stCondLst>
                              <p:cond delay="0"/>
                            </p:stCondLst>
                            <p:childTnLst>
                              <p:par>
                                <p:cTn id="306" presetID="16" presetClass="entr" presetSubtype="37" fill="hold" nodeType="clickEffect">
                                  <p:stCondLst>
                                    <p:cond delay="0"/>
                                  </p:stCondLst>
                                  <p:childTnLst>
                                    <p:set>
                                      <p:cBhvr>
                                        <p:cTn id="307" dur="1" fill="hold">
                                          <p:stCondLst>
                                            <p:cond delay="0"/>
                                          </p:stCondLst>
                                        </p:cTn>
                                        <p:tgtEl>
                                          <p:spTgt spid="79"/>
                                        </p:tgtEl>
                                        <p:attrNameLst>
                                          <p:attrName>style.visibility</p:attrName>
                                        </p:attrNameLst>
                                      </p:cBhvr>
                                      <p:to>
                                        <p:strVal val="visible"/>
                                      </p:to>
                                    </p:set>
                                    <p:animEffect transition="in" filter="barn(outVertical)">
                                      <p:cBhvr>
                                        <p:cTn id="308" dur="500"/>
                                        <p:tgtEl>
                                          <p:spTgt spid="79"/>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8" fill="hold" grpId="0" nodeType="clickEffect">
                                  <p:stCondLst>
                                    <p:cond delay="0"/>
                                  </p:stCondLst>
                                  <p:childTnLst>
                                    <p:set>
                                      <p:cBhvr>
                                        <p:cTn id="312" dur="1" fill="hold">
                                          <p:stCondLst>
                                            <p:cond delay="0"/>
                                          </p:stCondLst>
                                        </p:cTn>
                                        <p:tgtEl>
                                          <p:spTgt spid="81"/>
                                        </p:tgtEl>
                                        <p:attrNameLst>
                                          <p:attrName>style.visibility</p:attrName>
                                        </p:attrNameLst>
                                      </p:cBhvr>
                                      <p:to>
                                        <p:strVal val="visible"/>
                                      </p:to>
                                    </p:set>
                                    <p:animEffect transition="in" filter="wipe(left)">
                                      <p:cBhvr>
                                        <p:cTn id="313" dur="500"/>
                                        <p:tgtEl>
                                          <p:spTgt spid="81"/>
                                        </p:tgtEl>
                                      </p:cBhvr>
                                    </p:animEffect>
                                  </p:childTnLst>
                                </p:cTn>
                              </p:par>
                              <p:par>
                                <p:cTn id="314" presetID="35" presetClass="entr" presetSubtype="0" fill="hold" grpId="0" nodeType="withEffect">
                                  <p:stCondLst>
                                    <p:cond delay="0"/>
                                  </p:stCondLst>
                                  <p:childTnLst>
                                    <p:set>
                                      <p:cBhvr>
                                        <p:cTn id="315" dur="1" fill="hold">
                                          <p:stCondLst>
                                            <p:cond delay="0"/>
                                          </p:stCondLst>
                                        </p:cTn>
                                        <p:tgtEl>
                                          <p:spTgt spid="82"/>
                                        </p:tgtEl>
                                        <p:attrNameLst>
                                          <p:attrName>style.visibility</p:attrName>
                                        </p:attrNameLst>
                                      </p:cBhvr>
                                      <p:to>
                                        <p:strVal val="visible"/>
                                      </p:to>
                                    </p:set>
                                    <p:animEffect transition="in" filter="fade">
                                      <p:cBhvr>
                                        <p:cTn id="316" dur="1000"/>
                                        <p:tgtEl>
                                          <p:spTgt spid="82"/>
                                        </p:tgtEl>
                                      </p:cBhvr>
                                    </p:animEffect>
                                    <p:anim calcmode="lin" valueType="num">
                                      <p:cBhvr>
                                        <p:cTn id="317" dur="1000" fill="hold"/>
                                        <p:tgtEl>
                                          <p:spTgt spid="82"/>
                                        </p:tgtEl>
                                        <p:attrNameLst>
                                          <p:attrName>style.rotation</p:attrName>
                                        </p:attrNameLst>
                                      </p:cBhvr>
                                      <p:tavLst>
                                        <p:tav tm="0">
                                          <p:val>
                                            <p:fltVal val="720"/>
                                          </p:val>
                                        </p:tav>
                                        <p:tav tm="100000">
                                          <p:val>
                                            <p:fltVal val="0"/>
                                          </p:val>
                                        </p:tav>
                                      </p:tavLst>
                                    </p:anim>
                                    <p:anim calcmode="lin" valueType="num">
                                      <p:cBhvr>
                                        <p:cTn id="318" dur="1000" fill="hold"/>
                                        <p:tgtEl>
                                          <p:spTgt spid="82"/>
                                        </p:tgtEl>
                                        <p:attrNameLst>
                                          <p:attrName>ppt_h</p:attrName>
                                        </p:attrNameLst>
                                      </p:cBhvr>
                                      <p:tavLst>
                                        <p:tav tm="0">
                                          <p:val>
                                            <p:fltVal val="0"/>
                                          </p:val>
                                        </p:tav>
                                        <p:tav tm="100000">
                                          <p:val>
                                            <p:strVal val="#ppt_h"/>
                                          </p:val>
                                        </p:tav>
                                      </p:tavLst>
                                    </p:anim>
                                    <p:anim calcmode="lin" valueType="num">
                                      <p:cBhvr>
                                        <p:cTn id="319" dur="1000" fill="hold"/>
                                        <p:tgtEl>
                                          <p:spTgt spid="82"/>
                                        </p:tgtEl>
                                        <p:attrNameLst>
                                          <p:attrName>ppt_w</p:attrName>
                                        </p:attrNameLst>
                                      </p:cBhvr>
                                      <p:tavLst>
                                        <p:tav tm="0">
                                          <p:val>
                                            <p:fltVal val="0"/>
                                          </p:val>
                                        </p:tav>
                                        <p:tav tm="100000">
                                          <p:val>
                                            <p:strVal val="#ppt_w"/>
                                          </p:val>
                                        </p:tav>
                                      </p:tavLst>
                                    </p:anim>
                                  </p:childTnLst>
                                </p:cTn>
                              </p:par>
                            </p:childTnLst>
                          </p:cTn>
                        </p:par>
                        <p:par>
                          <p:cTn id="320" fill="hold">
                            <p:stCondLst>
                              <p:cond delay="1000"/>
                            </p:stCondLst>
                            <p:childTnLst>
                              <p:par>
                                <p:cTn id="321" presetID="22" presetClass="entr" presetSubtype="2" fill="hold" grpId="0" nodeType="afterEffect">
                                  <p:stCondLst>
                                    <p:cond delay="0"/>
                                  </p:stCondLst>
                                  <p:childTnLst>
                                    <p:set>
                                      <p:cBhvr>
                                        <p:cTn id="322" dur="1" fill="hold">
                                          <p:stCondLst>
                                            <p:cond delay="0"/>
                                          </p:stCondLst>
                                        </p:cTn>
                                        <p:tgtEl>
                                          <p:spTgt spid="83"/>
                                        </p:tgtEl>
                                        <p:attrNameLst>
                                          <p:attrName>style.visibility</p:attrName>
                                        </p:attrNameLst>
                                      </p:cBhvr>
                                      <p:to>
                                        <p:strVal val="visible"/>
                                      </p:to>
                                    </p:set>
                                    <p:animEffect transition="in" filter="wipe(right)">
                                      <p:cBhvr>
                                        <p:cTn id="323" dur="500"/>
                                        <p:tgtEl>
                                          <p:spTgt spid="83"/>
                                        </p:tgtEl>
                                      </p:cBhvr>
                                    </p:animEffect>
                                  </p:childTnLst>
                                </p:cTn>
                              </p:par>
                            </p:childTnLst>
                          </p:cTn>
                        </p:par>
                      </p:childTnLst>
                    </p:cTn>
                  </p:par>
                  <p:par>
                    <p:cTn id="324" fill="hold">
                      <p:stCondLst>
                        <p:cond delay="indefinite"/>
                      </p:stCondLst>
                      <p:childTnLst>
                        <p:par>
                          <p:cTn id="325" fill="hold">
                            <p:stCondLst>
                              <p:cond delay="0"/>
                            </p:stCondLst>
                            <p:childTnLst>
                              <p:par>
                                <p:cTn id="326" presetID="22" presetClass="entr" presetSubtype="8" fill="hold" grpId="0" nodeType="clickEffect">
                                  <p:stCondLst>
                                    <p:cond delay="0"/>
                                  </p:stCondLst>
                                  <p:childTnLst>
                                    <p:set>
                                      <p:cBhvr>
                                        <p:cTn id="327" dur="1" fill="hold">
                                          <p:stCondLst>
                                            <p:cond delay="0"/>
                                          </p:stCondLst>
                                        </p:cTn>
                                        <p:tgtEl>
                                          <p:spTgt spid="84"/>
                                        </p:tgtEl>
                                        <p:attrNameLst>
                                          <p:attrName>style.visibility</p:attrName>
                                        </p:attrNameLst>
                                      </p:cBhvr>
                                      <p:to>
                                        <p:strVal val="visible"/>
                                      </p:to>
                                    </p:set>
                                    <p:animEffect transition="in" filter="wipe(left)">
                                      <p:cBhvr>
                                        <p:cTn id="328" dur="500"/>
                                        <p:tgtEl>
                                          <p:spTgt spid="84"/>
                                        </p:tgtEl>
                                      </p:cBhvr>
                                    </p:animEffect>
                                  </p:childTnLst>
                                </p:cTn>
                              </p:par>
                              <p:par>
                                <p:cTn id="329" presetID="35" presetClass="entr" presetSubtype="0" fill="hold" grpId="0" nodeType="withEffect">
                                  <p:stCondLst>
                                    <p:cond delay="0"/>
                                  </p:stCondLst>
                                  <p:childTnLst>
                                    <p:set>
                                      <p:cBhvr>
                                        <p:cTn id="330" dur="1" fill="hold">
                                          <p:stCondLst>
                                            <p:cond delay="0"/>
                                          </p:stCondLst>
                                        </p:cTn>
                                        <p:tgtEl>
                                          <p:spTgt spid="85"/>
                                        </p:tgtEl>
                                        <p:attrNameLst>
                                          <p:attrName>style.visibility</p:attrName>
                                        </p:attrNameLst>
                                      </p:cBhvr>
                                      <p:to>
                                        <p:strVal val="visible"/>
                                      </p:to>
                                    </p:set>
                                    <p:animEffect transition="in" filter="fade">
                                      <p:cBhvr>
                                        <p:cTn id="331" dur="1000"/>
                                        <p:tgtEl>
                                          <p:spTgt spid="85"/>
                                        </p:tgtEl>
                                      </p:cBhvr>
                                    </p:animEffect>
                                    <p:anim calcmode="lin" valueType="num">
                                      <p:cBhvr>
                                        <p:cTn id="332" dur="1000" fill="hold"/>
                                        <p:tgtEl>
                                          <p:spTgt spid="85"/>
                                        </p:tgtEl>
                                        <p:attrNameLst>
                                          <p:attrName>style.rotation</p:attrName>
                                        </p:attrNameLst>
                                      </p:cBhvr>
                                      <p:tavLst>
                                        <p:tav tm="0">
                                          <p:val>
                                            <p:fltVal val="720"/>
                                          </p:val>
                                        </p:tav>
                                        <p:tav tm="100000">
                                          <p:val>
                                            <p:fltVal val="0"/>
                                          </p:val>
                                        </p:tav>
                                      </p:tavLst>
                                    </p:anim>
                                    <p:anim calcmode="lin" valueType="num">
                                      <p:cBhvr>
                                        <p:cTn id="333" dur="1000" fill="hold"/>
                                        <p:tgtEl>
                                          <p:spTgt spid="85"/>
                                        </p:tgtEl>
                                        <p:attrNameLst>
                                          <p:attrName>ppt_h</p:attrName>
                                        </p:attrNameLst>
                                      </p:cBhvr>
                                      <p:tavLst>
                                        <p:tav tm="0">
                                          <p:val>
                                            <p:fltVal val="0"/>
                                          </p:val>
                                        </p:tav>
                                        <p:tav tm="100000">
                                          <p:val>
                                            <p:strVal val="#ppt_h"/>
                                          </p:val>
                                        </p:tav>
                                      </p:tavLst>
                                    </p:anim>
                                    <p:anim calcmode="lin" valueType="num">
                                      <p:cBhvr>
                                        <p:cTn id="334" dur="1000" fill="hold"/>
                                        <p:tgtEl>
                                          <p:spTgt spid="85"/>
                                        </p:tgtEl>
                                        <p:attrNameLst>
                                          <p:attrName>ppt_w</p:attrName>
                                        </p:attrNameLst>
                                      </p:cBhvr>
                                      <p:tavLst>
                                        <p:tav tm="0">
                                          <p:val>
                                            <p:fltVal val="0"/>
                                          </p:val>
                                        </p:tav>
                                        <p:tav tm="100000">
                                          <p:val>
                                            <p:strVal val="#ppt_w"/>
                                          </p:val>
                                        </p:tav>
                                      </p:tavLst>
                                    </p:anim>
                                  </p:childTnLst>
                                </p:cTn>
                              </p:par>
                            </p:childTnLst>
                          </p:cTn>
                        </p:par>
                        <p:par>
                          <p:cTn id="335" fill="hold">
                            <p:stCondLst>
                              <p:cond delay="1000"/>
                            </p:stCondLst>
                            <p:childTnLst>
                              <p:par>
                                <p:cTn id="336" presetID="22" presetClass="entr" presetSubtype="2" fill="hold" grpId="0" nodeType="afterEffect">
                                  <p:stCondLst>
                                    <p:cond delay="0"/>
                                  </p:stCondLst>
                                  <p:childTnLst>
                                    <p:set>
                                      <p:cBhvr>
                                        <p:cTn id="337" dur="1" fill="hold">
                                          <p:stCondLst>
                                            <p:cond delay="0"/>
                                          </p:stCondLst>
                                        </p:cTn>
                                        <p:tgtEl>
                                          <p:spTgt spid="86"/>
                                        </p:tgtEl>
                                        <p:attrNameLst>
                                          <p:attrName>style.visibility</p:attrName>
                                        </p:attrNameLst>
                                      </p:cBhvr>
                                      <p:to>
                                        <p:strVal val="visible"/>
                                      </p:to>
                                    </p:set>
                                    <p:animEffect transition="in" filter="wipe(right)">
                                      <p:cBhvr>
                                        <p:cTn id="338" dur="500"/>
                                        <p:tgtEl>
                                          <p:spTgt spid="86"/>
                                        </p:tgtEl>
                                      </p:cBhvr>
                                    </p:animEffect>
                                  </p:childTnLst>
                                </p:cTn>
                              </p:par>
                            </p:childTnLst>
                          </p:cTn>
                        </p:par>
                      </p:childTnLst>
                    </p:cTn>
                  </p:par>
                  <p:par>
                    <p:cTn id="339" fill="hold">
                      <p:stCondLst>
                        <p:cond delay="indefinite"/>
                      </p:stCondLst>
                      <p:childTnLst>
                        <p:par>
                          <p:cTn id="340" fill="hold">
                            <p:stCondLst>
                              <p:cond delay="0"/>
                            </p:stCondLst>
                            <p:childTnLst>
                              <p:par>
                                <p:cTn id="341" presetID="31" presetClass="entr" presetSubtype="0" fill="hold" grpId="0" nodeType="clickEffect">
                                  <p:stCondLst>
                                    <p:cond delay="0"/>
                                  </p:stCondLst>
                                  <p:childTnLst>
                                    <p:set>
                                      <p:cBhvr>
                                        <p:cTn id="342" dur="1" fill="hold">
                                          <p:stCondLst>
                                            <p:cond delay="0"/>
                                          </p:stCondLst>
                                        </p:cTn>
                                        <p:tgtEl>
                                          <p:spTgt spid="87"/>
                                        </p:tgtEl>
                                        <p:attrNameLst>
                                          <p:attrName>style.visibility</p:attrName>
                                        </p:attrNameLst>
                                      </p:cBhvr>
                                      <p:to>
                                        <p:strVal val="visible"/>
                                      </p:to>
                                    </p:set>
                                    <p:anim calcmode="lin" valueType="num">
                                      <p:cBhvr>
                                        <p:cTn id="343" dur="750" fill="hold"/>
                                        <p:tgtEl>
                                          <p:spTgt spid="87"/>
                                        </p:tgtEl>
                                        <p:attrNameLst>
                                          <p:attrName>ppt_w</p:attrName>
                                        </p:attrNameLst>
                                      </p:cBhvr>
                                      <p:tavLst>
                                        <p:tav tm="0">
                                          <p:val>
                                            <p:fltVal val="0"/>
                                          </p:val>
                                        </p:tav>
                                        <p:tav tm="100000">
                                          <p:val>
                                            <p:strVal val="#ppt_w"/>
                                          </p:val>
                                        </p:tav>
                                      </p:tavLst>
                                    </p:anim>
                                    <p:anim calcmode="lin" valueType="num">
                                      <p:cBhvr>
                                        <p:cTn id="344" dur="750" fill="hold"/>
                                        <p:tgtEl>
                                          <p:spTgt spid="87"/>
                                        </p:tgtEl>
                                        <p:attrNameLst>
                                          <p:attrName>ppt_h</p:attrName>
                                        </p:attrNameLst>
                                      </p:cBhvr>
                                      <p:tavLst>
                                        <p:tav tm="0">
                                          <p:val>
                                            <p:fltVal val="0"/>
                                          </p:val>
                                        </p:tav>
                                        <p:tav tm="100000">
                                          <p:val>
                                            <p:strVal val="#ppt_h"/>
                                          </p:val>
                                        </p:tav>
                                      </p:tavLst>
                                    </p:anim>
                                    <p:anim calcmode="lin" valueType="num">
                                      <p:cBhvr>
                                        <p:cTn id="345" dur="750" fill="hold"/>
                                        <p:tgtEl>
                                          <p:spTgt spid="87"/>
                                        </p:tgtEl>
                                        <p:attrNameLst>
                                          <p:attrName>style.rotation</p:attrName>
                                        </p:attrNameLst>
                                      </p:cBhvr>
                                      <p:tavLst>
                                        <p:tav tm="0">
                                          <p:val>
                                            <p:fltVal val="90"/>
                                          </p:val>
                                        </p:tav>
                                        <p:tav tm="100000">
                                          <p:val>
                                            <p:fltVal val="0"/>
                                          </p:val>
                                        </p:tav>
                                      </p:tavLst>
                                    </p:anim>
                                    <p:animEffect transition="in" filter="fade">
                                      <p:cBhvr>
                                        <p:cTn id="346" dur="750"/>
                                        <p:tgtEl>
                                          <p:spTgt spid="87"/>
                                        </p:tgtEl>
                                      </p:cBhvr>
                                    </p:animEffect>
                                  </p:childTnLst>
                                </p:cTn>
                              </p:par>
                            </p:childTnLst>
                          </p:cTn>
                        </p:par>
                      </p:childTnLst>
                    </p:cTn>
                  </p:par>
                  <p:par>
                    <p:cTn id="347" fill="hold">
                      <p:stCondLst>
                        <p:cond delay="indefinite"/>
                      </p:stCondLst>
                      <p:childTnLst>
                        <p:par>
                          <p:cTn id="348" fill="hold">
                            <p:stCondLst>
                              <p:cond delay="0"/>
                            </p:stCondLst>
                            <p:childTnLst>
                              <p:par>
                                <p:cTn id="349" presetID="31" presetClass="entr" presetSubtype="0" fill="hold" grpId="0" nodeType="clickEffect">
                                  <p:stCondLst>
                                    <p:cond delay="0"/>
                                  </p:stCondLst>
                                  <p:childTnLst>
                                    <p:set>
                                      <p:cBhvr>
                                        <p:cTn id="350" dur="1" fill="hold">
                                          <p:stCondLst>
                                            <p:cond delay="0"/>
                                          </p:stCondLst>
                                        </p:cTn>
                                        <p:tgtEl>
                                          <p:spTgt spid="88"/>
                                        </p:tgtEl>
                                        <p:attrNameLst>
                                          <p:attrName>style.visibility</p:attrName>
                                        </p:attrNameLst>
                                      </p:cBhvr>
                                      <p:to>
                                        <p:strVal val="visible"/>
                                      </p:to>
                                    </p:set>
                                    <p:anim calcmode="lin" valueType="num">
                                      <p:cBhvr>
                                        <p:cTn id="351" dur="750" fill="hold"/>
                                        <p:tgtEl>
                                          <p:spTgt spid="88"/>
                                        </p:tgtEl>
                                        <p:attrNameLst>
                                          <p:attrName>ppt_w</p:attrName>
                                        </p:attrNameLst>
                                      </p:cBhvr>
                                      <p:tavLst>
                                        <p:tav tm="0">
                                          <p:val>
                                            <p:fltVal val="0"/>
                                          </p:val>
                                        </p:tav>
                                        <p:tav tm="100000">
                                          <p:val>
                                            <p:strVal val="#ppt_w"/>
                                          </p:val>
                                        </p:tav>
                                      </p:tavLst>
                                    </p:anim>
                                    <p:anim calcmode="lin" valueType="num">
                                      <p:cBhvr>
                                        <p:cTn id="352" dur="750" fill="hold"/>
                                        <p:tgtEl>
                                          <p:spTgt spid="88"/>
                                        </p:tgtEl>
                                        <p:attrNameLst>
                                          <p:attrName>ppt_h</p:attrName>
                                        </p:attrNameLst>
                                      </p:cBhvr>
                                      <p:tavLst>
                                        <p:tav tm="0">
                                          <p:val>
                                            <p:fltVal val="0"/>
                                          </p:val>
                                        </p:tav>
                                        <p:tav tm="100000">
                                          <p:val>
                                            <p:strVal val="#ppt_h"/>
                                          </p:val>
                                        </p:tav>
                                      </p:tavLst>
                                    </p:anim>
                                    <p:anim calcmode="lin" valueType="num">
                                      <p:cBhvr>
                                        <p:cTn id="353" dur="750" fill="hold"/>
                                        <p:tgtEl>
                                          <p:spTgt spid="88"/>
                                        </p:tgtEl>
                                        <p:attrNameLst>
                                          <p:attrName>style.rotation</p:attrName>
                                        </p:attrNameLst>
                                      </p:cBhvr>
                                      <p:tavLst>
                                        <p:tav tm="0">
                                          <p:val>
                                            <p:fltVal val="90"/>
                                          </p:val>
                                        </p:tav>
                                        <p:tav tm="100000">
                                          <p:val>
                                            <p:fltVal val="0"/>
                                          </p:val>
                                        </p:tav>
                                      </p:tavLst>
                                    </p:anim>
                                    <p:animEffect transition="in" filter="fade">
                                      <p:cBhvr>
                                        <p:cTn id="354" dur="750"/>
                                        <p:tgtEl>
                                          <p:spTgt spid="88"/>
                                        </p:tgtEl>
                                      </p:cBhvr>
                                    </p:animEffect>
                                  </p:childTnLst>
                                </p:cTn>
                              </p:par>
                            </p:childTnLst>
                          </p:cTn>
                        </p:par>
                      </p:childTnLst>
                    </p:cTn>
                  </p:par>
                  <p:par>
                    <p:cTn id="355" fill="hold">
                      <p:stCondLst>
                        <p:cond delay="indefinite"/>
                      </p:stCondLst>
                      <p:childTnLst>
                        <p:par>
                          <p:cTn id="356" fill="hold">
                            <p:stCondLst>
                              <p:cond delay="0"/>
                            </p:stCondLst>
                            <p:childTnLst>
                              <p:par>
                                <p:cTn id="357" presetID="22" presetClass="entr" presetSubtype="2" fill="hold" grpId="0" nodeType="clickEffect">
                                  <p:stCondLst>
                                    <p:cond delay="0"/>
                                  </p:stCondLst>
                                  <p:childTnLst>
                                    <p:set>
                                      <p:cBhvr>
                                        <p:cTn id="358" dur="1" fill="hold">
                                          <p:stCondLst>
                                            <p:cond delay="0"/>
                                          </p:stCondLst>
                                        </p:cTn>
                                        <p:tgtEl>
                                          <p:spTgt spid="89"/>
                                        </p:tgtEl>
                                        <p:attrNameLst>
                                          <p:attrName>style.visibility</p:attrName>
                                        </p:attrNameLst>
                                      </p:cBhvr>
                                      <p:to>
                                        <p:strVal val="visible"/>
                                      </p:to>
                                    </p:set>
                                    <p:animEffect transition="in" filter="wipe(right)">
                                      <p:cBhvr>
                                        <p:cTn id="359" dur="500"/>
                                        <p:tgtEl>
                                          <p:spTgt spid="89"/>
                                        </p:tgtEl>
                                      </p:cBhvr>
                                    </p:animEffect>
                                  </p:childTnLst>
                                </p:cTn>
                              </p:par>
                            </p:childTnLst>
                          </p:cTn>
                        </p:par>
                      </p:childTnLst>
                    </p:cTn>
                  </p:par>
                  <p:par>
                    <p:cTn id="360" fill="hold">
                      <p:stCondLst>
                        <p:cond delay="indefinite"/>
                      </p:stCondLst>
                      <p:childTnLst>
                        <p:par>
                          <p:cTn id="361" fill="hold">
                            <p:stCondLst>
                              <p:cond delay="0"/>
                            </p:stCondLst>
                            <p:childTnLst>
                              <p:par>
                                <p:cTn id="362" presetID="31" presetClass="entr" presetSubtype="0" fill="hold" grpId="0" nodeType="clickEffect">
                                  <p:stCondLst>
                                    <p:cond delay="0"/>
                                  </p:stCondLst>
                                  <p:childTnLst>
                                    <p:set>
                                      <p:cBhvr>
                                        <p:cTn id="363" dur="1" fill="hold">
                                          <p:stCondLst>
                                            <p:cond delay="0"/>
                                          </p:stCondLst>
                                        </p:cTn>
                                        <p:tgtEl>
                                          <p:spTgt spid="90"/>
                                        </p:tgtEl>
                                        <p:attrNameLst>
                                          <p:attrName>style.visibility</p:attrName>
                                        </p:attrNameLst>
                                      </p:cBhvr>
                                      <p:to>
                                        <p:strVal val="visible"/>
                                      </p:to>
                                    </p:set>
                                    <p:anim calcmode="lin" valueType="num">
                                      <p:cBhvr>
                                        <p:cTn id="364" dur="750" fill="hold"/>
                                        <p:tgtEl>
                                          <p:spTgt spid="90"/>
                                        </p:tgtEl>
                                        <p:attrNameLst>
                                          <p:attrName>ppt_w</p:attrName>
                                        </p:attrNameLst>
                                      </p:cBhvr>
                                      <p:tavLst>
                                        <p:tav tm="0">
                                          <p:val>
                                            <p:fltVal val="0"/>
                                          </p:val>
                                        </p:tav>
                                        <p:tav tm="100000">
                                          <p:val>
                                            <p:strVal val="#ppt_w"/>
                                          </p:val>
                                        </p:tav>
                                      </p:tavLst>
                                    </p:anim>
                                    <p:anim calcmode="lin" valueType="num">
                                      <p:cBhvr>
                                        <p:cTn id="365" dur="750" fill="hold"/>
                                        <p:tgtEl>
                                          <p:spTgt spid="90"/>
                                        </p:tgtEl>
                                        <p:attrNameLst>
                                          <p:attrName>ppt_h</p:attrName>
                                        </p:attrNameLst>
                                      </p:cBhvr>
                                      <p:tavLst>
                                        <p:tav tm="0">
                                          <p:val>
                                            <p:fltVal val="0"/>
                                          </p:val>
                                        </p:tav>
                                        <p:tav tm="100000">
                                          <p:val>
                                            <p:strVal val="#ppt_h"/>
                                          </p:val>
                                        </p:tav>
                                      </p:tavLst>
                                    </p:anim>
                                    <p:anim calcmode="lin" valueType="num">
                                      <p:cBhvr>
                                        <p:cTn id="366" dur="750" fill="hold"/>
                                        <p:tgtEl>
                                          <p:spTgt spid="90"/>
                                        </p:tgtEl>
                                        <p:attrNameLst>
                                          <p:attrName>style.rotation</p:attrName>
                                        </p:attrNameLst>
                                      </p:cBhvr>
                                      <p:tavLst>
                                        <p:tav tm="0">
                                          <p:val>
                                            <p:fltVal val="90"/>
                                          </p:val>
                                        </p:tav>
                                        <p:tav tm="100000">
                                          <p:val>
                                            <p:fltVal val="0"/>
                                          </p:val>
                                        </p:tav>
                                      </p:tavLst>
                                    </p:anim>
                                    <p:animEffect transition="in" filter="fade">
                                      <p:cBhvr>
                                        <p:cTn id="367" dur="750"/>
                                        <p:tgtEl>
                                          <p:spTgt spid="90"/>
                                        </p:tgtEl>
                                      </p:cBhvr>
                                    </p:animEffect>
                                  </p:childTnLst>
                                </p:cTn>
                              </p:par>
                            </p:childTnLst>
                          </p:cTn>
                        </p:par>
                      </p:childTnLst>
                    </p:cTn>
                  </p:par>
                  <p:par>
                    <p:cTn id="368" fill="hold">
                      <p:stCondLst>
                        <p:cond delay="indefinite"/>
                      </p:stCondLst>
                      <p:childTnLst>
                        <p:par>
                          <p:cTn id="369" fill="hold">
                            <p:stCondLst>
                              <p:cond delay="0"/>
                            </p:stCondLst>
                            <p:childTnLst>
                              <p:par>
                                <p:cTn id="370" presetID="22" presetClass="entr" presetSubtype="8" fill="hold" grpId="0" nodeType="clickEffect">
                                  <p:stCondLst>
                                    <p:cond delay="0"/>
                                  </p:stCondLst>
                                  <p:childTnLst>
                                    <p:set>
                                      <p:cBhvr>
                                        <p:cTn id="371" dur="1" fill="hold">
                                          <p:stCondLst>
                                            <p:cond delay="0"/>
                                          </p:stCondLst>
                                        </p:cTn>
                                        <p:tgtEl>
                                          <p:spTgt spid="91"/>
                                        </p:tgtEl>
                                        <p:attrNameLst>
                                          <p:attrName>style.visibility</p:attrName>
                                        </p:attrNameLst>
                                      </p:cBhvr>
                                      <p:to>
                                        <p:strVal val="visible"/>
                                      </p:to>
                                    </p:set>
                                    <p:animEffect transition="in" filter="wipe(left)">
                                      <p:cBhvr>
                                        <p:cTn id="372" dur="500"/>
                                        <p:tgtEl>
                                          <p:spTgt spid="91"/>
                                        </p:tgtEl>
                                      </p:cBhvr>
                                    </p:animEffect>
                                  </p:childTnLst>
                                </p:cTn>
                              </p:par>
                              <p:par>
                                <p:cTn id="373" presetID="22" presetClass="entr" presetSubtype="2" fill="hold" grpId="0" nodeType="withEffect">
                                  <p:stCondLst>
                                    <p:cond delay="0"/>
                                  </p:stCondLst>
                                  <p:childTnLst>
                                    <p:set>
                                      <p:cBhvr>
                                        <p:cTn id="374" dur="1" fill="hold">
                                          <p:stCondLst>
                                            <p:cond delay="0"/>
                                          </p:stCondLst>
                                        </p:cTn>
                                        <p:tgtEl>
                                          <p:spTgt spid="92"/>
                                        </p:tgtEl>
                                        <p:attrNameLst>
                                          <p:attrName>style.visibility</p:attrName>
                                        </p:attrNameLst>
                                      </p:cBhvr>
                                      <p:to>
                                        <p:strVal val="visible"/>
                                      </p:to>
                                    </p:set>
                                    <p:animEffect transition="in" filter="wipe(right)">
                                      <p:cBhvr>
                                        <p:cTn id="375" dur="500"/>
                                        <p:tgtEl>
                                          <p:spTgt spid="92"/>
                                        </p:tgtEl>
                                      </p:cBhvr>
                                    </p:animEffect>
                                  </p:childTnLst>
                                </p:cTn>
                              </p:par>
                            </p:childTnLst>
                          </p:cTn>
                        </p:par>
                        <p:par>
                          <p:cTn id="376" fill="hold">
                            <p:stCondLst>
                              <p:cond delay="500"/>
                            </p:stCondLst>
                            <p:childTnLst>
                              <p:par>
                                <p:cTn id="377" presetID="31" presetClass="entr" presetSubtype="0" fill="hold" grpId="0" nodeType="afterEffect">
                                  <p:stCondLst>
                                    <p:cond delay="0"/>
                                  </p:stCondLst>
                                  <p:childTnLst>
                                    <p:set>
                                      <p:cBhvr>
                                        <p:cTn id="378" dur="1" fill="hold">
                                          <p:stCondLst>
                                            <p:cond delay="0"/>
                                          </p:stCondLst>
                                        </p:cTn>
                                        <p:tgtEl>
                                          <p:spTgt spid="93"/>
                                        </p:tgtEl>
                                        <p:attrNameLst>
                                          <p:attrName>style.visibility</p:attrName>
                                        </p:attrNameLst>
                                      </p:cBhvr>
                                      <p:to>
                                        <p:strVal val="visible"/>
                                      </p:to>
                                    </p:set>
                                    <p:anim calcmode="lin" valueType="num">
                                      <p:cBhvr>
                                        <p:cTn id="379" dur="750" fill="hold"/>
                                        <p:tgtEl>
                                          <p:spTgt spid="93"/>
                                        </p:tgtEl>
                                        <p:attrNameLst>
                                          <p:attrName>ppt_w</p:attrName>
                                        </p:attrNameLst>
                                      </p:cBhvr>
                                      <p:tavLst>
                                        <p:tav tm="0">
                                          <p:val>
                                            <p:fltVal val="0"/>
                                          </p:val>
                                        </p:tav>
                                        <p:tav tm="100000">
                                          <p:val>
                                            <p:strVal val="#ppt_w"/>
                                          </p:val>
                                        </p:tav>
                                      </p:tavLst>
                                    </p:anim>
                                    <p:anim calcmode="lin" valueType="num">
                                      <p:cBhvr>
                                        <p:cTn id="380" dur="750" fill="hold"/>
                                        <p:tgtEl>
                                          <p:spTgt spid="93"/>
                                        </p:tgtEl>
                                        <p:attrNameLst>
                                          <p:attrName>ppt_h</p:attrName>
                                        </p:attrNameLst>
                                      </p:cBhvr>
                                      <p:tavLst>
                                        <p:tav tm="0">
                                          <p:val>
                                            <p:fltVal val="0"/>
                                          </p:val>
                                        </p:tav>
                                        <p:tav tm="100000">
                                          <p:val>
                                            <p:strVal val="#ppt_h"/>
                                          </p:val>
                                        </p:tav>
                                      </p:tavLst>
                                    </p:anim>
                                    <p:anim calcmode="lin" valueType="num">
                                      <p:cBhvr>
                                        <p:cTn id="381" dur="750" fill="hold"/>
                                        <p:tgtEl>
                                          <p:spTgt spid="93"/>
                                        </p:tgtEl>
                                        <p:attrNameLst>
                                          <p:attrName>style.rotation</p:attrName>
                                        </p:attrNameLst>
                                      </p:cBhvr>
                                      <p:tavLst>
                                        <p:tav tm="0">
                                          <p:val>
                                            <p:fltVal val="90"/>
                                          </p:val>
                                        </p:tav>
                                        <p:tav tm="100000">
                                          <p:val>
                                            <p:fltVal val="0"/>
                                          </p:val>
                                        </p:tav>
                                      </p:tavLst>
                                    </p:anim>
                                    <p:animEffect transition="in" filter="fade">
                                      <p:cBhvr>
                                        <p:cTn id="382" dur="750"/>
                                        <p:tgtEl>
                                          <p:spTgt spid="93"/>
                                        </p:tgtEl>
                                      </p:cBhvr>
                                    </p:animEffect>
                                  </p:childTnLst>
                                </p:cTn>
                              </p:par>
                              <p:par>
                                <p:cTn id="383" presetID="16" presetClass="entr" presetSubtype="21" fill="hold" grpId="0" nodeType="withEffect">
                                  <p:stCondLst>
                                    <p:cond delay="0"/>
                                  </p:stCondLst>
                                  <p:childTnLst>
                                    <p:set>
                                      <p:cBhvr>
                                        <p:cTn id="384" dur="1" fill="hold">
                                          <p:stCondLst>
                                            <p:cond delay="0"/>
                                          </p:stCondLst>
                                        </p:cTn>
                                        <p:tgtEl>
                                          <p:spTgt spid="95"/>
                                        </p:tgtEl>
                                        <p:attrNameLst>
                                          <p:attrName>style.visibility</p:attrName>
                                        </p:attrNameLst>
                                      </p:cBhvr>
                                      <p:to>
                                        <p:strVal val="visible"/>
                                      </p:to>
                                    </p:set>
                                    <p:animEffect transition="in" filter="barn(inVertical)">
                                      <p:cBhvr>
                                        <p:cTn id="385" dur="500"/>
                                        <p:tgtEl>
                                          <p:spTgt spid="95"/>
                                        </p:tgtEl>
                                      </p:cBhvr>
                                    </p:animEffect>
                                  </p:childTnLst>
                                </p:cTn>
                              </p:par>
                              <p:par>
                                <p:cTn id="386" presetID="16" presetClass="entr" presetSubtype="21" fill="hold" grpId="0" nodeType="withEffect">
                                  <p:stCondLst>
                                    <p:cond delay="0"/>
                                  </p:stCondLst>
                                  <p:childTnLst>
                                    <p:set>
                                      <p:cBhvr>
                                        <p:cTn id="387" dur="1" fill="hold">
                                          <p:stCondLst>
                                            <p:cond delay="0"/>
                                          </p:stCondLst>
                                        </p:cTn>
                                        <p:tgtEl>
                                          <p:spTgt spid="94"/>
                                        </p:tgtEl>
                                        <p:attrNameLst>
                                          <p:attrName>style.visibility</p:attrName>
                                        </p:attrNameLst>
                                      </p:cBhvr>
                                      <p:to>
                                        <p:strVal val="visible"/>
                                      </p:to>
                                    </p:set>
                                    <p:animEffect transition="in" filter="barn(inVertical)">
                                      <p:cBhvr>
                                        <p:cTn id="388" dur="500"/>
                                        <p:tgtEl>
                                          <p:spTgt spid="94"/>
                                        </p:tgtEl>
                                      </p:cBhvr>
                                    </p:animEffect>
                                  </p:childTnLst>
                                </p:cTn>
                              </p:par>
                            </p:childTnLst>
                          </p:cTn>
                        </p:par>
                      </p:childTnLst>
                    </p:cTn>
                  </p:par>
                  <p:par>
                    <p:cTn id="389" fill="hold">
                      <p:stCondLst>
                        <p:cond delay="indefinite"/>
                      </p:stCondLst>
                      <p:childTnLst>
                        <p:par>
                          <p:cTn id="390" fill="hold">
                            <p:stCondLst>
                              <p:cond delay="0"/>
                            </p:stCondLst>
                            <p:childTnLst>
                              <p:par>
                                <p:cTn id="391" presetID="31" presetClass="entr" presetSubtype="0" fill="hold" grpId="0" nodeType="clickEffect">
                                  <p:stCondLst>
                                    <p:cond delay="0"/>
                                  </p:stCondLst>
                                  <p:childTnLst>
                                    <p:set>
                                      <p:cBhvr>
                                        <p:cTn id="392" dur="1" fill="hold">
                                          <p:stCondLst>
                                            <p:cond delay="0"/>
                                          </p:stCondLst>
                                        </p:cTn>
                                        <p:tgtEl>
                                          <p:spTgt spid="96"/>
                                        </p:tgtEl>
                                        <p:attrNameLst>
                                          <p:attrName>style.visibility</p:attrName>
                                        </p:attrNameLst>
                                      </p:cBhvr>
                                      <p:to>
                                        <p:strVal val="visible"/>
                                      </p:to>
                                    </p:set>
                                    <p:anim calcmode="lin" valueType="num">
                                      <p:cBhvr>
                                        <p:cTn id="393" dur="750" fill="hold"/>
                                        <p:tgtEl>
                                          <p:spTgt spid="96"/>
                                        </p:tgtEl>
                                        <p:attrNameLst>
                                          <p:attrName>ppt_w</p:attrName>
                                        </p:attrNameLst>
                                      </p:cBhvr>
                                      <p:tavLst>
                                        <p:tav tm="0">
                                          <p:val>
                                            <p:fltVal val="0"/>
                                          </p:val>
                                        </p:tav>
                                        <p:tav tm="100000">
                                          <p:val>
                                            <p:strVal val="#ppt_w"/>
                                          </p:val>
                                        </p:tav>
                                      </p:tavLst>
                                    </p:anim>
                                    <p:anim calcmode="lin" valueType="num">
                                      <p:cBhvr>
                                        <p:cTn id="394" dur="750" fill="hold"/>
                                        <p:tgtEl>
                                          <p:spTgt spid="96"/>
                                        </p:tgtEl>
                                        <p:attrNameLst>
                                          <p:attrName>ppt_h</p:attrName>
                                        </p:attrNameLst>
                                      </p:cBhvr>
                                      <p:tavLst>
                                        <p:tav tm="0">
                                          <p:val>
                                            <p:fltVal val="0"/>
                                          </p:val>
                                        </p:tav>
                                        <p:tav tm="100000">
                                          <p:val>
                                            <p:strVal val="#ppt_h"/>
                                          </p:val>
                                        </p:tav>
                                      </p:tavLst>
                                    </p:anim>
                                    <p:anim calcmode="lin" valueType="num">
                                      <p:cBhvr>
                                        <p:cTn id="395" dur="750" fill="hold"/>
                                        <p:tgtEl>
                                          <p:spTgt spid="96"/>
                                        </p:tgtEl>
                                        <p:attrNameLst>
                                          <p:attrName>style.rotation</p:attrName>
                                        </p:attrNameLst>
                                      </p:cBhvr>
                                      <p:tavLst>
                                        <p:tav tm="0">
                                          <p:val>
                                            <p:fltVal val="90"/>
                                          </p:val>
                                        </p:tav>
                                        <p:tav tm="100000">
                                          <p:val>
                                            <p:fltVal val="0"/>
                                          </p:val>
                                        </p:tav>
                                      </p:tavLst>
                                    </p:anim>
                                    <p:animEffect transition="in" filter="fade">
                                      <p:cBhvr>
                                        <p:cTn id="396" dur="750"/>
                                        <p:tgtEl>
                                          <p:spTgt spid="96"/>
                                        </p:tgtEl>
                                      </p:cBhvr>
                                    </p:animEffect>
                                  </p:childTnLst>
                                </p:cTn>
                              </p:par>
                            </p:childTnLst>
                          </p:cTn>
                        </p:par>
                        <p:par>
                          <p:cTn id="397" fill="hold">
                            <p:stCondLst>
                              <p:cond delay="750"/>
                            </p:stCondLst>
                            <p:childTnLst>
                              <p:par>
                                <p:cTn id="398" presetID="31" presetClass="entr" presetSubtype="0" fill="hold" grpId="0" nodeType="afterEffect">
                                  <p:stCondLst>
                                    <p:cond delay="0"/>
                                  </p:stCondLst>
                                  <p:childTnLst>
                                    <p:set>
                                      <p:cBhvr>
                                        <p:cTn id="399" dur="1" fill="hold">
                                          <p:stCondLst>
                                            <p:cond delay="0"/>
                                          </p:stCondLst>
                                        </p:cTn>
                                        <p:tgtEl>
                                          <p:spTgt spid="97"/>
                                        </p:tgtEl>
                                        <p:attrNameLst>
                                          <p:attrName>style.visibility</p:attrName>
                                        </p:attrNameLst>
                                      </p:cBhvr>
                                      <p:to>
                                        <p:strVal val="visible"/>
                                      </p:to>
                                    </p:set>
                                    <p:anim calcmode="lin" valueType="num">
                                      <p:cBhvr>
                                        <p:cTn id="400" dur="750" fill="hold"/>
                                        <p:tgtEl>
                                          <p:spTgt spid="97"/>
                                        </p:tgtEl>
                                        <p:attrNameLst>
                                          <p:attrName>ppt_w</p:attrName>
                                        </p:attrNameLst>
                                      </p:cBhvr>
                                      <p:tavLst>
                                        <p:tav tm="0">
                                          <p:val>
                                            <p:fltVal val="0"/>
                                          </p:val>
                                        </p:tav>
                                        <p:tav tm="100000">
                                          <p:val>
                                            <p:strVal val="#ppt_w"/>
                                          </p:val>
                                        </p:tav>
                                      </p:tavLst>
                                    </p:anim>
                                    <p:anim calcmode="lin" valueType="num">
                                      <p:cBhvr>
                                        <p:cTn id="401" dur="750" fill="hold"/>
                                        <p:tgtEl>
                                          <p:spTgt spid="97"/>
                                        </p:tgtEl>
                                        <p:attrNameLst>
                                          <p:attrName>ppt_h</p:attrName>
                                        </p:attrNameLst>
                                      </p:cBhvr>
                                      <p:tavLst>
                                        <p:tav tm="0">
                                          <p:val>
                                            <p:fltVal val="0"/>
                                          </p:val>
                                        </p:tav>
                                        <p:tav tm="100000">
                                          <p:val>
                                            <p:strVal val="#ppt_h"/>
                                          </p:val>
                                        </p:tav>
                                      </p:tavLst>
                                    </p:anim>
                                    <p:anim calcmode="lin" valueType="num">
                                      <p:cBhvr>
                                        <p:cTn id="402" dur="750" fill="hold"/>
                                        <p:tgtEl>
                                          <p:spTgt spid="97"/>
                                        </p:tgtEl>
                                        <p:attrNameLst>
                                          <p:attrName>style.rotation</p:attrName>
                                        </p:attrNameLst>
                                      </p:cBhvr>
                                      <p:tavLst>
                                        <p:tav tm="0">
                                          <p:val>
                                            <p:fltVal val="90"/>
                                          </p:val>
                                        </p:tav>
                                        <p:tav tm="100000">
                                          <p:val>
                                            <p:fltVal val="0"/>
                                          </p:val>
                                        </p:tav>
                                      </p:tavLst>
                                    </p:anim>
                                    <p:animEffect transition="in" filter="fade">
                                      <p:cBhvr>
                                        <p:cTn id="403" dur="750"/>
                                        <p:tgtEl>
                                          <p:spTgt spid="97"/>
                                        </p:tgtEl>
                                      </p:cBhvr>
                                    </p:animEffect>
                                  </p:childTnLst>
                                </p:cTn>
                              </p:par>
                            </p:childTnLst>
                          </p:cTn>
                        </p:par>
                      </p:childTnLst>
                    </p:cTn>
                  </p:par>
                  <p:par>
                    <p:cTn id="404" fill="hold">
                      <p:stCondLst>
                        <p:cond delay="indefinite"/>
                      </p:stCondLst>
                      <p:childTnLst>
                        <p:par>
                          <p:cTn id="405" fill="hold">
                            <p:stCondLst>
                              <p:cond delay="0"/>
                            </p:stCondLst>
                            <p:childTnLst>
                              <p:par>
                                <p:cTn id="406" presetID="22" presetClass="entr" presetSubtype="8" fill="hold" grpId="0" nodeType="clickEffect">
                                  <p:stCondLst>
                                    <p:cond delay="0"/>
                                  </p:stCondLst>
                                  <p:childTnLst>
                                    <p:set>
                                      <p:cBhvr>
                                        <p:cTn id="407" dur="1" fill="hold">
                                          <p:stCondLst>
                                            <p:cond delay="0"/>
                                          </p:stCondLst>
                                        </p:cTn>
                                        <p:tgtEl>
                                          <p:spTgt spid="98"/>
                                        </p:tgtEl>
                                        <p:attrNameLst>
                                          <p:attrName>style.visibility</p:attrName>
                                        </p:attrNameLst>
                                      </p:cBhvr>
                                      <p:to>
                                        <p:strVal val="visible"/>
                                      </p:to>
                                    </p:set>
                                    <p:animEffect transition="in" filter="wipe(left)">
                                      <p:cBhvr>
                                        <p:cTn id="408" dur="500"/>
                                        <p:tgtEl>
                                          <p:spTgt spid="98"/>
                                        </p:tgtEl>
                                      </p:cBhvr>
                                    </p:animEffect>
                                  </p:childTnLst>
                                </p:cTn>
                              </p:par>
                            </p:childTnLst>
                          </p:cTn>
                        </p:par>
                      </p:childTnLst>
                    </p:cTn>
                  </p:par>
                  <p:par>
                    <p:cTn id="409" fill="hold">
                      <p:stCondLst>
                        <p:cond delay="indefinite"/>
                      </p:stCondLst>
                      <p:childTnLst>
                        <p:par>
                          <p:cTn id="410" fill="hold">
                            <p:stCondLst>
                              <p:cond delay="0"/>
                            </p:stCondLst>
                            <p:childTnLst>
                              <p:par>
                                <p:cTn id="411" presetID="22" presetClass="entr" presetSubtype="8" fill="hold" grpId="0" nodeType="clickEffect">
                                  <p:stCondLst>
                                    <p:cond delay="0"/>
                                  </p:stCondLst>
                                  <p:childTnLst>
                                    <p:set>
                                      <p:cBhvr>
                                        <p:cTn id="412" dur="1" fill="hold">
                                          <p:stCondLst>
                                            <p:cond delay="0"/>
                                          </p:stCondLst>
                                        </p:cTn>
                                        <p:tgtEl>
                                          <p:spTgt spid="99"/>
                                        </p:tgtEl>
                                        <p:attrNameLst>
                                          <p:attrName>style.visibility</p:attrName>
                                        </p:attrNameLst>
                                      </p:cBhvr>
                                      <p:to>
                                        <p:strVal val="visible"/>
                                      </p:to>
                                    </p:set>
                                    <p:animEffect transition="in" filter="wipe(left)">
                                      <p:cBhvr>
                                        <p:cTn id="413"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6" grpId="0" animBg="1"/>
      <p:bldP spid="34" grpId="0" animBg="1"/>
      <p:bldP spid="35" grpId="0" animBg="1"/>
      <p:bldP spid="36" grpId="0" animBg="1"/>
      <p:bldP spid="44" grpId="0" animBg="1"/>
      <p:bldP spid="46" grpId="0" animBg="1"/>
      <p:bldP spid="43" grpId="0" animBg="1"/>
      <p:bldP spid="48" grpId="0" animBg="1"/>
      <p:bldP spid="49" grpId="0" animBg="1"/>
      <p:bldP spid="55" grpId="0"/>
      <p:bldP spid="58" grpId="0" animBg="1"/>
      <p:bldP spid="59" grpId="0" animBg="1"/>
      <p:bldP spid="60" grpId="0" animBg="1"/>
      <p:bldP spid="61" grpId="0" animBg="1"/>
      <p:bldP spid="62" grpId="0" animBg="1"/>
      <p:bldP spid="63" grpId="0" animBg="1"/>
      <p:bldP spid="64" grpId="0" animBg="1"/>
      <p:bldP spid="65" grpId="0" animBg="1"/>
      <p:bldP spid="66" grpId="0" animBg="1"/>
      <p:bldP spid="71"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D1068731-09C5-4CAC-A373-1CB0FF3748BA}"/>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74	‘</a:t>
            </a:r>
            <a:r>
              <a:rPr lang="nl-NL" sz="2000" dirty="0" err="1">
                <a:latin typeface="Calibri" panose="020F0502020204030204" pitchFamily="34" charset="0"/>
              </a:rPr>
              <a:t>Exheredare</a:t>
            </a:r>
            <a:r>
              <a:rPr lang="nl-NL" sz="2000" dirty="0">
                <a:latin typeface="Calibri" panose="020F0502020204030204" pitchFamily="34" charset="0"/>
              </a:rPr>
              <a:t> </a:t>
            </a:r>
            <a:r>
              <a:rPr lang="nl-NL" sz="2000" dirty="0" err="1">
                <a:latin typeface="Calibri" panose="020F0502020204030204" pitchFamily="34" charset="0"/>
              </a:rPr>
              <a:t>filium</a:t>
            </a:r>
            <a:r>
              <a:rPr lang="nl-NL" sz="2000" dirty="0">
                <a:latin typeface="Calibri" panose="020F0502020204030204" pitchFamily="34" charset="0"/>
              </a:rPr>
              <a:t> voluit.’ </a:t>
            </a:r>
            <a:r>
              <a:rPr lang="nl-NL" sz="2000" dirty="0" err="1">
                <a:latin typeface="Calibri" panose="020F0502020204030204" pitchFamily="34" charset="0"/>
              </a:rPr>
              <a:t>Quam</a:t>
            </a:r>
            <a:r>
              <a:rPr lang="nl-NL" sz="2000" dirty="0">
                <a:latin typeface="Calibri" panose="020F0502020204030204" pitchFamily="34" charset="0"/>
              </a:rPr>
              <a:t> ob </a:t>
            </a:r>
            <a:r>
              <a:rPr lang="nl-NL" sz="2000" dirty="0" err="1">
                <a:latin typeface="Calibri" panose="020F0502020204030204" pitchFamily="34" charset="0"/>
              </a:rPr>
              <a:t>causam</a:t>
            </a:r>
            <a:r>
              <a:rPr lang="nl-NL" sz="2000" dirty="0">
                <a:latin typeface="Calibri" panose="020F0502020204030204" pitchFamily="34" charset="0"/>
              </a:rPr>
              <a:t>? ‘Nescio.’</a:t>
            </a:r>
          </a:p>
          <a:p>
            <a:pPr>
              <a:spcAft>
                <a:spcPts val="3600"/>
              </a:spcAft>
              <a:tabLst>
                <a:tab pos="539750" algn="l"/>
              </a:tabLst>
            </a:pPr>
            <a:r>
              <a:rPr lang="nl-NL" sz="2000" dirty="0">
                <a:latin typeface="Calibri" panose="020F0502020204030204" pitchFamily="34" charset="0"/>
              </a:rPr>
              <a:t>75	</a:t>
            </a:r>
            <a:r>
              <a:rPr lang="nl-NL" sz="2000" dirty="0" err="1">
                <a:latin typeface="Calibri" panose="020F0502020204030204" pitchFamily="34" charset="0"/>
              </a:rPr>
              <a:t>Exheredavitne</a:t>
            </a:r>
            <a:r>
              <a:rPr lang="nl-NL" sz="2000" dirty="0">
                <a:latin typeface="Calibri" panose="020F0502020204030204" pitchFamily="34" charset="0"/>
              </a:rPr>
              <a:t>? ‘Non.’ </a:t>
            </a:r>
            <a:r>
              <a:rPr lang="nl-NL" sz="2000" dirty="0" err="1">
                <a:latin typeface="Calibri" panose="020F0502020204030204" pitchFamily="34" charset="0"/>
              </a:rPr>
              <a:t>Quis</a:t>
            </a:r>
            <a:r>
              <a:rPr lang="nl-NL" sz="2000" dirty="0">
                <a:latin typeface="Calibri" panose="020F0502020204030204" pitchFamily="34" charset="0"/>
              </a:rPr>
              <a:t> </a:t>
            </a:r>
            <a:r>
              <a:rPr lang="nl-NL" sz="2000" dirty="0" err="1">
                <a:latin typeface="Calibri" panose="020F0502020204030204" pitchFamily="34" charset="0"/>
              </a:rPr>
              <a:t>prohibuit</a:t>
            </a:r>
            <a:r>
              <a:rPr lang="nl-NL" sz="2000" dirty="0">
                <a:latin typeface="Calibri" panose="020F0502020204030204" pitchFamily="34" charset="0"/>
              </a:rPr>
              <a:t>? ‘</a:t>
            </a:r>
            <a:r>
              <a:rPr lang="nl-NL" sz="2000" dirty="0" err="1">
                <a:latin typeface="Calibri" panose="020F0502020204030204" pitchFamily="34" charset="0"/>
              </a:rPr>
              <a:t>Cogitabat</a:t>
            </a:r>
            <a:r>
              <a:rPr lang="nl-NL" sz="2000" dirty="0">
                <a:latin typeface="Calibri" panose="020F0502020204030204" pitchFamily="34" charset="0"/>
              </a:rPr>
              <a:t>.’ </a:t>
            </a:r>
            <a:r>
              <a:rPr lang="nl-NL" sz="2000" dirty="0" err="1">
                <a:latin typeface="Calibri" panose="020F0502020204030204" pitchFamily="34" charset="0"/>
              </a:rPr>
              <a:t>Cogitabat</a:t>
            </a:r>
            <a:r>
              <a:rPr lang="nl-NL" sz="2000" dirty="0">
                <a:latin typeface="Calibri" panose="020F0502020204030204" pitchFamily="34" charset="0"/>
              </a:rPr>
              <a:t>? </a:t>
            </a:r>
            <a:r>
              <a:rPr lang="nl-NL" sz="2000" dirty="0" err="1">
                <a:latin typeface="Calibri" panose="020F0502020204030204" pitchFamily="34" charset="0"/>
              </a:rPr>
              <a:t>Cui</a:t>
            </a:r>
            <a:r>
              <a:rPr lang="nl-NL" sz="2000" dirty="0">
                <a:latin typeface="Calibri" panose="020F0502020204030204" pitchFamily="34" charset="0"/>
              </a:rPr>
              <a:t> </a:t>
            </a:r>
            <a:r>
              <a:rPr lang="nl-NL" sz="2000" dirty="0" err="1">
                <a:latin typeface="Calibri" panose="020F0502020204030204" pitchFamily="34" charset="0"/>
              </a:rPr>
              <a:t>dixit</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76	‘</a:t>
            </a:r>
            <a:r>
              <a:rPr lang="nl-NL" sz="2000" dirty="0" err="1">
                <a:latin typeface="Calibri" panose="020F0502020204030204" pitchFamily="34" charset="0"/>
              </a:rPr>
              <a:t>Nemini</a:t>
            </a:r>
            <a:r>
              <a:rPr lang="nl-NL" sz="2000" dirty="0">
                <a:latin typeface="Calibri" panose="020F0502020204030204" pitchFamily="34" charset="0"/>
              </a:rPr>
              <a:t>.’ </a:t>
            </a:r>
            <a:r>
              <a:rPr lang="nl-NL" sz="2000" dirty="0" err="1">
                <a:latin typeface="Calibri" panose="020F0502020204030204" pitchFamily="34" charset="0"/>
              </a:rPr>
              <a:t>Quid</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aliud</a:t>
            </a:r>
            <a:r>
              <a:rPr lang="nl-NL" sz="2000" dirty="0">
                <a:latin typeface="Calibri" panose="020F0502020204030204" pitchFamily="34" charset="0"/>
              </a:rPr>
              <a:t> </a:t>
            </a:r>
            <a:r>
              <a:rPr lang="nl-NL" sz="2000" dirty="0" err="1">
                <a:latin typeface="Calibri" panose="020F0502020204030204" pitchFamily="34" charset="0"/>
              </a:rPr>
              <a:t>iudicio</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legibus</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maiestate</a:t>
            </a:r>
            <a:r>
              <a:rPr lang="nl-NL" sz="2000" dirty="0">
                <a:latin typeface="Calibri" panose="020F0502020204030204" pitchFamily="34" charset="0"/>
              </a:rPr>
              <a:t> </a:t>
            </a:r>
            <a:r>
              <a:rPr lang="nl-NL" sz="2000" dirty="0" err="1">
                <a:latin typeface="Calibri" panose="020F0502020204030204" pitchFamily="34" charset="0"/>
              </a:rPr>
              <a:t>vestra</a:t>
            </a:r>
            <a:r>
              <a:rPr lang="nl-NL" sz="2000" dirty="0">
                <a:latin typeface="Calibri" panose="020F0502020204030204" pitchFamily="34" charset="0"/>
              </a:rPr>
              <a:t> </a:t>
            </a:r>
            <a:r>
              <a:rPr lang="nl-NL" sz="2000" dirty="0" err="1">
                <a:latin typeface="Calibri" panose="020F0502020204030204" pitchFamily="34" charset="0"/>
              </a:rPr>
              <a:t>abuti</a:t>
            </a:r>
            <a:r>
              <a:rPr lang="nl-NL" sz="2000" dirty="0">
                <a:latin typeface="Calibri" panose="020F0502020204030204" pitchFamily="34" charset="0"/>
              </a:rPr>
              <a:t> ad</a:t>
            </a:r>
          </a:p>
          <a:p>
            <a:pPr>
              <a:spcAft>
                <a:spcPts val="3600"/>
              </a:spcAft>
              <a:tabLst>
                <a:tab pos="539750" algn="l"/>
              </a:tabLst>
            </a:pPr>
            <a:r>
              <a:rPr lang="nl-NL" sz="2000" dirty="0">
                <a:latin typeface="Calibri" panose="020F0502020204030204" pitchFamily="34" charset="0"/>
              </a:rPr>
              <a:t>77	</a:t>
            </a:r>
            <a:r>
              <a:rPr lang="nl-NL" sz="2000" dirty="0" err="1">
                <a:latin typeface="Calibri" panose="020F0502020204030204" pitchFamily="34" charset="0"/>
              </a:rPr>
              <a:t>quaestum</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ad </a:t>
            </a:r>
            <a:r>
              <a:rPr lang="nl-NL" sz="2000" dirty="0" err="1">
                <a:latin typeface="Calibri" panose="020F0502020204030204" pitchFamily="34" charset="0"/>
              </a:rPr>
              <a:t>libidinem</a:t>
            </a:r>
            <a:r>
              <a:rPr lang="nl-NL" sz="2000" dirty="0">
                <a:latin typeface="Calibri" panose="020F0502020204030204" pitchFamily="34" charset="0"/>
              </a:rPr>
              <a:t> </a:t>
            </a:r>
            <a:r>
              <a:rPr lang="nl-NL" sz="2000" dirty="0" err="1">
                <a:latin typeface="Calibri" panose="020F0502020204030204" pitchFamily="34" charset="0"/>
              </a:rPr>
              <a:t>nisi</a:t>
            </a:r>
            <a:r>
              <a:rPr lang="nl-NL" sz="2000" dirty="0">
                <a:latin typeface="Calibri" panose="020F0502020204030204" pitchFamily="34" charset="0"/>
              </a:rPr>
              <a:t> hoc </a:t>
            </a:r>
            <a:r>
              <a:rPr lang="nl-NL" sz="2000" dirty="0" err="1">
                <a:latin typeface="Calibri" panose="020F0502020204030204" pitchFamily="34" charset="0"/>
              </a:rPr>
              <a:t>modo</a:t>
            </a:r>
            <a:r>
              <a:rPr lang="nl-NL" sz="2000" dirty="0">
                <a:latin typeface="Calibri" panose="020F0502020204030204" pitchFamily="34" charset="0"/>
              </a:rPr>
              <a:t> </a:t>
            </a:r>
            <a:r>
              <a:rPr lang="nl-NL" sz="2000" dirty="0" err="1">
                <a:latin typeface="Calibri" panose="020F0502020204030204" pitchFamily="34" charset="0"/>
              </a:rPr>
              <a:t>accusare</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obicere</a:t>
            </a:r>
            <a:r>
              <a:rPr lang="nl-NL" sz="2000" dirty="0">
                <a:latin typeface="Calibri" panose="020F0502020204030204" pitchFamily="34" charset="0"/>
              </a:rPr>
              <a:t> </a:t>
            </a:r>
            <a:r>
              <a:rPr lang="nl-NL" sz="2000" dirty="0" err="1">
                <a:latin typeface="Calibri" panose="020F0502020204030204" pitchFamily="34" charset="0"/>
              </a:rPr>
              <a:t>quod</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78	</a:t>
            </a:r>
            <a:r>
              <a:rPr lang="nl-NL" sz="2000" dirty="0" err="1">
                <a:latin typeface="Calibri" panose="020F0502020204030204" pitchFamily="34" charset="0"/>
              </a:rPr>
              <a:t>planum</a:t>
            </a:r>
            <a:r>
              <a:rPr lang="nl-NL" sz="2000" dirty="0">
                <a:latin typeface="Calibri" panose="020F0502020204030204" pitchFamily="34" charset="0"/>
              </a:rPr>
              <a:t> </a:t>
            </a:r>
            <a:r>
              <a:rPr lang="nl-NL" sz="2000" dirty="0" err="1">
                <a:latin typeface="Calibri" panose="020F0502020204030204" pitchFamily="34" charset="0"/>
              </a:rPr>
              <a:t>facere</a:t>
            </a:r>
            <a:r>
              <a:rPr lang="nl-NL" sz="2000" dirty="0">
                <a:latin typeface="Calibri" panose="020F0502020204030204" pitchFamily="34" charset="0"/>
              </a:rPr>
              <a:t> non </a:t>
            </a:r>
            <a:r>
              <a:rPr lang="nl-NL" sz="2000" dirty="0" err="1">
                <a:latin typeface="Calibri" panose="020F0502020204030204" pitchFamily="34" charset="0"/>
              </a:rPr>
              <a:t>modo</a:t>
            </a:r>
            <a:r>
              <a:rPr lang="nl-NL" sz="2000" dirty="0">
                <a:latin typeface="Calibri" panose="020F0502020204030204" pitchFamily="34" charset="0"/>
              </a:rPr>
              <a:t> non </a:t>
            </a:r>
            <a:r>
              <a:rPr lang="nl-NL" sz="2000" dirty="0" err="1">
                <a:latin typeface="Calibri" panose="020F0502020204030204" pitchFamily="34" charset="0"/>
              </a:rPr>
              <a:t>possis</a:t>
            </a:r>
            <a:r>
              <a:rPr lang="nl-NL" sz="2000" dirty="0">
                <a:latin typeface="Calibri" panose="020F0502020204030204" pitchFamily="34" charset="0"/>
              </a:rPr>
              <a:t> </a:t>
            </a:r>
            <a:r>
              <a:rPr lang="nl-NL" sz="2000" dirty="0" err="1">
                <a:latin typeface="Calibri" panose="020F0502020204030204" pitchFamily="34" charset="0"/>
              </a:rPr>
              <a:t>verum</a:t>
            </a:r>
            <a:r>
              <a:rPr lang="nl-NL" sz="2000" dirty="0">
                <a:latin typeface="Calibri" panose="020F0502020204030204" pitchFamily="34" charset="0"/>
              </a:rPr>
              <a:t> ne </a:t>
            </a:r>
            <a:r>
              <a:rPr lang="nl-NL" sz="2000" dirty="0" err="1">
                <a:latin typeface="Calibri" panose="020F0502020204030204" pitchFamily="34" charset="0"/>
              </a:rPr>
              <a:t>coneris</a:t>
            </a:r>
            <a:r>
              <a:rPr lang="nl-NL" sz="2000" dirty="0">
                <a:latin typeface="Calibri" panose="020F0502020204030204" pitchFamily="34" charset="0"/>
              </a:rPr>
              <a:t> </a:t>
            </a:r>
            <a:r>
              <a:rPr lang="nl-NL" sz="2000" dirty="0" err="1">
                <a:latin typeface="Calibri" panose="020F0502020204030204" pitchFamily="34" charset="0"/>
              </a:rPr>
              <a:t>quidem</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C4B1C164-C33D-4DF3-9E83-3AC8E38A69F0}"/>
              </a:ext>
            </a:extLst>
          </p:cNvPr>
          <p:cNvCxnSpPr/>
          <p:nvPr/>
        </p:nvCxnSpPr>
        <p:spPr bwMode="auto">
          <a:xfrm>
            <a:off x="3549823" y="13245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8FA8B71A-0491-4A5B-84AF-09ABC454DF7D}"/>
              </a:ext>
            </a:extLst>
          </p:cNvPr>
          <p:cNvCxnSpPr>
            <a:cxnSpLocks/>
          </p:cNvCxnSpPr>
          <p:nvPr/>
        </p:nvCxnSpPr>
        <p:spPr bwMode="auto">
          <a:xfrm>
            <a:off x="987655" y="1808244"/>
            <a:ext cx="1119097"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A05D8AB9-4C30-4540-876E-C86B89724574}"/>
              </a:ext>
            </a:extLst>
          </p:cNvPr>
          <p:cNvCxnSpPr>
            <a:cxnSpLocks/>
          </p:cNvCxnSpPr>
          <p:nvPr/>
        </p:nvCxnSpPr>
        <p:spPr bwMode="auto">
          <a:xfrm>
            <a:off x="2897664" y="1805544"/>
            <a:ext cx="5331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0">
            <a:extLst>
              <a:ext uri="{FF2B5EF4-FFF2-40B4-BE49-F238E27FC236}">
                <a16:creationId xmlns:a16="http://schemas.microsoft.com/office/drawing/2014/main" id="{FE6A88D2-3293-4065-A898-3C771F5201ED}"/>
              </a:ext>
            </a:extLst>
          </p:cNvPr>
          <p:cNvCxnSpPr/>
          <p:nvPr/>
        </p:nvCxnSpPr>
        <p:spPr bwMode="auto">
          <a:xfrm>
            <a:off x="5473920" y="13245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2">
            <a:extLst>
              <a:ext uri="{FF2B5EF4-FFF2-40B4-BE49-F238E27FC236}">
                <a16:creationId xmlns:a16="http://schemas.microsoft.com/office/drawing/2014/main" id="{79F48D25-7BF8-4903-ACCA-9FFF02FA665B}"/>
              </a:ext>
            </a:extLst>
          </p:cNvPr>
          <p:cNvSpPr/>
          <p:nvPr/>
        </p:nvSpPr>
        <p:spPr bwMode="auto">
          <a:xfrm>
            <a:off x="2358878" y="1204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7164D80B-0C80-459C-B6E9-C859A6A71DBF}"/>
              </a:ext>
            </a:extLst>
          </p:cNvPr>
          <p:cNvSpPr/>
          <p:nvPr/>
        </p:nvSpPr>
        <p:spPr bwMode="auto">
          <a:xfrm>
            <a:off x="3881887" y="1362852"/>
            <a:ext cx="1259456" cy="241661"/>
          </a:xfrm>
          <a:custGeom>
            <a:avLst/>
            <a:gdLst>
              <a:gd name="connsiteX0" fmla="*/ 0 w 1259456"/>
              <a:gd name="connsiteY0" fmla="*/ 215782 h 241661"/>
              <a:gd name="connsiteX1" fmla="*/ 586596 w 1259456"/>
              <a:gd name="connsiteY1" fmla="*/ 122 h 241661"/>
              <a:gd name="connsiteX2" fmla="*/ 1259456 w 1259456"/>
              <a:gd name="connsiteY2" fmla="*/ 241661 h 241661"/>
            </a:gdLst>
            <a:ahLst/>
            <a:cxnLst>
              <a:cxn ang="0">
                <a:pos x="connsiteX0" y="connsiteY0"/>
              </a:cxn>
              <a:cxn ang="0">
                <a:pos x="connsiteX1" y="connsiteY1"/>
              </a:cxn>
              <a:cxn ang="0">
                <a:pos x="connsiteX2" y="connsiteY2"/>
              </a:cxn>
            </a:cxnLst>
            <a:rect l="l" t="t" r="r" b="b"/>
            <a:pathLst>
              <a:path w="1259456" h="241661">
                <a:moveTo>
                  <a:pt x="0" y="215782"/>
                </a:moveTo>
                <a:cubicBezTo>
                  <a:pt x="188343" y="105795"/>
                  <a:pt x="376687" y="-4191"/>
                  <a:pt x="586596" y="122"/>
                </a:cubicBezTo>
                <a:cubicBezTo>
                  <a:pt x="796505" y="4435"/>
                  <a:pt x="1027980" y="123048"/>
                  <a:pt x="1259456" y="24166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7" name="Straight Connector 10">
            <a:extLst>
              <a:ext uri="{FF2B5EF4-FFF2-40B4-BE49-F238E27FC236}">
                <a16:creationId xmlns:a16="http://schemas.microsoft.com/office/drawing/2014/main" id="{78FE7360-EC74-4F59-B2BF-41A3D1133630}"/>
              </a:ext>
            </a:extLst>
          </p:cNvPr>
          <p:cNvCxnSpPr/>
          <p:nvPr/>
        </p:nvCxnSpPr>
        <p:spPr bwMode="auto">
          <a:xfrm>
            <a:off x="6496096" y="13245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a16="http://schemas.microsoft.com/office/drawing/2014/main" id="{8C24A52C-2CCE-44A1-9EAE-9D077631B7EF}"/>
              </a:ext>
            </a:extLst>
          </p:cNvPr>
          <p:cNvCxnSpPr>
            <a:cxnSpLocks/>
          </p:cNvCxnSpPr>
          <p:nvPr/>
        </p:nvCxnSpPr>
        <p:spPr bwMode="auto">
          <a:xfrm>
            <a:off x="5654304" y="1805544"/>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0">
            <a:extLst>
              <a:ext uri="{FF2B5EF4-FFF2-40B4-BE49-F238E27FC236}">
                <a16:creationId xmlns:a16="http://schemas.microsoft.com/office/drawing/2014/main" id="{D234B411-7449-4C73-B96C-932C3101F8FB}"/>
              </a:ext>
            </a:extLst>
          </p:cNvPr>
          <p:cNvCxnSpPr/>
          <p:nvPr/>
        </p:nvCxnSpPr>
        <p:spPr bwMode="auto">
          <a:xfrm>
            <a:off x="2467520"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Rechte verbindingslijn 20">
            <a:extLst>
              <a:ext uri="{FF2B5EF4-FFF2-40B4-BE49-F238E27FC236}">
                <a16:creationId xmlns:a16="http://schemas.microsoft.com/office/drawing/2014/main" id="{013C7B5B-76D8-4FF9-AFB7-0BD303B6D37F}"/>
              </a:ext>
            </a:extLst>
          </p:cNvPr>
          <p:cNvCxnSpPr>
            <a:cxnSpLocks/>
          </p:cNvCxnSpPr>
          <p:nvPr/>
        </p:nvCxnSpPr>
        <p:spPr bwMode="auto">
          <a:xfrm>
            <a:off x="904192" y="2587208"/>
            <a:ext cx="120256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10">
            <a:extLst>
              <a:ext uri="{FF2B5EF4-FFF2-40B4-BE49-F238E27FC236}">
                <a16:creationId xmlns:a16="http://schemas.microsoft.com/office/drawing/2014/main" id="{1BC88C5D-D16E-4C70-9763-F504EB077820}"/>
              </a:ext>
            </a:extLst>
          </p:cNvPr>
          <p:cNvCxnSpPr/>
          <p:nvPr/>
        </p:nvCxnSpPr>
        <p:spPr bwMode="auto">
          <a:xfrm>
            <a:off x="3164231"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10">
            <a:extLst>
              <a:ext uri="{FF2B5EF4-FFF2-40B4-BE49-F238E27FC236}">
                <a16:creationId xmlns:a16="http://schemas.microsoft.com/office/drawing/2014/main" id="{04F9E43B-A0B6-4C19-8B38-0A2B50840D7D}"/>
              </a:ext>
            </a:extLst>
          </p:cNvPr>
          <p:cNvCxnSpPr/>
          <p:nvPr/>
        </p:nvCxnSpPr>
        <p:spPr bwMode="auto">
          <a:xfrm>
            <a:off x="4812512"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echte verbindingslijn 24">
            <a:extLst>
              <a:ext uri="{FF2B5EF4-FFF2-40B4-BE49-F238E27FC236}">
                <a16:creationId xmlns:a16="http://schemas.microsoft.com/office/drawing/2014/main" id="{72643F9F-4178-406B-A135-6349BDC7B244}"/>
              </a:ext>
            </a:extLst>
          </p:cNvPr>
          <p:cNvCxnSpPr>
            <a:cxnSpLocks/>
          </p:cNvCxnSpPr>
          <p:nvPr/>
        </p:nvCxnSpPr>
        <p:spPr bwMode="auto">
          <a:xfrm>
            <a:off x="3730208" y="2604209"/>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12">
            <a:extLst>
              <a:ext uri="{FF2B5EF4-FFF2-40B4-BE49-F238E27FC236}">
                <a16:creationId xmlns:a16="http://schemas.microsoft.com/office/drawing/2014/main" id="{D30486B0-847B-4072-BE3C-CD77DB4A08CC}"/>
              </a:ext>
            </a:extLst>
          </p:cNvPr>
          <p:cNvSpPr/>
          <p:nvPr/>
        </p:nvSpPr>
        <p:spPr bwMode="auto">
          <a:xfrm>
            <a:off x="3306608" y="192673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8" name="Straight Connector 10">
            <a:extLst>
              <a:ext uri="{FF2B5EF4-FFF2-40B4-BE49-F238E27FC236}">
                <a16:creationId xmlns:a16="http://schemas.microsoft.com/office/drawing/2014/main" id="{B9496791-7B79-47A8-90BB-87CF7CA915A4}"/>
              </a:ext>
            </a:extLst>
          </p:cNvPr>
          <p:cNvCxnSpPr/>
          <p:nvPr/>
        </p:nvCxnSpPr>
        <p:spPr bwMode="auto">
          <a:xfrm>
            <a:off x="5999141" y="210452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echte verbindingslijn 29">
            <a:extLst>
              <a:ext uri="{FF2B5EF4-FFF2-40B4-BE49-F238E27FC236}">
                <a16:creationId xmlns:a16="http://schemas.microsoft.com/office/drawing/2014/main" id="{4329B7B6-1F31-4E86-A8C7-4BCE6148B41E}"/>
              </a:ext>
            </a:extLst>
          </p:cNvPr>
          <p:cNvCxnSpPr>
            <a:cxnSpLocks/>
          </p:cNvCxnSpPr>
          <p:nvPr/>
        </p:nvCxnSpPr>
        <p:spPr bwMode="auto">
          <a:xfrm>
            <a:off x="4947916" y="2604209"/>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3AB9E205-C557-40B8-A143-EE74134F0B1F}"/>
              </a:ext>
            </a:extLst>
          </p:cNvPr>
          <p:cNvCxnSpPr>
            <a:cxnSpLocks/>
          </p:cNvCxnSpPr>
          <p:nvPr/>
        </p:nvCxnSpPr>
        <p:spPr bwMode="auto">
          <a:xfrm>
            <a:off x="6135328" y="2604209"/>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10">
            <a:extLst>
              <a:ext uri="{FF2B5EF4-FFF2-40B4-BE49-F238E27FC236}">
                <a16:creationId xmlns:a16="http://schemas.microsoft.com/office/drawing/2014/main" id="{DCF46EA8-2A1E-4723-BCC5-72CC797A9EC6}"/>
              </a:ext>
            </a:extLst>
          </p:cNvPr>
          <p:cNvCxnSpPr/>
          <p:nvPr/>
        </p:nvCxnSpPr>
        <p:spPr bwMode="auto">
          <a:xfrm>
            <a:off x="7218592"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10">
            <a:extLst>
              <a:ext uri="{FF2B5EF4-FFF2-40B4-BE49-F238E27FC236}">
                <a16:creationId xmlns:a16="http://schemas.microsoft.com/office/drawing/2014/main" id="{B8B3A4EA-F46C-48FE-9B39-94C82620A911}"/>
              </a:ext>
            </a:extLst>
          </p:cNvPr>
          <p:cNvCxnSpPr/>
          <p:nvPr/>
        </p:nvCxnSpPr>
        <p:spPr bwMode="auto">
          <a:xfrm>
            <a:off x="8182431" y="210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2F3A9A62-B2A5-4261-8900-0C402FC3D1CC}"/>
              </a:ext>
            </a:extLst>
          </p:cNvPr>
          <p:cNvCxnSpPr>
            <a:cxnSpLocks/>
          </p:cNvCxnSpPr>
          <p:nvPr/>
        </p:nvCxnSpPr>
        <p:spPr bwMode="auto">
          <a:xfrm>
            <a:off x="7649295" y="2604209"/>
            <a:ext cx="47025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10">
            <a:extLst>
              <a:ext uri="{FF2B5EF4-FFF2-40B4-BE49-F238E27FC236}">
                <a16:creationId xmlns:a16="http://schemas.microsoft.com/office/drawing/2014/main" id="{D833FF06-FD89-4E6C-93AF-78A917C65B5D}"/>
              </a:ext>
            </a:extLst>
          </p:cNvPr>
          <p:cNvCxnSpPr/>
          <p:nvPr/>
        </p:nvCxnSpPr>
        <p:spPr bwMode="auto">
          <a:xfrm>
            <a:off x="1806112" y="2827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10">
            <a:extLst>
              <a:ext uri="{FF2B5EF4-FFF2-40B4-BE49-F238E27FC236}">
                <a16:creationId xmlns:a16="http://schemas.microsoft.com/office/drawing/2014/main" id="{3D65CEA0-284E-47E7-8B10-E0B96C8FCE85}"/>
              </a:ext>
            </a:extLst>
          </p:cNvPr>
          <p:cNvCxnSpPr/>
          <p:nvPr/>
        </p:nvCxnSpPr>
        <p:spPr bwMode="auto">
          <a:xfrm>
            <a:off x="7458144" y="4391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echte verbindingslijn 39">
            <a:extLst>
              <a:ext uri="{FF2B5EF4-FFF2-40B4-BE49-F238E27FC236}">
                <a16:creationId xmlns:a16="http://schemas.microsoft.com/office/drawing/2014/main" id="{44511584-0252-4855-BFD1-1C67F0973A18}"/>
              </a:ext>
            </a:extLst>
          </p:cNvPr>
          <p:cNvCxnSpPr>
            <a:cxnSpLocks/>
          </p:cNvCxnSpPr>
          <p:nvPr/>
        </p:nvCxnSpPr>
        <p:spPr bwMode="auto">
          <a:xfrm>
            <a:off x="2448000" y="3348000"/>
            <a:ext cx="26656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E28861D5-97DC-4DF3-9855-B37B432C5918}"/>
              </a:ext>
            </a:extLst>
          </p:cNvPr>
          <p:cNvCxnSpPr>
            <a:cxnSpLocks/>
          </p:cNvCxnSpPr>
          <p:nvPr/>
        </p:nvCxnSpPr>
        <p:spPr bwMode="auto">
          <a:xfrm>
            <a:off x="7218593" y="3348000"/>
            <a:ext cx="540191"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Rechte verbindingslijn 42">
            <a:extLst>
              <a:ext uri="{FF2B5EF4-FFF2-40B4-BE49-F238E27FC236}">
                <a16:creationId xmlns:a16="http://schemas.microsoft.com/office/drawing/2014/main" id="{4D0CD5EF-C4AE-4912-AD93-17AA69260BF8}"/>
              </a:ext>
            </a:extLst>
          </p:cNvPr>
          <p:cNvCxnSpPr>
            <a:cxnSpLocks/>
          </p:cNvCxnSpPr>
          <p:nvPr/>
        </p:nvCxnSpPr>
        <p:spPr bwMode="auto">
          <a:xfrm>
            <a:off x="5473921" y="4090408"/>
            <a:ext cx="90191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Rechte verbindingslijn 44">
            <a:extLst>
              <a:ext uri="{FF2B5EF4-FFF2-40B4-BE49-F238E27FC236}">
                <a16:creationId xmlns:a16="http://schemas.microsoft.com/office/drawing/2014/main" id="{4C7165D4-D5AE-442D-BFC6-6084541CE7F4}"/>
              </a:ext>
            </a:extLst>
          </p:cNvPr>
          <p:cNvCxnSpPr>
            <a:cxnSpLocks/>
          </p:cNvCxnSpPr>
          <p:nvPr/>
        </p:nvCxnSpPr>
        <p:spPr bwMode="auto">
          <a:xfrm>
            <a:off x="7398017" y="4090408"/>
            <a:ext cx="721535"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Rechte verbindingslijn 47">
            <a:extLst>
              <a:ext uri="{FF2B5EF4-FFF2-40B4-BE49-F238E27FC236}">
                <a16:creationId xmlns:a16="http://schemas.microsoft.com/office/drawing/2014/main" id="{43E1F3EE-5FD7-4E7E-9A6E-60650A566FE1}"/>
              </a:ext>
            </a:extLst>
          </p:cNvPr>
          <p:cNvCxnSpPr>
            <a:cxnSpLocks/>
          </p:cNvCxnSpPr>
          <p:nvPr/>
        </p:nvCxnSpPr>
        <p:spPr bwMode="auto">
          <a:xfrm>
            <a:off x="1780959" y="4872072"/>
            <a:ext cx="57791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echte verbindingslijn 48">
            <a:extLst>
              <a:ext uri="{FF2B5EF4-FFF2-40B4-BE49-F238E27FC236}">
                <a16:creationId xmlns:a16="http://schemas.microsoft.com/office/drawing/2014/main" id="{49EC4A4C-9CC4-484C-8D89-4EE212940C62}"/>
              </a:ext>
            </a:extLst>
          </p:cNvPr>
          <p:cNvCxnSpPr>
            <a:cxnSpLocks/>
          </p:cNvCxnSpPr>
          <p:nvPr/>
        </p:nvCxnSpPr>
        <p:spPr bwMode="auto">
          <a:xfrm>
            <a:off x="4032000" y="4872072"/>
            <a:ext cx="55933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Rechte verbindingslijn 51">
            <a:extLst>
              <a:ext uri="{FF2B5EF4-FFF2-40B4-BE49-F238E27FC236}">
                <a16:creationId xmlns:a16="http://schemas.microsoft.com/office/drawing/2014/main" id="{B8EE18D2-4130-4CEB-A846-311205D277F2}"/>
              </a:ext>
            </a:extLst>
          </p:cNvPr>
          <p:cNvCxnSpPr>
            <a:cxnSpLocks/>
          </p:cNvCxnSpPr>
          <p:nvPr/>
        </p:nvCxnSpPr>
        <p:spPr bwMode="auto">
          <a:xfrm>
            <a:off x="5756380" y="4875970"/>
            <a:ext cx="73971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Freeform 24">
            <a:extLst>
              <a:ext uri="{FF2B5EF4-FFF2-40B4-BE49-F238E27FC236}">
                <a16:creationId xmlns:a16="http://schemas.microsoft.com/office/drawing/2014/main" id="{2E110BD1-3668-440B-B647-5C2006D34FDD}"/>
              </a:ext>
            </a:extLst>
          </p:cNvPr>
          <p:cNvSpPr/>
          <p:nvPr/>
        </p:nvSpPr>
        <p:spPr bwMode="auto">
          <a:xfrm>
            <a:off x="8161038" y="372452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Plus 25">
            <a:extLst>
              <a:ext uri="{FF2B5EF4-FFF2-40B4-BE49-F238E27FC236}">
                <a16:creationId xmlns:a16="http://schemas.microsoft.com/office/drawing/2014/main" id="{CAB68F96-8D5D-4524-BD5F-A2590378FC6B}"/>
              </a:ext>
            </a:extLst>
          </p:cNvPr>
          <p:cNvSpPr/>
          <p:nvPr/>
        </p:nvSpPr>
        <p:spPr bwMode="auto">
          <a:xfrm>
            <a:off x="8361600" y="408798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26">
            <a:extLst>
              <a:ext uri="{FF2B5EF4-FFF2-40B4-BE49-F238E27FC236}">
                <a16:creationId xmlns:a16="http://schemas.microsoft.com/office/drawing/2014/main" id="{26550B0E-AD01-4188-9349-24BF9099D5E9}"/>
              </a:ext>
            </a:extLst>
          </p:cNvPr>
          <p:cNvSpPr/>
          <p:nvPr/>
        </p:nvSpPr>
        <p:spPr bwMode="auto">
          <a:xfrm flipH="1">
            <a:off x="7195304" y="44810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58" name="Straight Connector 10">
            <a:extLst>
              <a:ext uri="{FF2B5EF4-FFF2-40B4-BE49-F238E27FC236}">
                <a16:creationId xmlns:a16="http://schemas.microsoft.com/office/drawing/2014/main" id="{B6B181E2-EC9E-4B08-AF0F-A15911E74BE3}"/>
              </a:ext>
            </a:extLst>
          </p:cNvPr>
          <p:cNvCxnSpPr/>
          <p:nvPr/>
        </p:nvCxnSpPr>
        <p:spPr bwMode="auto">
          <a:xfrm>
            <a:off x="4674171" y="4481048"/>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Plus 25">
            <a:extLst>
              <a:ext uri="{FF2B5EF4-FFF2-40B4-BE49-F238E27FC236}">
                <a16:creationId xmlns:a16="http://schemas.microsoft.com/office/drawing/2014/main" id="{3710F45B-E1AF-49B0-B63C-EE54A663FD3A}"/>
              </a:ext>
            </a:extLst>
          </p:cNvPr>
          <p:cNvSpPr/>
          <p:nvPr/>
        </p:nvSpPr>
        <p:spPr bwMode="auto">
          <a:xfrm>
            <a:off x="4862436" y="484104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Rounded Rectangle 12">
            <a:extLst>
              <a:ext uri="{FF2B5EF4-FFF2-40B4-BE49-F238E27FC236}">
                <a16:creationId xmlns:a16="http://schemas.microsoft.com/office/drawing/2014/main" id="{380C44E2-C558-4FEC-BF3B-CFA04D0F965B}"/>
              </a:ext>
            </a:extLst>
          </p:cNvPr>
          <p:cNvSpPr/>
          <p:nvPr/>
        </p:nvSpPr>
        <p:spPr bwMode="auto">
          <a:xfrm>
            <a:off x="2893678" y="270172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1" name="Vrije vorm: vorm 60">
            <a:extLst>
              <a:ext uri="{FF2B5EF4-FFF2-40B4-BE49-F238E27FC236}">
                <a16:creationId xmlns:a16="http://schemas.microsoft.com/office/drawing/2014/main" id="{CE00EA46-EDD3-46AE-A568-7B0B2BE3630B}"/>
              </a:ext>
            </a:extLst>
          </p:cNvPr>
          <p:cNvSpPr/>
          <p:nvPr/>
        </p:nvSpPr>
        <p:spPr bwMode="auto">
          <a:xfrm>
            <a:off x="2147977" y="2967245"/>
            <a:ext cx="983412" cy="129638"/>
          </a:xfrm>
          <a:custGeom>
            <a:avLst/>
            <a:gdLst>
              <a:gd name="connsiteX0" fmla="*/ 0 w 983412"/>
              <a:gd name="connsiteY0" fmla="*/ 103759 h 129638"/>
              <a:gd name="connsiteX1" fmla="*/ 465827 w 983412"/>
              <a:gd name="connsiteY1" fmla="*/ 242 h 129638"/>
              <a:gd name="connsiteX2" fmla="*/ 983412 w 983412"/>
              <a:gd name="connsiteY2" fmla="*/ 129638 h 129638"/>
            </a:gdLst>
            <a:ahLst/>
            <a:cxnLst>
              <a:cxn ang="0">
                <a:pos x="connsiteX0" y="connsiteY0"/>
              </a:cxn>
              <a:cxn ang="0">
                <a:pos x="connsiteX1" y="connsiteY1"/>
              </a:cxn>
              <a:cxn ang="0">
                <a:pos x="connsiteX2" y="connsiteY2"/>
              </a:cxn>
            </a:cxnLst>
            <a:rect l="l" t="t" r="r" b="b"/>
            <a:pathLst>
              <a:path w="983412" h="129638">
                <a:moveTo>
                  <a:pt x="0" y="103759"/>
                </a:moveTo>
                <a:cubicBezTo>
                  <a:pt x="150962" y="49844"/>
                  <a:pt x="301925" y="-4071"/>
                  <a:pt x="465827" y="242"/>
                </a:cubicBezTo>
                <a:cubicBezTo>
                  <a:pt x="629729" y="4555"/>
                  <a:pt x="806570" y="67096"/>
                  <a:pt x="983412" y="12963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2" name="Freeform 40">
            <a:extLst>
              <a:ext uri="{FF2B5EF4-FFF2-40B4-BE49-F238E27FC236}">
                <a16:creationId xmlns:a16="http://schemas.microsoft.com/office/drawing/2014/main" id="{B9031AF7-E1AE-4702-A261-13CD9920273B}"/>
              </a:ext>
            </a:extLst>
          </p:cNvPr>
          <p:cNvSpPr/>
          <p:nvPr/>
        </p:nvSpPr>
        <p:spPr bwMode="auto">
          <a:xfrm>
            <a:off x="3333323" y="291634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Freeform 41">
            <a:extLst>
              <a:ext uri="{FF2B5EF4-FFF2-40B4-BE49-F238E27FC236}">
                <a16:creationId xmlns:a16="http://schemas.microsoft.com/office/drawing/2014/main" id="{F6067D6B-8410-4ACE-BB73-EB8D17D34B9B}"/>
              </a:ext>
            </a:extLst>
          </p:cNvPr>
          <p:cNvSpPr/>
          <p:nvPr/>
        </p:nvSpPr>
        <p:spPr bwMode="auto">
          <a:xfrm flipH="1">
            <a:off x="3784752" y="371379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4" name="Afgeronde rechthoek 59">
            <a:extLst>
              <a:ext uri="{FF2B5EF4-FFF2-40B4-BE49-F238E27FC236}">
                <a16:creationId xmlns:a16="http://schemas.microsoft.com/office/drawing/2014/main" id="{ED311B3F-DDD4-40F7-824A-0681FB8E632B}"/>
              </a:ext>
            </a:extLst>
          </p:cNvPr>
          <p:cNvSpPr/>
          <p:nvPr/>
        </p:nvSpPr>
        <p:spPr bwMode="auto">
          <a:xfrm>
            <a:off x="3857956" y="3474737"/>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7" name="Rounded Rectangle 12">
            <a:extLst>
              <a:ext uri="{FF2B5EF4-FFF2-40B4-BE49-F238E27FC236}">
                <a16:creationId xmlns:a16="http://schemas.microsoft.com/office/drawing/2014/main" id="{8D1E3CA8-C50D-4263-9696-DCF4A856673F}"/>
              </a:ext>
            </a:extLst>
          </p:cNvPr>
          <p:cNvSpPr/>
          <p:nvPr/>
        </p:nvSpPr>
        <p:spPr bwMode="auto">
          <a:xfrm>
            <a:off x="3468608" y="269703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8" name="Rounded Rectangle 12">
            <a:extLst>
              <a:ext uri="{FF2B5EF4-FFF2-40B4-BE49-F238E27FC236}">
                <a16:creationId xmlns:a16="http://schemas.microsoft.com/office/drawing/2014/main" id="{96D33203-3937-4242-A1FF-F83D5BD394BD}"/>
              </a:ext>
            </a:extLst>
          </p:cNvPr>
          <p:cNvSpPr/>
          <p:nvPr/>
        </p:nvSpPr>
        <p:spPr bwMode="auto">
          <a:xfrm>
            <a:off x="4521243" y="269703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Rounded Rectangle 12">
            <a:extLst>
              <a:ext uri="{FF2B5EF4-FFF2-40B4-BE49-F238E27FC236}">
                <a16:creationId xmlns:a16="http://schemas.microsoft.com/office/drawing/2014/main" id="{65E6D69B-1BDB-4576-9F2D-B09E5A735915}"/>
              </a:ext>
            </a:extLst>
          </p:cNvPr>
          <p:cNvSpPr/>
          <p:nvPr/>
        </p:nvSpPr>
        <p:spPr bwMode="auto">
          <a:xfrm>
            <a:off x="5766669" y="269703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Freeform 40">
            <a:extLst>
              <a:ext uri="{FF2B5EF4-FFF2-40B4-BE49-F238E27FC236}">
                <a16:creationId xmlns:a16="http://schemas.microsoft.com/office/drawing/2014/main" id="{37980468-E0DC-43B5-8CD1-6CF489F61D75}"/>
              </a:ext>
            </a:extLst>
          </p:cNvPr>
          <p:cNvSpPr/>
          <p:nvPr/>
        </p:nvSpPr>
        <p:spPr bwMode="auto">
          <a:xfrm>
            <a:off x="4356164" y="372064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1" name="Freeform 41">
            <a:extLst>
              <a:ext uri="{FF2B5EF4-FFF2-40B4-BE49-F238E27FC236}">
                <a16:creationId xmlns:a16="http://schemas.microsoft.com/office/drawing/2014/main" id="{D2011E61-C11F-4453-9BDA-F097D2708881}"/>
              </a:ext>
            </a:extLst>
          </p:cNvPr>
          <p:cNvSpPr/>
          <p:nvPr/>
        </p:nvSpPr>
        <p:spPr bwMode="auto">
          <a:xfrm flipH="1">
            <a:off x="7236000" y="442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2" name="Rounded Rectangle 12">
            <a:extLst>
              <a:ext uri="{FF2B5EF4-FFF2-40B4-BE49-F238E27FC236}">
                <a16:creationId xmlns:a16="http://schemas.microsoft.com/office/drawing/2014/main" id="{29F01066-2BC1-4E94-A0CB-826F334642E0}"/>
              </a:ext>
            </a:extLst>
          </p:cNvPr>
          <p:cNvSpPr/>
          <p:nvPr/>
        </p:nvSpPr>
        <p:spPr bwMode="auto">
          <a:xfrm>
            <a:off x="7031804" y="346784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3" name="Vrije vorm: vorm 72">
            <a:extLst>
              <a:ext uri="{FF2B5EF4-FFF2-40B4-BE49-F238E27FC236}">
                <a16:creationId xmlns:a16="http://schemas.microsoft.com/office/drawing/2014/main" id="{DE6E7178-A48A-48C4-89B3-9F6F7436FAB3}"/>
              </a:ext>
            </a:extLst>
          </p:cNvPr>
          <p:cNvSpPr/>
          <p:nvPr/>
        </p:nvSpPr>
        <p:spPr bwMode="auto">
          <a:xfrm>
            <a:off x="7185804" y="3450008"/>
            <a:ext cx="1354347" cy="423252"/>
          </a:xfrm>
          <a:custGeom>
            <a:avLst/>
            <a:gdLst>
              <a:gd name="connsiteX0" fmla="*/ 1354347 w 1354347"/>
              <a:gd name="connsiteY0" fmla="*/ 423252 h 423252"/>
              <a:gd name="connsiteX1" fmla="*/ 1052422 w 1354347"/>
              <a:gd name="connsiteY1" fmla="*/ 558 h 423252"/>
              <a:gd name="connsiteX2" fmla="*/ 629728 w 1354347"/>
              <a:gd name="connsiteY2" fmla="*/ 328362 h 423252"/>
              <a:gd name="connsiteX3" fmla="*/ 362309 w 1354347"/>
              <a:gd name="connsiteY3" fmla="*/ 112701 h 423252"/>
              <a:gd name="connsiteX4" fmla="*/ 0 w 1354347"/>
              <a:gd name="connsiteY4" fmla="*/ 423252 h 423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347" h="423252">
                <a:moveTo>
                  <a:pt x="1354347" y="423252"/>
                </a:moveTo>
                <a:cubicBezTo>
                  <a:pt x="1263769" y="219812"/>
                  <a:pt x="1173192" y="16373"/>
                  <a:pt x="1052422" y="558"/>
                </a:cubicBezTo>
                <a:cubicBezTo>
                  <a:pt x="931652" y="-15257"/>
                  <a:pt x="744747" y="309671"/>
                  <a:pt x="629728" y="328362"/>
                </a:cubicBezTo>
                <a:cubicBezTo>
                  <a:pt x="514709" y="347053"/>
                  <a:pt x="467264" y="96886"/>
                  <a:pt x="362309" y="112701"/>
                </a:cubicBezTo>
                <a:cubicBezTo>
                  <a:pt x="257354" y="128516"/>
                  <a:pt x="128677" y="275884"/>
                  <a:pt x="0" y="42325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4" name="Rounded Rectangle 12">
            <a:extLst>
              <a:ext uri="{FF2B5EF4-FFF2-40B4-BE49-F238E27FC236}">
                <a16:creationId xmlns:a16="http://schemas.microsoft.com/office/drawing/2014/main" id="{2BF281CF-2386-4DC9-AEFD-7C6B9EB764AE}"/>
              </a:ext>
            </a:extLst>
          </p:cNvPr>
          <p:cNvSpPr/>
          <p:nvPr/>
        </p:nvSpPr>
        <p:spPr bwMode="auto">
          <a:xfrm>
            <a:off x="8311978" y="347473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5" name="Vrije vorm: vorm 74">
            <a:extLst>
              <a:ext uri="{FF2B5EF4-FFF2-40B4-BE49-F238E27FC236}">
                <a16:creationId xmlns:a16="http://schemas.microsoft.com/office/drawing/2014/main" id="{6913B130-7290-4FF7-8D51-B7C29D6FD322}"/>
              </a:ext>
            </a:extLst>
          </p:cNvPr>
          <p:cNvSpPr/>
          <p:nvPr/>
        </p:nvSpPr>
        <p:spPr bwMode="auto">
          <a:xfrm>
            <a:off x="1268083" y="4063042"/>
            <a:ext cx="7375585" cy="560716"/>
          </a:xfrm>
          <a:custGeom>
            <a:avLst/>
            <a:gdLst>
              <a:gd name="connsiteX0" fmla="*/ 0 w 7375585"/>
              <a:gd name="connsiteY0" fmla="*/ 560716 h 560716"/>
              <a:gd name="connsiteX1" fmla="*/ 595223 w 7375585"/>
              <a:gd name="connsiteY1" fmla="*/ 232913 h 560716"/>
              <a:gd name="connsiteX2" fmla="*/ 1449238 w 7375585"/>
              <a:gd name="connsiteY2" fmla="*/ 439947 h 560716"/>
              <a:gd name="connsiteX3" fmla="*/ 1802921 w 7375585"/>
              <a:gd name="connsiteY3" fmla="*/ 250166 h 560716"/>
              <a:gd name="connsiteX4" fmla="*/ 2553419 w 7375585"/>
              <a:gd name="connsiteY4" fmla="*/ 457200 h 560716"/>
              <a:gd name="connsiteX5" fmla="*/ 3510951 w 7375585"/>
              <a:gd name="connsiteY5" fmla="*/ 224286 h 560716"/>
              <a:gd name="connsiteX6" fmla="*/ 4278702 w 7375585"/>
              <a:gd name="connsiteY6" fmla="*/ 388188 h 560716"/>
              <a:gd name="connsiteX7" fmla="*/ 4873925 w 7375585"/>
              <a:gd name="connsiteY7" fmla="*/ 163901 h 560716"/>
              <a:gd name="connsiteX8" fmla="*/ 5503653 w 7375585"/>
              <a:gd name="connsiteY8" fmla="*/ 345056 h 560716"/>
              <a:gd name="connsiteX9" fmla="*/ 6211019 w 7375585"/>
              <a:gd name="connsiteY9" fmla="*/ 155275 h 560716"/>
              <a:gd name="connsiteX10" fmla="*/ 7065034 w 7375585"/>
              <a:gd name="connsiteY10" fmla="*/ 474452 h 560716"/>
              <a:gd name="connsiteX11" fmla="*/ 7375585 w 7375585"/>
              <a:gd name="connsiteY11" fmla="*/ 0 h 56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75585" h="560716">
                <a:moveTo>
                  <a:pt x="0" y="560716"/>
                </a:moveTo>
                <a:cubicBezTo>
                  <a:pt x="176841" y="406878"/>
                  <a:pt x="353683" y="253041"/>
                  <a:pt x="595223" y="232913"/>
                </a:cubicBezTo>
                <a:cubicBezTo>
                  <a:pt x="836763" y="212785"/>
                  <a:pt x="1247955" y="437072"/>
                  <a:pt x="1449238" y="439947"/>
                </a:cubicBezTo>
                <a:cubicBezTo>
                  <a:pt x="1650521" y="442822"/>
                  <a:pt x="1618891" y="247290"/>
                  <a:pt x="1802921" y="250166"/>
                </a:cubicBezTo>
                <a:cubicBezTo>
                  <a:pt x="1986951" y="253041"/>
                  <a:pt x="2268747" y="461513"/>
                  <a:pt x="2553419" y="457200"/>
                </a:cubicBezTo>
                <a:cubicBezTo>
                  <a:pt x="2838091" y="452887"/>
                  <a:pt x="3223404" y="235788"/>
                  <a:pt x="3510951" y="224286"/>
                </a:cubicBezTo>
                <a:cubicBezTo>
                  <a:pt x="3798498" y="212784"/>
                  <a:pt x="4051540" y="398252"/>
                  <a:pt x="4278702" y="388188"/>
                </a:cubicBezTo>
                <a:cubicBezTo>
                  <a:pt x="4505864" y="378124"/>
                  <a:pt x="4669767" y="171090"/>
                  <a:pt x="4873925" y="163901"/>
                </a:cubicBezTo>
                <a:cubicBezTo>
                  <a:pt x="5078083" y="156712"/>
                  <a:pt x="5280804" y="346494"/>
                  <a:pt x="5503653" y="345056"/>
                </a:cubicBezTo>
                <a:cubicBezTo>
                  <a:pt x="5726502" y="343618"/>
                  <a:pt x="5950789" y="133709"/>
                  <a:pt x="6211019" y="155275"/>
                </a:cubicBezTo>
                <a:cubicBezTo>
                  <a:pt x="6471249" y="176841"/>
                  <a:pt x="6870940" y="500331"/>
                  <a:pt x="7065034" y="474452"/>
                </a:cubicBezTo>
                <a:cubicBezTo>
                  <a:pt x="7259128" y="448573"/>
                  <a:pt x="7317356" y="224286"/>
                  <a:pt x="737558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6" name="Afgeronde rechthoek 59">
            <a:extLst>
              <a:ext uri="{FF2B5EF4-FFF2-40B4-BE49-F238E27FC236}">
                <a16:creationId xmlns:a16="http://schemas.microsoft.com/office/drawing/2014/main" id="{273863F1-BF32-4AA4-BC68-658280B94155}"/>
              </a:ext>
            </a:extLst>
          </p:cNvPr>
          <p:cNvSpPr/>
          <p:nvPr/>
        </p:nvSpPr>
        <p:spPr bwMode="auto">
          <a:xfrm>
            <a:off x="4443386" y="3489271"/>
            <a:ext cx="324000" cy="324000"/>
          </a:xfrm>
          <a:prstGeom prst="roundRect">
            <a:avLst/>
          </a:prstGeom>
          <a:solidFill>
            <a:schemeClr val="bg1">
              <a:lumMod val="75000"/>
            </a:schemeClr>
          </a:solidFill>
          <a:ln>
            <a:solidFill>
              <a:srgbClr val="005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7" name="Linkeraccolade 76">
            <a:extLst>
              <a:ext uri="{FF2B5EF4-FFF2-40B4-BE49-F238E27FC236}">
                <a16:creationId xmlns:a16="http://schemas.microsoft.com/office/drawing/2014/main" id="{5B9EC17A-20E8-4FE3-8367-CB17B2C3F02C}"/>
              </a:ext>
            </a:extLst>
          </p:cNvPr>
          <p:cNvSpPr/>
          <p:nvPr/>
        </p:nvSpPr>
        <p:spPr bwMode="auto">
          <a:xfrm>
            <a:off x="4199740" y="3429647"/>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8" name="Linkeraccolade 77">
            <a:extLst>
              <a:ext uri="{FF2B5EF4-FFF2-40B4-BE49-F238E27FC236}">
                <a16:creationId xmlns:a16="http://schemas.microsoft.com/office/drawing/2014/main" id="{E04FEBC7-0ECD-4D25-B95D-8AB0D949F9B3}"/>
              </a:ext>
            </a:extLst>
          </p:cNvPr>
          <p:cNvSpPr/>
          <p:nvPr/>
        </p:nvSpPr>
        <p:spPr bwMode="auto">
          <a:xfrm flipH="1">
            <a:off x="4672632" y="3435271"/>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8306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750" fill="hold"/>
                                        <p:tgtEl>
                                          <p:spTgt spid="15"/>
                                        </p:tgtEl>
                                        <p:attrNameLst>
                                          <p:attrName>ppt_w</p:attrName>
                                        </p:attrNameLst>
                                      </p:cBhvr>
                                      <p:tavLst>
                                        <p:tav tm="0">
                                          <p:val>
                                            <p:fltVal val="0"/>
                                          </p:val>
                                        </p:tav>
                                        <p:tav tm="100000">
                                          <p:val>
                                            <p:strVal val="#ppt_w"/>
                                          </p:val>
                                        </p:tav>
                                      </p:tavLst>
                                    </p:anim>
                                    <p:anim calcmode="lin" valueType="num">
                                      <p:cBhvr>
                                        <p:cTn id="25" dur="750" fill="hold"/>
                                        <p:tgtEl>
                                          <p:spTgt spid="15"/>
                                        </p:tgtEl>
                                        <p:attrNameLst>
                                          <p:attrName>ppt_h</p:attrName>
                                        </p:attrNameLst>
                                      </p:cBhvr>
                                      <p:tavLst>
                                        <p:tav tm="0">
                                          <p:val>
                                            <p:fltVal val="0"/>
                                          </p:val>
                                        </p:tav>
                                        <p:tav tm="100000">
                                          <p:val>
                                            <p:strVal val="#ppt_h"/>
                                          </p:val>
                                        </p:tav>
                                      </p:tavLst>
                                    </p:anim>
                                    <p:anim calcmode="lin" valueType="num">
                                      <p:cBhvr>
                                        <p:cTn id="26" dur="750" fill="hold"/>
                                        <p:tgtEl>
                                          <p:spTgt spid="15"/>
                                        </p:tgtEl>
                                        <p:attrNameLst>
                                          <p:attrName>style.rotation</p:attrName>
                                        </p:attrNameLst>
                                      </p:cBhvr>
                                      <p:tavLst>
                                        <p:tav tm="0">
                                          <p:val>
                                            <p:fltVal val="90"/>
                                          </p:val>
                                        </p:tav>
                                        <p:tav tm="100000">
                                          <p:val>
                                            <p:fltVal val="0"/>
                                          </p:val>
                                        </p:tav>
                                      </p:tavLst>
                                    </p:anim>
                                    <p:animEffect transition="in" filter="fade">
                                      <p:cBhvr>
                                        <p:cTn id="27" dur="75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left)">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arn(outVertical)">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37"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barn(outVertical)">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fade">
                                      <p:cBhvr>
                                        <p:cTn id="68" dur="1000"/>
                                        <p:tgtEl>
                                          <p:spTgt spid="23"/>
                                        </p:tgtEl>
                                      </p:cBhvr>
                                    </p:animEffect>
                                    <p:anim calcmode="lin" valueType="num">
                                      <p:cBhvr>
                                        <p:cTn id="69" dur="1000" fill="hold"/>
                                        <p:tgtEl>
                                          <p:spTgt spid="23"/>
                                        </p:tgtEl>
                                        <p:attrNameLst>
                                          <p:attrName>ppt_x</p:attrName>
                                        </p:attrNameLst>
                                      </p:cBhvr>
                                      <p:tavLst>
                                        <p:tav tm="0">
                                          <p:val>
                                            <p:strVal val="#ppt_x"/>
                                          </p:val>
                                        </p:tav>
                                        <p:tav tm="100000">
                                          <p:val>
                                            <p:strVal val="#ppt_x"/>
                                          </p:val>
                                        </p:tav>
                                      </p:tavLst>
                                    </p:anim>
                                    <p:anim calcmode="lin" valueType="num">
                                      <p:cBhvr>
                                        <p:cTn id="7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6" presetClass="entr" presetSubtype="37" fill="hold"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barn(outVertical)">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750" fill="hold"/>
                                        <p:tgtEl>
                                          <p:spTgt spid="27"/>
                                        </p:tgtEl>
                                        <p:attrNameLst>
                                          <p:attrName>ppt_w</p:attrName>
                                        </p:attrNameLst>
                                      </p:cBhvr>
                                      <p:tavLst>
                                        <p:tav tm="0">
                                          <p:val>
                                            <p:fltVal val="0"/>
                                          </p:val>
                                        </p:tav>
                                        <p:tav tm="100000">
                                          <p:val>
                                            <p:strVal val="#ppt_w"/>
                                          </p:val>
                                        </p:tav>
                                      </p:tavLst>
                                    </p:anim>
                                    <p:anim calcmode="lin" valueType="num">
                                      <p:cBhvr>
                                        <p:cTn id="88" dur="750" fill="hold"/>
                                        <p:tgtEl>
                                          <p:spTgt spid="27"/>
                                        </p:tgtEl>
                                        <p:attrNameLst>
                                          <p:attrName>ppt_h</p:attrName>
                                        </p:attrNameLst>
                                      </p:cBhvr>
                                      <p:tavLst>
                                        <p:tav tm="0">
                                          <p:val>
                                            <p:fltVal val="0"/>
                                          </p:val>
                                        </p:tav>
                                        <p:tav tm="100000">
                                          <p:val>
                                            <p:strVal val="#ppt_h"/>
                                          </p:val>
                                        </p:tav>
                                      </p:tavLst>
                                    </p:anim>
                                    <p:anim calcmode="lin" valueType="num">
                                      <p:cBhvr>
                                        <p:cTn id="89" dur="750" fill="hold"/>
                                        <p:tgtEl>
                                          <p:spTgt spid="27"/>
                                        </p:tgtEl>
                                        <p:attrNameLst>
                                          <p:attrName>style.rotation</p:attrName>
                                        </p:attrNameLst>
                                      </p:cBhvr>
                                      <p:tavLst>
                                        <p:tav tm="0">
                                          <p:val>
                                            <p:fltVal val="90"/>
                                          </p:val>
                                        </p:tav>
                                        <p:tav tm="100000">
                                          <p:val>
                                            <p:fltVal val="0"/>
                                          </p:val>
                                        </p:tav>
                                      </p:tavLst>
                                    </p:anim>
                                    <p:animEffect transition="in" filter="fade">
                                      <p:cBhvr>
                                        <p:cTn id="90" dur="750"/>
                                        <p:tgtEl>
                                          <p:spTgt spid="27"/>
                                        </p:tgtEl>
                                      </p:cBhvr>
                                    </p:animEffect>
                                  </p:childTnLst>
                                </p:cTn>
                              </p:par>
                            </p:childTnLst>
                          </p:cTn>
                        </p:par>
                      </p:childTnLst>
                    </p:cTn>
                  </p:par>
                  <p:par>
                    <p:cTn id="91" fill="hold">
                      <p:stCondLst>
                        <p:cond delay="indefinite"/>
                      </p:stCondLst>
                      <p:childTnLst>
                        <p:par>
                          <p:cTn id="92" fill="hold">
                            <p:stCondLst>
                              <p:cond delay="0"/>
                            </p:stCondLst>
                            <p:childTnLst>
                              <p:par>
                                <p:cTn id="93" presetID="47" presetClass="entr" presetSubtype="0"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1000"/>
                                        <p:tgtEl>
                                          <p:spTgt spid="28"/>
                                        </p:tgtEl>
                                      </p:cBhvr>
                                    </p:animEffect>
                                    <p:anim calcmode="lin" valueType="num">
                                      <p:cBhvr>
                                        <p:cTn id="96" dur="1000" fill="hold"/>
                                        <p:tgtEl>
                                          <p:spTgt spid="28"/>
                                        </p:tgtEl>
                                        <p:attrNameLst>
                                          <p:attrName>ppt_x</p:attrName>
                                        </p:attrNameLst>
                                      </p:cBhvr>
                                      <p:tavLst>
                                        <p:tav tm="0">
                                          <p:val>
                                            <p:strVal val="#ppt_x"/>
                                          </p:val>
                                        </p:tav>
                                        <p:tav tm="100000">
                                          <p:val>
                                            <p:strVal val="#ppt_x"/>
                                          </p:val>
                                        </p:tav>
                                      </p:tavLst>
                                    </p:anim>
                                    <p:anim calcmode="lin" valueType="num">
                                      <p:cBhvr>
                                        <p:cTn id="9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6" presetClass="entr" presetSubtype="37" fill="hold"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barn(outVertical)">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1000"/>
                                        <p:tgtEl>
                                          <p:spTgt spid="35"/>
                                        </p:tgtEl>
                                      </p:cBhvr>
                                    </p:animEffect>
                                    <p:anim calcmode="lin" valueType="num">
                                      <p:cBhvr>
                                        <p:cTn id="108" dur="1000" fill="hold"/>
                                        <p:tgtEl>
                                          <p:spTgt spid="35"/>
                                        </p:tgtEl>
                                        <p:attrNameLst>
                                          <p:attrName>ppt_x</p:attrName>
                                        </p:attrNameLst>
                                      </p:cBhvr>
                                      <p:tavLst>
                                        <p:tav tm="0">
                                          <p:val>
                                            <p:strVal val="#ppt_x"/>
                                          </p:val>
                                        </p:tav>
                                        <p:tav tm="100000">
                                          <p:val>
                                            <p:strVal val="#ppt_x"/>
                                          </p:val>
                                        </p:tav>
                                      </p:tavLst>
                                    </p:anim>
                                    <p:anim calcmode="lin" valueType="num">
                                      <p:cBhvr>
                                        <p:cTn id="10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6" presetClass="entr" presetSubtype="37" fill="hold" nodeType="click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barn(outVertical)">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47" presetClass="entr" presetSubtype="0" fill="hold" nodeType="click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16" presetClass="entr" presetSubtype="37" fill="hold" nodeType="click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barn(outVertical)">
                                      <p:cBhvr>
                                        <p:cTn id="126" dur="500"/>
                                        <p:tgtEl>
                                          <p:spTgt spid="37"/>
                                        </p:tgtEl>
                                      </p:cBhvr>
                                    </p:animEffect>
                                  </p:childTnLst>
                                </p:cTn>
                              </p:par>
                            </p:childTnLst>
                          </p:cTn>
                        </p:par>
                      </p:childTnLst>
                    </p:cTn>
                  </p:par>
                  <p:par>
                    <p:cTn id="127" fill="hold">
                      <p:stCondLst>
                        <p:cond delay="indefinite"/>
                      </p:stCondLst>
                      <p:childTnLst>
                        <p:par>
                          <p:cTn id="128" fill="hold">
                            <p:stCondLst>
                              <p:cond delay="0"/>
                            </p:stCondLst>
                            <p:childTnLst>
                              <p:par>
                                <p:cTn id="129" presetID="47" presetClass="entr" presetSubtype="0" fill="hold" nodeType="clickEffect">
                                  <p:stCondLst>
                                    <p:cond delay="0"/>
                                  </p:stCondLst>
                                  <p:childTnLst>
                                    <p:set>
                                      <p:cBhvr>
                                        <p:cTn id="130" dur="1" fill="hold">
                                          <p:stCondLst>
                                            <p:cond delay="0"/>
                                          </p:stCondLst>
                                        </p:cTn>
                                        <p:tgtEl>
                                          <p:spTgt spid="38"/>
                                        </p:tgtEl>
                                        <p:attrNameLst>
                                          <p:attrName>style.visibility</p:attrName>
                                        </p:attrNameLst>
                                      </p:cBhvr>
                                      <p:to>
                                        <p:strVal val="visible"/>
                                      </p:to>
                                    </p:set>
                                    <p:animEffect transition="in" filter="fade">
                                      <p:cBhvr>
                                        <p:cTn id="131" dur="1000"/>
                                        <p:tgtEl>
                                          <p:spTgt spid="38"/>
                                        </p:tgtEl>
                                      </p:cBhvr>
                                    </p:animEffect>
                                    <p:anim calcmode="lin" valueType="num">
                                      <p:cBhvr>
                                        <p:cTn id="132" dur="1000" fill="hold"/>
                                        <p:tgtEl>
                                          <p:spTgt spid="38"/>
                                        </p:tgtEl>
                                        <p:attrNameLst>
                                          <p:attrName>ppt_x</p:attrName>
                                        </p:attrNameLst>
                                      </p:cBhvr>
                                      <p:tavLst>
                                        <p:tav tm="0">
                                          <p:val>
                                            <p:strVal val="#ppt_x"/>
                                          </p:val>
                                        </p:tav>
                                        <p:tav tm="100000">
                                          <p:val>
                                            <p:strVal val="#ppt_x"/>
                                          </p:val>
                                        </p:tav>
                                      </p:tavLst>
                                    </p:anim>
                                    <p:anim calcmode="lin" valueType="num">
                                      <p:cBhvr>
                                        <p:cTn id="13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7" presetClass="entr" presetSubtype="0" fill="hold" nodeType="clickEffect">
                                  <p:stCondLst>
                                    <p:cond delay="0"/>
                                  </p:stCondLst>
                                  <p:childTnLst>
                                    <p:set>
                                      <p:cBhvr>
                                        <p:cTn id="137" dur="1" fill="hold">
                                          <p:stCondLst>
                                            <p:cond delay="0"/>
                                          </p:stCondLst>
                                        </p:cTn>
                                        <p:tgtEl>
                                          <p:spTgt spid="39"/>
                                        </p:tgtEl>
                                        <p:attrNameLst>
                                          <p:attrName>style.visibility</p:attrName>
                                        </p:attrNameLst>
                                      </p:cBhvr>
                                      <p:to>
                                        <p:strVal val="visible"/>
                                      </p:to>
                                    </p:set>
                                    <p:animEffect transition="in" filter="fade">
                                      <p:cBhvr>
                                        <p:cTn id="138" dur="1000"/>
                                        <p:tgtEl>
                                          <p:spTgt spid="39"/>
                                        </p:tgtEl>
                                      </p:cBhvr>
                                    </p:animEffect>
                                    <p:anim calcmode="lin" valueType="num">
                                      <p:cBhvr>
                                        <p:cTn id="139" dur="1000" fill="hold"/>
                                        <p:tgtEl>
                                          <p:spTgt spid="39"/>
                                        </p:tgtEl>
                                        <p:attrNameLst>
                                          <p:attrName>ppt_x</p:attrName>
                                        </p:attrNameLst>
                                      </p:cBhvr>
                                      <p:tavLst>
                                        <p:tav tm="0">
                                          <p:val>
                                            <p:strVal val="#ppt_x"/>
                                          </p:val>
                                        </p:tav>
                                        <p:tav tm="100000">
                                          <p:val>
                                            <p:strVal val="#ppt_x"/>
                                          </p:val>
                                        </p:tav>
                                      </p:tavLst>
                                    </p:anim>
                                    <p:anim calcmode="lin" valueType="num">
                                      <p:cBhvr>
                                        <p:cTn id="140"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16" presetClass="entr" presetSubtype="37" fill="hold" nodeType="clickEffect">
                                  <p:stCondLst>
                                    <p:cond delay="0"/>
                                  </p:stCondLst>
                                  <p:childTnLst>
                                    <p:set>
                                      <p:cBhvr>
                                        <p:cTn id="144" dur="1" fill="hold">
                                          <p:stCondLst>
                                            <p:cond delay="0"/>
                                          </p:stCondLst>
                                        </p:cTn>
                                        <p:tgtEl>
                                          <p:spTgt spid="40"/>
                                        </p:tgtEl>
                                        <p:attrNameLst>
                                          <p:attrName>style.visibility</p:attrName>
                                        </p:attrNameLst>
                                      </p:cBhvr>
                                      <p:to>
                                        <p:strVal val="visible"/>
                                      </p:to>
                                    </p:set>
                                    <p:animEffect transition="in" filter="barn(outVertical)">
                                      <p:cBhvr>
                                        <p:cTn id="145" dur="500"/>
                                        <p:tgtEl>
                                          <p:spTgt spid="40"/>
                                        </p:tgtEl>
                                      </p:cBhvr>
                                    </p:animEffect>
                                  </p:childTnLst>
                                </p:cTn>
                              </p:par>
                            </p:childTnLst>
                          </p:cTn>
                        </p:par>
                      </p:childTnLst>
                    </p:cTn>
                  </p:par>
                  <p:par>
                    <p:cTn id="146" fill="hold">
                      <p:stCondLst>
                        <p:cond delay="indefinite"/>
                      </p:stCondLst>
                      <p:childTnLst>
                        <p:par>
                          <p:cTn id="147" fill="hold">
                            <p:stCondLst>
                              <p:cond delay="0"/>
                            </p:stCondLst>
                            <p:childTnLst>
                              <p:par>
                                <p:cTn id="148" presetID="16" presetClass="entr" presetSubtype="37" fill="hold" nodeType="clickEffect">
                                  <p:stCondLst>
                                    <p:cond delay="0"/>
                                  </p:stCondLst>
                                  <p:childTnLst>
                                    <p:set>
                                      <p:cBhvr>
                                        <p:cTn id="149" dur="1" fill="hold">
                                          <p:stCondLst>
                                            <p:cond delay="0"/>
                                          </p:stCondLst>
                                        </p:cTn>
                                        <p:tgtEl>
                                          <p:spTgt spid="41"/>
                                        </p:tgtEl>
                                        <p:attrNameLst>
                                          <p:attrName>style.visibility</p:attrName>
                                        </p:attrNameLst>
                                      </p:cBhvr>
                                      <p:to>
                                        <p:strVal val="visible"/>
                                      </p:to>
                                    </p:set>
                                    <p:animEffect transition="in" filter="barn(outVertical)">
                                      <p:cBhvr>
                                        <p:cTn id="150" dur="500"/>
                                        <p:tgtEl>
                                          <p:spTgt spid="41"/>
                                        </p:tgtEl>
                                      </p:cBhvr>
                                    </p:animEffect>
                                  </p:childTnLst>
                                </p:cTn>
                              </p:par>
                            </p:childTnLst>
                          </p:cTn>
                        </p:par>
                      </p:childTnLst>
                    </p:cTn>
                  </p:par>
                  <p:par>
                    <p:cTn id="151" fill="hold">
                      <p:stCondLst>
                        <p:cond delay="indefinite"/>
                      </p:stCondLst>
                      <p:childTnLst>
                        <p:par>
                          <p:cTn id="152" fill="hold">
                            <p:stCondLst>
                              <p:cond delay="0"/>
                            </p:stCondLst>
                            <p:childTnLst>
                              <p:par>
                                <p:cTn id="153" presetID="16" presetClass="entr" presetSubtype="37" fill="hold" nodeType="clickEffect">
                                  <p:stCondLst>
                                    <p:cond delay="0"/>
                                  </p:stCondLst>
                                  <p:childTnLst>
                                    <p:set>
                                      <p:cBhvr>
                                        <p:cTn id="154" dur="1" fill="hold">
                                          <p:stCondLst>
                                            <p:cond delay="0"/>
                                          </p:stCondLst>
                                        </p:cTn>
                                        <p:tgtEl>
                                          <p:spTgt spid="43"/>
                                        </p:tgtEl>
                                        <p:attrNameLst>
                                          <p:attrName>style.visibility</p:attrName>
                                        </p:attrNameLst>
                                      </p:cBhvr>
                                      <p:to>
                                        <p:strVal val="visible"/>
                                      </p:to>
                                    </p:set>
                                    <p:animEffect transition="in" filter="barn(outVertical)">
                                      <p:cBhvr>
                                        <p:cTn id="155" dur="500"/>
                                        <p:tgtEl>
                                          <p:spTgt spid="43"/>
                                        </p:tgtEl>
                                      </p:cBhvr>
                                    </p:animEffect>
                                  </p:childTnLst>
                                </p:cTn>
                              </p:par>
                            </p:childTnLst>
                          </p:cTn>
                        </p:par>
                      </p:childTnLst>
                    </p:cTn>
                  </p:par>
                  <p:par>
                    <p:cTn id="156" fill="hold">
                      <p:stCondLst>
                        <p:cond delay="indefinite"/>
                      </p:stCondLst>
                      <p:childTnLst>
                        <p:par>
                          <p:cTn id="157" fill="hold">
                            <p:stCondLst>
                              <p:cond delay="0"/>
                            </p:stCondLst>
                            <p:childTnLst>
                              <p:par>
                                <p:cTn id="158" presetID="16" presetClass="entr" presetSubtype="37" fill="hold" nodeType="clickEffect">
                                  <p:stCondLst>
                                    <p:cond delay="0"/>
                                  </p:stCondLst>
                                  <p:childTnLst>
                                    <p:set>
                                      <p:cBhvr>
                                        <p:cTn id="159" dur="1" fill="hold">
                                          <p:stCondLst>
                                            <p:cond delay="0"/>
                                          </p:stCondLst>
                                        </p:cTn>
                                        <p:tgtEl>
                                          <p:spTgt spid="45"/>
                                        </p:tgtEl>
                                        <p:attrNameLst>
                                          <p:attrName>style.visibility</p:attrName>
                                        </p:attrNameLst>
                                      </p:cBhvr>
                                      <p:to>
                                        <p:strVal val="visible"/>
                                      </p:to>
                                    </p:set>
                                    <p:animEffect transition="in" filter="barn(outVertical)">
                                      <p:cBhvr>
                                        <p:cTn id="160" dur="500"/>
                                        <p:tgtEl>
                                          <p:spTgt spid="45"/>
                                        </p:tgtEl>
                                      </p:cBhvr>
                                    </p:animEffect>
                                  </p:childTnLst>
                                </p:cTn>
                              </p:par>
                            </p:childTnLst>
                          </p:cTn>
                        </p:par>
                      </p:childTnLst>
                    </p:cTn>
                  </p:par>
                  <p:par>
                    <p:cTn id="161" fill="hold">
                      <p:stCondLst>
                        <p:cond delay="indefinite"/>
                      </p:stCondLst>
                      <p:childTnLst>
                        <p:par>
                          <p:cTn id="162" fill="hold">
                            <p:stCondLst>
                              <p:cond delay="0"/>
                            </p:stCondLst>
                            <p:childTnLst>
                              <p:par>
                                <p:cTn id="163" presetID="16" presetClass="entr" presetSubtype="37" fill="hold" nodeType="clickEffect">
                                  <p:stCondLst>
                                    <p:cond delay="0"/>
                                  </p:stCondLst>
                                  <p:childTnLst>
                                    <p:set>
                                      <p:cBhvr>
                                        <p:cTn id="164" dur="1" fill="hold">
                                          <p:stCondLst>
                                            <p:cond delay="0"/>
                                          </p:stCondLst>
                                        </p:cTn>
                                        <p:tgtEl>
                                          <p:spTgt spid="48"/>
                                        </p:tgtEl>
                                        <p:attrNameLst>
                                          <p:attrName>style.visibility</p:attrName>
                                        </p:attrNameLst>
                                      </p:cBhvr>
                                      <p:to>
                                        <p:strVal val="visible"/>
                                      </p:to>
                                    </p:set>
                                    <p:animEffect transition="in" filter="barn(outVertical)">
                                      <p:cBhvr>
                                        <p:cTn id="165" dur="500"/>
                                        <p:tgtEl>
                                          <p:spTgt spid="48"/>
                                        </p:tgtEl>
                                      </p:cBhvr>
                                    </p:animEffect>
                                  </p:childTnLst>
                                </p:cTn>
                              </p:par>
                            </p:childTnLst>
                          </p:cTn>
                        </p:par>
                      </p:childTnLst>
                    </p:cTn>
                  </p:par>
                  <p:par>
                    <p:cTn id="166" fill="hold">
                      <p:stCondLst>
                        <p:cond delay="indefinite"/>
                      </p:stCondLst>
                      <p:childTnLst>
                        <p:par>
                          <p:cTn id="167" fill="hold">
                            <p:stCondLst>
                              <p:cond delay="0"/>
                            </p:stCondLst>
                            <p:childTnLst>
                              <p:par>
                                <p:cTn id="168" presetID="16" presetClass="entr" presetSubtype="37" fill="hold" nodeType="clickEffect">
                                  <p:stCondLst>
                                    <p:cond delay="0"/>
                                  </p:stCondLst>
                                  <p:childTnLst>
                                    <p:set>
                                      <p:cBhvr>
                                        <p:cTn id="169" dur="1" fill="hold">
                                          <p:stCondLst>
                                            <p:cond delay="0"/>
                                          </p:stCondLst>
                                        </p:cTn>
                                        <p:tgtEl>
                                          <p:spTgt spid="49"/>
                                        </p:tgtEl>
                                        <p:attrNameLst>
                                          <p:attrName>style.visibility</p:attrName>
                                        </p:attrNameLst>
                                      </p:cBhvr>
                                      <p:to>
                                        <p:strVal val="visible"/>
                                      </p:to>
                                    </p:set>
                                    <p:animEffect transition="in" filter="barn(outVertical)">
                                      <p:cBhvr>
                                        <p:cTn id="170" dur="500"/>
                                        <p:tgtEl>
                                          <p:spTgt spid="49"/>
                                        </p:tgtEl>
                                      </p:cBhvr>
                                    </p:animEffect>
                                  </p:childTnLst>
                                </p:cTn>
                              </p:par>
                            </p:childTnLst>
                          </p:cTn>
                        </p:par>
                      </p:childTnLst>
                    </p:cTn>
                  </p:par>
                  <p:par>
                    <p:cTn id="171" fill="hold">
                      <p:stCondLst>
                        <p:cond delay="indefinite"/>
                      </p:stCondLst>
                      <p:childTnLst>
                        <p:par>
                          <p:cTn id="172" fill="hold">
                            <p:stCondLst>
                              <p:cond delay="0"/>
                            </p:stCondLst>
                            <p:childTnLst>
                              <p:par>
                                <p:cTn id="173" presetID="16" presetClass="entr" presetSubtype="37" fill="hold" nodeType="clickEffect">
                                  <p:stCondLst>
                                    <p:cond delay="0"/>
                                  </p:stCondLst>
                                  <p:childTnLst>
                                    <p:set>
                                      <p:cBhvr>
                                        <p:cTn id="174" dur="1" fill="hold">
                                          <p:stCondLst>
                                            <p:cond delay="0"/>
                                          </p:stCondLst>
                                        </p:cTn>
                                        <p:tgtEl>
                                          <p:spTgt spid="52"/>
                                        </p:tgtEl>
                                        <p:attrNameLst>
                                          <p:attrName>style.visibility</p:attrName>
                                        </p:attrNameLst>
                                      </p:cBhvr>
                                      <p:to>
                                        <p:strVal val="visible"/>
                                      </p:to>
                                    </p:set>
                                    <p:animEffect transition="in" filter="barn(outVertical)">
                                      <p:cBhvr>
                                        <p:cTn id="175" dur="500"/>
                                        <p:tgtEl>
                                          <p:spTgt spid="52"/>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8" fill="hold" grpId="0" nodeType="clickEffect">
                                  <p:stCondLst>
                                    <p:cond delay="0"/>
                                  </p:stCondLst>
                                  <p:childTnLst>
                                    <p:set>
                                      <p:cBhvr>
                                        <p:cTn id="179" dur="1" fill="hold">
                                          <p:stCondLst>
                                            <p:cond delay="0"/>
                                          </p:stCondLst>
                                        </p:cTn>
                                        <p:tgtEl>
                                          <p:spTgt spid="55"/>
                                        </p:tgtEl>
                                        <p:attrNameLst>
                                          <p:attrName>style.visibility</p:attrName>
                                        </p:attrNameLst>
                                      </p:cBhvr>
                                      <p:to>
                                        <p:strVal val="visible"/>
                                      </p:to>
                                    </p:set>
                                    <p:animEffect transition="in" filter="wipe(left)">
                                      <p:cBhvr>
                                        <p:cTn id="180" dur="500"/>
                                        <p:tgtEl>
                                          <p:spTgt spid="55"/>
                                        </p:tgtEl>
                                      </p:cBhvr>
                                    </p:animEffect>
                                  </p:childTnLst>
                                </p:cTn>
                              </p:par>
                              <p:par>
                                <p:cTn id="181" presetID="35" presetClass="entr" presetSubtype="0" fill="hold" grpId="0" nodeType="withEffect">
                                  <p:stCondLst>
                                    <p:cond delay="0"/>
                                  </p:stCondLst>
                                  <p:childTnLst>
                                    <p:set>
                                      <p:cBhvr>
                                        <p:cTn id="182" dur="1" fill="hold">
                                          <p:stCondLst>
                                            <p:cond delay="0"/>
                                          </p:stCondLst>
                                        </p:cTn>
                                        <p:tgtEl>
                                          <p:spTgt spid="56"/>
                                        </p:tgtEl>
                                        <p:attrNameLst>
                                          <p:attrName>style.visibility</p:attrName>
                                        </p:attrNameLst>
                                      </p:cBhvr>
                                      <p:to>
                                        <p:strVal val="visible"/>
                                      </p:to>
                                    </p:set>
                                    <p:animEffect transition="in" filter="fade">
                                      <p:cBhvr>
                                        <p:cTn id="183" dur="1000"/>
                                        <p:tgtEl>
                                          <p:spTgt spid="56"/>
                                        </p:tgtEl>
                                      </p:cBhvr>
                                    </p:animEffect>
                                    <p:anim calcmode="lin" valueType="num">
                                      <p:cBhvr>
                                        <p:cTn id="184" dur="1000" fill="hold"/>
                                        <p:tgtEl>
                                          <p:spTgt spid="56"/>
                                        </p:tgtEl>
                                        <p:attrNameLst>
                                          <p:attrName>style.rotation</p:attrName>
                                        </p:attrNameLst>
                                      </p:cBhvr>
                                      <p:tavLst>
                                        <p:tav tm="0">
                                          <p:val>
                                            <p:fltVal val="720"/>
                                          </p:val>
                                        </p:tav>
                                        <p:tav tm="100000">
                                          <p:val>
                                            <p:fltVal val="0"/>
                                          </p:val>
                                        </p:tav>
                                      </p:tavLst>
                                    </p:anim>
                                    <p:anim calcmode="lin" valueType="num">
                                      <p:cBhvr>
                                        <p:cTn id="185" dur="1000" fill="hold"/>
                                        <p:tgtEl>
                                          <p:spTgt spid="56"/>
                                        </p:tgtEl>
                                        <p:attrNameLst>
                                          <p:attrName>ppt_h</p:attrName>
                                        </p:attrNameLst>
                                      </p:cBhvr>
                                      <p:tavLst>
                                        <p:tav tm="0">
                                          <p:val>
                                            <p:fltVal val="0"/>
                                          </p:val>
                                        </p:tav>
                                        <p:tav tm="100000">
                                          <p:val>
                                            <p:strVal val="#ppt_h"/>
                                          </p:val>
                                        </p:tav>
                                      </p:tavLst>
                                    </p:anim>
                                    <p:anim calcmode="lin" valueType="num">
                                      <p:cBhvr>
                                        <p:cTn id="186" dur="1000" fill="hold"/>
                                        <p:tgtEl>
                                          <p:spTgt spid="56"/>
                                        </p:tgtEl>
                                        <p:attrNameLst>
                                          <p:attrName>ppt_w</p:attrName>
                                        </p:attrNameLst>
                                      </p:cBhvr>
                                      <p:tavLst>
                                        <p:tav tm="0">
                                          <p:val>
                                            <p:fltVal val="0"/>
                                          </p:val>
                                        </p:tav>
                                        <p:tav tm="100000">
                                          <p:val>
                                            <p:strVal val="#ppt_w"/>
                                          </p:val>
                                        </p:tav>
                                      </p:tavLst>
                                    </p:anim>
                                  </p:childTnLst>
                                </p:cTn>
                              </p:par>
                            </p:childTnLst>
                          </p:cTn>
                        </p:par>
                        <p:par>
                          <p:cTn id="187" fill="hold">
                            <p:stCondLst>
                              <p:cond delay="1000"/>
                            </p:stCondLst>
                            <p:childTnLst>
                              <p:par>
                                <p:cTn id="188" presetID="22" presetClass="entr" presetSubtype="2" fill="hold" grpId="0" nodeType="afterEffect">
                                  <p:stCondLst>
                                    <p:cond delay="0"/>
                                  </p:stCondLst>
                                  <p:childTnLst>
                                    <p:set>
                                      <p:cBhvr>
                                        <p:cTn id="189" dur="1" fill="hold">
                                          <p:stCondLst>
                                            <p:cond delay="0"/>
                                          </p:stCondLst>
                                        </p:cTn>
                                        <p:tgtEl>
                                          <p:spTgt spid="57"/>
                                        </p:tgtEl>
                                        <p:attrNameLst>
                                          <p:attrName>style.visibility</p:attrName>
                                        </p:attrNameLst>
                                      </p:cBhvr>
                                      <p:to>
                                        <p:strVal val="visible"/>
                                      </p:to>
                                    </p:set>
                                    <p:animEffect transition="in" filter="wipe(right)">
                                      <p:cBhvr>
                                        <p:cTn id="190" dur="500"/>
                                        <p:tgtEl>
                                          <p:spTgt spid="57"/>
                                        </p:tgtEl>
                                      </p:cBhvr>
                                    </p:animEffect>
                                  </p:childTnLst>
                                </p:cTn>
                              </p:par>
                            </p:childTnLst>
                          </p:cTn>
                        </p:par>
                      </p:childTnLst>
                    </p:cTn>
                  </p:par>
                  <p:par>
                    <p:cTn id="191" fill="hold">
                      <p:stCondLst>
                        <p:cond delay="indefinite"/>
                      </p:stCondLst>
                      <p:childTnLst>
                        <p:par>
                          <p:cTn id="192" fill="hold">
                            <p:stCondLst>
                              <p:cond delay="0"/>
                            </p:stCondLst>
                            <p:childTnLst>
                              <p:par>
                                <p:cTn id="193" presetID="47" presetClass="entr" presetSubtype="0" fill="hold" nodeType="clickEffect">
                                  <p:stCondLst>
                                    <p:cond delay="0"/>
                                  </p:stCondLst>
                                  <p:childTnLst>
                                    <p:set>
                                      <p:cBhvr>
                                        <p:cTn id="194" dur="1" fill="hold">
                                          <p:stCondLst>
                                            <p:cond delay="0"/>
                                          </p:stCondLst>
                                        </p:cTn>
                                        <p:tgtEl>
                                          <p:spTgt spid="58"/>
                                        </p:tgtEl>
                                        <p:attrNameLst>
                                          <p:attrName>style.visibility</p:attrName>
                                        </p:attrNameLst>
                                      </p:cBhvr>
                                      <p:to>
                                        <p:strVal val="visible"/>
                                      </p:to>
                                    </p:set>
                                    <p:animEffect transition="in" filter="fade">
                                      <p:cBhvr>
                                        <p:cTn id="195" dur="1000"/>
                                        <p:tgtEl>
                                          <p:spTgt spid="58"/>
                                        </p:tgtEl>
                                      </p:cBhvr>
                                    </p:animEffect>
                                    <p:anim calcmode="lin" valueType="num">
                                      <p:cBhvr>
                                        <p:cTn id="196" dur="1000" fill="hold"/>
                                        <p:tgtEl>
                                          <p:spTgt spid="58"/>
                                        </p:tgtEl>
                                        <p:attrNameLst>
                                          <p:attrName>ppt_x</p:attrName>
                                        </p:attrNameLst>
                                      </p:cBhvr>
                                      <p:tavLst>
                                        <p:tav tm="0">
                                          <p:val>
                                            <p:strVal val="#ppt_x"/>
                                          </p:val>
                                        </p:tav>
                                        <p:tav tm="100000">
                                          <p:val>
                                            <p:strVal val="#ppt_x"/>
                                          </p:val>
                                        </p:tav>
                                      </p:tavLst>
                                    </p:anim>
                                    <p:anim calcmode="lin" valueType="num">
                                      <p:cBhvr>
                                        <p:cTn id="197" dur="1000" fill="hold"/>
                                        <p:tgtEl>
                                          <p:spTgt spid="58"/>
                                        </p:tgtEl>
                                        <p:attrNameLst>
                                          <p:attrName>ppt_y</p:attrName>
                                        </p:attrNameLst>
                                      </p:cBhvr>
                                      <p:tavLst>
                                        <p:tav tm="0">
                                          <p:val>
                                            <p:strVal val="#ppt_y-.1"/>
                                          </p:val>
                                        </p:tav>
                                        <p:tav tm="100000">
                                          <p:val>
                                            <p:strVal val="#ppt_y"/>
                                          </p:val>
                                        </p:tav>
                                      </p:tavLst>
                                    </p:anim>
                                  </p:childTnLst>
                                </p:cTn>
                              </p:par>
                              <p:par>
                                <p:cTn id="198" presetID="35" presetClass="entr" presetSubtype="0" fill="hold" grpId="0" nodeType="withEffect">
                                  <p:stCondLst>
                                    <p:cond delay="0"/>
                                  </p:stCondLst>
                                  <p:childTnLst>
                                    <p:set>
                                      <p:cBhvr>
                                        <p:cTn id="199" dur="1" fill="hold">
                                          <p:stCondLst>
                                            <p:cond delay="0"/>
                                          </p:stCondLst>
                                        </p:cTn>
                                        <p:tgtEl>
                                          <p:spTgt spid="59"/>
                                        </p:tgtEl>
                                        <p:attrNameLst>
                                          <p:attrName>style.visibility</p:attrName>
                                        </p:attrNameLst>
                                      </p:cBhvr>
                                      <p:to>
                                        <p:strVal val="visible"/>
                                      </p:to>
                                    </p:set>
                                    <p:animEffect transition="in" filter="fade">
                                      <p:cBhvr>
                                        <p:cTn id="200" dur="1000"/>
                                        <p:tgtEl>
                                          <p:spTgt spid="59"/>
                                        </p:tgtEl>
                                      </p:cBhvr>
                                    </p:animEffect>
                                    <p:anim calcmode="lin" valueType="num">
                                      <p:cBhvr>
                                        <p:cTn id="201" dur="1000" fill="hold"/>
                                        <p:tgtEl>
                                          <p:spTgt spid="59"/>
                                        </p:tgtEl>
                                        <p:attrNameLst>
                                          <p:attrName>style.rotation</p:attrName>
                                        </p:attrNameLst>
                                      </p:cBhvr>
                                      <p:tavLst>
                                        <p:tav tm="0">
                                          <p:val>
                                            <p:fltVal val="720"/>
                                          </p:val>
                                        </p:tav>
                                        <p:tav tm="100000">
                                          <p:val>
                                            <p:fltVal val="0"/>
                                          </p:val>
                                        </p:tav>
                                      </p:tavLst>
                                    </p:anim>
                                    <p:anim calcmode="lin" valueType="num">
                                      <p:cBhvr>
                                        <p:cTn id="202" dur="1000" fill="hold"/>
                                        <p:tgtEl>
                                          <p:spTgt spid="59"/>
                                        </p:tgtEl>
                                        <p:attrNameLst>
                                          <p:attrName>ppt_h</p:attrName>
                                        </p:attrNameLst>
                                      </p:cBhvr>
                                      <p:tavLst>
                                        <p:tav tm="0">
                                          <p:val>
                                            <p:fltVal val="0"/>
                                          </p:val>
                                        </p:tav>
                                        <p:tav tm="100000">
                                          <p:val>
                                            <p:strVal val="#ppt_h"/>
                                          </p:val>
                                        </p:tav>
                                      </p:tavLst>
                                    </p:anim>
                                    <p:anim calcmode="lin" valueType="num">
                                      <p:cBhvr>
                                        <p:cTn id="203" dur="1000" fill="hold"/>
                                        <p:tgtEl>
                                          <p:spTgt spid="59"/>
                                        </p:tgtEl>
                                        <p:attrNameLst>
                                          <p:attrName>ppt_w</p:attrName>
                                        </p:attrNameLst>
                                      </p:cBhvr>
                                      <p:tavLst>
                                        <p:tav tm="0">
                                          <p:val>
                                            <p:fltVal val="0"/>
                                          </p:val>
                                        </p:tav>
                                        <p:tav tm="100000">
                                          <p:val>
                                            <p:strVal val="#ppt_w"/>
                                          </p:val>
                                        </p:tav>
                                      </p:tavLst>
                                    </p:anim>
                                  </p:childTnLst>
                                </p:cTn>
                              </p:par>
                            </p:childTnLst>
                          </p:cTn>
                        </p:par>
                      </p:childTnLst>
                    </p:cTn>
                  </p:par>
                  <p:par>
                    <p:cTn id="204" fill="hold">
                      <p:stCondLst>
                        <p:cond delay="indefinite"/>
                      </p:stCondLst>
                      <p:childTnLst>
                        <p:par>
                          <p:cTn id="205" fill="hold">
                            <p:stCondLst>
                              <p:cond delay="0"/>
                            </p:stCondLst>
                            <p:childTnLst>
                              <p:par>
                                <p:cTn id="206" presetID="31" presetClass="entr" presetSubtype="0" fill="hold" grpId="0" nodeType="clickEffect">
                                  <p:stCondLst>
                                    <p:cond delay="0"/>
                                  </p:stCondLst>
                                  <p:childTnLst>
                                    <p:set>
                                      <p:cBhvr>
                                        <p:cTn id="207" dur="1" fill="hold">
                                          <p:stCondLst>
                                            <p:cond delay="0"/>
                                          </p:stCondLst>
                                        </p:cTn>
                                        <p:tgtEl>
                                          <p:spTgt spid="60"/>
                                        </p:tgtEl>
                                        <p:attrNameLst>
                                          <p:attrName>style.visibility</p:attrName>
                                        </p:attrNameLst>
                                      </p:cBhvr>
                                      <p:to>
                                        <p:strVal val="visible"/>
                                      </p:to>
                                    </p:set>
                                    <p:anim calcmode="lin" valueType="num">
                                      <p:cBhvr>
                                        <p:cTn id="208" dur="750" fill="hold"/>
                                        <p:tgtEl>
                                          <p:spTgt spid="60"/>
                                        </p:tgtEl>
                                        <p:attrNameLst>
                                          <p:attrName>ppt_w</p:attrName>
                                        </p:attrNameLst>
                                      </p:cBhvr>
                                      <p:tavLst>
                                        <p:tav tm="0">
                                          <p:val>
                                            <p:fltVal val="0"/>
                                          </p:val>
                                        </p:tav>
                                        <p:tav tm="100000">
                                          <p:val>
                                            <p:strVal val="#ppt_w"/>
                                          </p:val>
                                        </p:tav>
                                      </p:tavLst>
                                    </p:anim>
                                    <p:anim calcmode="lin" valueType="num">
                                      <p:cBhvr>
                                        <p:cTn id="209" dur="750" fill="hold"/>
                                        <p:tgtEl>
                                          <p:spTgt spid="60"/>
                                        </p:tgtEl>
                                        <p:attrNameLst>
                                          <p:attrName>ppt_h</p:attrName>
                                        </p:attrNameLst>
                                      </p:cBhvr>
                                      <p:tavLst>
                                        <p:tav tm="0">
                                          <p:val>
                                            <p:fltVal val="0"/>
                                          </p:val>
                                        </p:tav>
                                        <p:tav tm="100000">
                                          <p:val>
                                            <p:strVal val="#ppt_h"/>
                                          </p:val>
                                        </p:tav>
                                      </p:tavLst>
                                    </p:anim>
                                    <p:anim calcmode="lin" valueType="num">
                                      <p:cBhvr>
                                        <p:cTn id="210" dur="750" fill="hold"/>
                                        <p:tgtEl>
                                          <p:spTgt spid="60"/>
                                        </p:tgtEl>
                                        <p:attrNameLst>
                                          <p:attrName>style.rotation</p:attrName>
                                        </p:attrNameLst>
                                      </p:cBhvr>
                                      <p:tavLst>
                                        <p:tav tm="0">
                                          <p:val>
                                            <p:fltVal val="90"/>
                                          </p:val>
                                        </p:tav>
                                        <p:tav tm="100000">
                                          <p:val>
                                            <p:fltVal val="0"/>
                                          </p:val>
                                        </p:tav>
                                      </p:tavLst>
                                    </p:anim>
                                    <p:animEffect transition="in" filter="fade">
                                      <p:cBhvr>
                                        <p:cTn id="211" dur="750"/>
                                        <p:tgtEl>
                                          <p:spTgt spid="60"/>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grpId="0" nodeType="clickEffect">
                                  <p:stCondLst>
                                    <p:cond delay="0"/>
                                  </p:stCondLst>
                                  <p:childTnLst>
                                    <p:set>
                                      <p:cBhvr>
                                        <p:cTn id="215" dur="1" fill="hold">
                                          <p:stCondLst>
                                            <p:cond delay="0"/>
                                          </p:stCondLst>
                                        </p:cTn>
                                        <p:tgtEl>
                                          <p:spTgt spid="61"/>
                                        </p:tgtEl>
                                        <p:attrNameLst>
                                          <p:attrName>style.visibility</p:attrName>
                                        </p:attrNameLst>
                                      </p:cBhvr>
                                      <p:to>
                                        <p:strVal val="visible"/>
                                      </p:to>
                                    </p:set>
                                    <p:animEffect transition="in" filter="wipe(left)">
                                      <p:cBhvr>
                                        <p:cTn id="216" dur="500"/>
                                        <p:tgtEl>
                                          <p:spTgt spid="61"/>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grpId="0" nodeType="clickEffect">
                                  <p:stCondLst>
                                    <p:cond delay="0"/>
                                  </p:stCondLst>
                                  <p:childTnLst>
                                    <p:set>
                                      <p:cBhvr>
                                        <p:cTn id="220" dur="1" fill="hold">
                                          <p:stCondLst>
                                            <p:cond delay="0"/>
                                          </p:stCondLst>
                                        </p:cTn>
                                        <p:tgtEl>
                                          <p:spTgt spid="62"/>
                                        </p:tgtEl>
                                        <p:attrNameLst>
                                          <p:attrName>style.visibility</p:attrName>
                                        </p:attrNameLst>
                                      </p:cBhvr>
                                      <p:to>
                                        <p:strVal val="visible"/>
                                      </p:to>
                                    </p:set>
                                    <p:animEffect transition="in" filter="wipe(left)">
                                      <p:cBhvr>
                                        <p:cTn id="221" dur="500"/>
                                        <p:tgtEl>
                                          <p:spTgt spid="62"/>
                                        </p:tgtEl>
                                      </p:cBhvr>
                                    </p:animEffect>
                                  </p:childTnLst>
                                </p:cTn>
                              </p:par>
                              <p:par>
                                <p:cTn id="222" presetID="22" presetClass="entr" presetSubtype="2" fill="hold" grpId="0" nodeType="withEffect">
                                  <p:stCondLst>
                                    <p:cond delay="0"/>
                                  </p:stCondLst>
                                  <p:childTnLst>
                                    <p:set>
                                      <p:cBhvr>
                                        <p:cTn id="223" dur="1" fill="hold">
                                          <p:stCondLst>
                                            <p:cond delay="0"/>
                                          </p:stCondLst>
                                        </p:cTn>
                                        <p:tgtEl>
                                          <p:spTgt spid="63"/>
                                        </p:tgtEl>
                                        <p:attrNameLst>
                                          <p:attrName>style.visibility</p:attrName>
                                        </p:attrNameLst>
                                      </p:cBhvr>
                                      <p:to>
                                        <p:strVal val="visible"/>
                                      </p:to>
                                    </p:set>
                                    <p:animEffect transition="in" filter="wipe(right)">
                                      <p:cBhvr>
                                        <p:cTn id="224" dur="500"/>
                                        <p:tgtEl>
                                          <p:spTgt spid="63"/>
                                        </p:tgtEl>
                                      </p:cBhvr>
                                    </p:animEffect>
                                  </p:childTnLst>
                                </p:cTn>
                              </p:par>
                            </p:childTnLst>
                          </p:cTn>
                        </p:par>
                        <p:par>
                          <p:cTn id="225" fill="hold">
                            <p:stCondLst>
                              <p:cond delay="500"/>
                            </p:stCondLst>
                            <p:childTnLst>
                              <p:par>
                                <p:cTn id="226" presetID="31" presetClass="entr" presetSubtype="0" fill="hold" grpId="0" nodeType="afterEffect">
                                  <p:stCondLst>
                                    <p:cond delay="0"/>
                                  </p:stCondLst>
                                  <p:childTnLst>
                                    <p:set>
                                      <p:cBhvr>
                                        <p:cTn id="227" dur="1" fill="hold">
                                          <p:stCondLst>
                                            <p:cond delay="0"/>
                                          </p:stCondLst>
                                        </p:cTn>
                                        <p:tgtEl>
                                          <p:spTgt spid="64"/>
                                        </p:tgtEl>
                                        <p:attrNameLst>
                                          <p:attrName>style.visibility</p:attrName>
                                        </p:attrNameLst>
                                      </p:cBhvr>
                                      <p:to>
                                        <p:strVal val="visible"/>
                                      </p:to>
                                    </p:set>
                                    <p:anim calcmode="lin" valueType="num">
                                      <p:cBhvr>
                                        <p:cTn id="228" dur="750" fill="hold"/>
                                        <p:tgtEl>
                                          <p:spTgt spid="64"/>
                                        </p:tgtEl>
                                        <p:attrNameLst>
                                          <p:attrName>ppt_w</p:attrName>
                                        </p:attrNameLst>
                                      </p:cBhvr>
                                      <p:tavLst>
                                        <p:tav tm="0">
                                          <p:val>
                                            <p:fltVal val="0"/>
                                          </p:val>
                                        </p:tav>
                                        <p:tav tm="100000">
                                          <p:val>
                                            <p:strVal val="#ppt_w"/>
                                          </p:val>
                                        </p:tav>
                                      </p:tavLst>
                                    </p:anim>
                                    <p:anim calcmode="lin" valueType="num">
                                      <p:cBhvr>
                                        <p:cTn id="229" dur="750" fill="hold"/>
                                        <p:tgtEl>
                                          <p:spTgt spid="64"/>
                                        </p:tgtEl>
                                        <p:attrNameLst>
                                          <p:attrName>ppt_h</p:attrName>
                                        </p:attrNameLst>
                                      </p:cBhvr>
                                      <p:tavLst>
                                        <p:tav tm="0">
                                          <p:val>
                                            <p:fltVal val="0"/>
                                          </p:val>
                                        </p:tav>
                                        <p:tav tm="100000">
                                          <p:val>
                                            <p:strVal val="#ppt_h"/>
                                          </p:val>
                                        </p:tav>
                                      </p:tavLst>
                                    </p:anim>
                                    <p:anim calcmode="lin" valueType="num">
                                      <p:cBhvr>
                                        <p:cTn id="230" dur="750" fill="hold"/>
                                        <p:tgtEl>
                                          <p:spTgt spid="64"/>
                                        </p:tgtEl>
                                        <p:attrNameLst>
                                          <p:attrName>style.rotation</p:attrName>
                                        </p:attrNameLst>
                                      </p:cBhvr>
                                      <p:tavLst>
                                        <p:tav tm="0">
                                          <p:val>
                                            <p:fltVal val="90"/>
                                          </p:val>
                                        </p:tav>
                                        <p:tav tm="100000">
                                          <p:val>
                                            <p:fltVal val="0"/>
                                          </p:val>
                                        </p:tav>
                                      </p:tavLst>
                                    </p:anim>
                                    <p:animEffect transition="in" filter="fade">
                                      <p:cBhvr>
                                        <p:cTn id="231" dur="750"/>
                                        <p:tgtEl>
                                          <p:spTgt spid="64"/>
                                        </p:tgtEl>
                                      </p:cBhvr>
                                    </p:animEffect>
                                  </p:childTnLst>
                                </p:cTn>
                              </p:par>
                            </p:childTnLst>
                          </p:cTn>
                        </p:par>
                      </p:childTnLst>
                    </p:cTn>
                  </p:par>
                  <p:par>
                    <p:cTn id="232" fill="hold">
                      <p:stCondLst>
                        <p:cond delay="indefinite"/>
                      </p:stCondLst>
                      <p:childTnLst>
                        <p:par>
                          <p:cTn id="233" fill="hold">
                            <p:stCondLst>
                              <p:cond delay="0"/>
                            </p:stCondLst>
                            <p:childTnLst>
                              <p:par>
                                <p:cTn id="234" presetID="31" presetClass="entr" presetSubtype="0" fill="hold" grpId="0" nodeType="clickEffect">
                                  <p:stCondLst>
                                    <p:cond delay="0"/>
                                  </p:stCondLst>
                                  <p:childTnLst>
                                    <p:set>
                                      <p:cBhvr>
                                        <p:cTn id="235" dur="1" fill="hold">
                                          <p:stCondLst>
                                            <p:cond delay="0"/>
                                          </p:stCondLst>
                                        </p:cTn>
                                        <p:tgtEl>
                                          <p:spTgt spid="67"/>
                                        </p:tgtEl>
                                        <p:attrNameLst>
                                          <p:attrName>style.visibility</p:attrName>
                                        </p:attrNameLst>
                                      </p:cBhvr>
                                      <p:to>
                                        <p:strVal val="visible"/>
                                      </p:to>
                                    </p:set>
                                    <p:anim calcmode="lin" valueType="num">
                                      <p:cBhvr>
                                        <p:cTn id="236" dur="750" fill="hold"/>
                                        <p:tgtEl>
                                          <p:spTgt spid="67"/>
                                        </p:tgtEl>
                                        <p:attrNameLst>
                                          <p:attrName>ppt_w</p:attrName>
                                        </p:attrNameLst>
                                      </p:cBhvr>
                                      <p:tavLst>
                                        <p:tav tm="0">
                                          <p:val>
                                            <p:fltVal val="0"/>
                                          </p:val>
                                        </p:tav>
                                        <p:tav tm="100000">
                                          <p:val>
                                            <p:strVal val="#ppt_w"/>
                                          </p:val>
                                        </p:tav>
                                      </p:tavLst>
                                    </p:anim>
                                    <p:anim calcmode="lin" valueType="num">
                                      <p:cBhvr>
                                        <p:cTn id="237" dur="750" fill="hold"/>
                                        <p:tgtEl>
                                          <p:spTgt spid="67"/>
                                        </p:tgtEl>
                                        <p:attrNameLst>
                                          <p:attrName>ppt_h</p:attrName>
                                        </p:attrNameLst>
                                      </p:cBhvr>
                                      <p:tavLst>
                                        <p:tav tm="0">
                                          <p:val>
                                            <p:fltVal val="0"/>
                                          </p:val>
                                        </p:tav>
                                        <p:tav tm="100000">
                                          <p:val>
                                            <p:strVal val="#ppt_h"/>
                                          </p:val>
                                        </p:tav>
                                      </p:tavLst>
                                    </p:anim>
                                    <p:anim calcmode="lin" valueType="num">
                                      <p:cBhvr>
                                        <p:cTn id="238" dur="750" fill="hold"/>
                                        <p:tgtEl>
                                          <p:spTgt spid="67"/>
                                        </p:tgtEl>
                                        <p:attrNameLst>
                                          <p:attrName>style.rotation</p:attrName>
                                        </p:attrNameLst>
                                      </p:cBhvr>
                                      <p:tavLst>
                                        <p:tav tm="0">
                                          <p:val>
                                            <p:fltVal val="90"/>
                                          </p:val>
                                        </p:tav>
                                        <p:tav tm="100000">
                                          <p:val>
                                            <p:fltVal val="0"/>
                                          </p:val>
                                        </p:tav>
                                      </p:tavLst>
                                    </p:anim>
                                    <p:animEffect transition="in" filter="fade">
                                      <p:cBhvr>
                                        <p:cTn id="239" dur="750"/>
                                        <p:tgtEl>
                                          <p:spTgt spid="67"/>
                                        </p:tgtEl>
                                      </p:cBhvr>
                                    </p:animEffect>
                                  </p:childTnLst>
                                </p:cTn>
                              </p:par>
                            </p:childTnLst>
                          </p:cTn>
                        </p:par>
                        <p:par>
                          <p:cTn id="240" fill="hold">
                            <p:stCondLst>
                              <p:cond delay="750"/>
                            </p:stCondLst>
                            <p:childTnLst>
                              <p:par>
                                <p:cTn id="241" presetID="31" presetClass="entr" presetSubtype="0" fill="hold" grpId="0" nodeType="afterEffect">
                                  <p:stCondLst>
                                    <p:cond delay="0"/>
                                  </p:stCondLst>
                                  <p:childTnLst>
                                    <p:set>
                                      <p:cBhvr>
                                        <p:cTn id="242" dur="1" fill="hold">
                                          <p:stCondLst>
                                            <p:cond delay="0"/>
                                          </p:stCondLst>
                                        </p:cTn>
                                        <p:tgtEl>
                                          <p:spTgt spid="68"/>
                                        </p:tgtEl>
                                        <p:attrNameLst>
                                          <p:attrName>style.visibility</p:attrName>
                                        </p:attrNameLst>
                                      </p:cBhvr>
                                      <p:to>
                                        <p:strVal val="visible"/>
                                      </p:to>
                                    </p:set>
                                    <p:anim calcmode="lin" valueType="num">
                                      <p:cBhvr>
                                        <p:cTn id="243" dur="750" fill="hold"/>
                                        <p:tgtEl>
                                          <p:spTgt spid="68"/>
                                        </p:tgtEl>
                                        <p:attrNameLst>
                                          <p:attrName>ppt_w</p:attrName>
                                        </p:attrNameLst>
                                      </p:cBhvr>
                                      <p:tavLst>
                                        <p:tav tm="0">
                                          <p:val>
                                            <p:fltVal val="0"/>
                                          </p:val>
                                        </p:tav>
                                        <p:tav tm="100000">
                                          <p:val>
                                            <p:strVal val="#ppt_w"/>
                                          </p:val>
                                        </p:tav>
                                      </p:tavLst>
                                    </p:anim>
                                    <p:anim calcmode="lin" valueType="num">
                                      <p:cBhvr>
                                        <p:cTn id="244" dur="750" fill="hold"/>
                                        <p:tgtEl>
                                          <p:spTgt spid="68"/>
                                        </p:tgtEl>
                                        <p:attrNameLst>
                                          <p:attrName>ppt_h</p:attrName>
                                        </p:attrNameLst>
                                      </p:cBhvr>
                                      <p:tavLst>
                                        <p:tav tm="0">
                                          <p:val>
                                            <p:fltVal val="0"/>
                                          </p:val>
                                        </p:tav>
                                        <p:tav tm="100000">
                                          <p:val>
                                            <p:strVal val="#ppt_h"/>
                                          </p:val>
                                        </p:tav>
                                      </p:tavLst>
                                    </p:anim>
                                    <p:anim calcmode="lin" valueType="num">
                                      <p:cBhvr>
                                        <p:cTn id="245" dur="750" fill="hold"/>
                                        <p:tgtEl>
                                          <p:spTgt spid="68"/>
                                        </p:tgtEl>
                                        <p:attrNameLst>
                                          <p:attrName>style.rotation</p:attrName>
                                        </p:attrNameLst>
                                      </p:cBhvr>
                                      <p:tavLst>
                                        <p:tav tm="0">
                                          <p:val>
                                            <p:fltVal val="90"/>
                                          </p:val>
                                        </p:tav>
                                        <p:tav tm="100000">
                                          <p:val>
                                            <p:fltVal val="0"/>
                                          </p:val>
                                        </p:tav>
                                      </p:tavLst>
                                    </p:anim>
                                    <p:animEffect transition="in" filter="fade">
                                      <p:cBhvr>
                                        <p:cTn id="246" dur="750"/>
                                        <p:tgtEl>
                                          <p:spTgt spid="68"/>
                                        </p:tgtEl>
                                      </p:cBhvr>
                                    </p:animEffect>
                                  </p:childTnLst>
                                </p:cTn>
                              </p:par>
                            </p:childTnLst>
                          </p:cTn>
                        </p:par>
                        <p:par>
                          <p:cTn id="247" fill="hold">
                            <p:stCondLst>
                              <p:cond delay="1500"/>
                            </p:stCondLst>
                            <p:childTnLst>
                              <p:par>
                                <p:cTn id="248" presetID="31" presetClass="entr" presetSubtype="0" fill="hold" grpId="0" nodeType="afterEffect">
                                  <p:stCondLst>
                                    <p:cond delay="0"/>
                                  </p:stCondLst>
                                  <p:childTnLst>
                                    <p:set>
                                      <p:cBhvr>
                                        <p:cTn id="249" dur="1" fill="hold">
                                          <p:stCondLst>
                                            <p:cond delay="0"/>
                                          </p:stCondLst>
                                        </p:cTn>
                                        <p:tgtEl>
                                          <p:spTgt spid="69"/>
                                        </p:tgtEl>
                                        <p:attrNameLst>
                                          <p:attrName>style.visibility</p:attrName>
                                        </p:attrNameLst>
                                      </p:cBhvr>
                                      <p:to>
                                        <p:strVal val="visible"/>
                                      </p:to>
                                    </p:set>
                                    <p:anim calcmode="lin" valueType="num">
                                      <p:cBhvr>
                                        <p:cTn id="250" dur="750" fill="hold"/>
                                        <p:tgtEl>
                                          <p:spTgt spid="69"/>
                                        </p:tgtEl>
                                        <p:attrNameLst>
                                          <p:attrName>ppt_w</p:attrName>
                                        </p:attrNameLst>
                                      </p:cBhvr>
                                      <p:tavLst>
                                        <p:tav tm="0">
                                          <p:val>
                                            <p:fltVal val="0"/>
                                          </p:val>
                                        </p:tav>
                                        <p:tav tm="100000">
                                          <p:val>
                                            <p:strVal val="#ppt_w"/>
                                          </p:val>
                                        </p:tav>
                                      </p:tavLst>
                                    </p:anim>
                                    <p:anim calcmode="lin" valueType="num">
                                      <p:cBhvr>
                                        <p:cTn id="251" dur="750" fill="hold"/>
                                        <p:tgtEl>
                                          <p:spTgt spid="69"/>
                                        </p:tgtEl>
                                        <p:attrNameLst>
                                          <p:attrName>ppt_h</p:attrName>
                                        </p:attrNameLst>
                                      </p:cBhvr>
                                      <p:tavLst>
                                        <p:tav tm="0">
                                          <p:val>
                                            <p:fltVal val="0"/>
                                          </p:val>
                                        </p:tav>
                                        <p:tav tm="100000">
                                          <p:val>
                                            <p:strVal val="#ppt_h"/>
                                          </p:val>
                                        </p:tav>
                                      </p:tavLst>
                                    </p:anim>
                                    <p:anim calcmode="lin" valueType="num">
                                      <p:cBhvr>
                                        <p:cTn id="252" dur="750" fill="hold"/>
                                        <p:tgtEl>
                                          <p:spTgt spid="69"/>
                                        </p:tgtEl>
                                        <p:attrNameLst>
                                          <p:attrName>style.rotation</p:attrName>
                                        </p:attrNameLst>
                                      </p:cBhvr>
                                      <p:tavLst>
                                        <p:tav tm="0">
                                          <p:val>
                                            <p:fltVal val="90"/>
                                          </p:val>
                                        </p:tav>
                                        <p:tav tm="100000">
                                          <p:val>
                                            <p:fltVal val="0"/>
                                          </p:val>
                                        </p:tav>
                                      </p:tavLst>
                                    </p:anim>
                                    <p:animEffect transition="in" filter="fade">
                                      <p:cBhvr>
                                        <p:cTn id="253" dur="750"/>
                                        <p:tgtEl>
                                          <p:spTgt spid="69"/>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8" fill="hold" grpId="0" nodeType="clickEffect">
                                  <p:stCondLst>
                                    <p:cond delay="0"/>
                                  </p:stCondLst>
                                  <p:childTnLst>
                                    <p:set>
                                      <p:cBhvr>
                                        <p:cTn id="257" dur="1" fill="hold">
                                          <p:stCondLst>
                                            <p:cond delay="0"/>
                                          </p:stCondLst>
                                        </p:cTn>
                                        <p:tgtEl>
                                          <p:spTgt spid="70"/>
                                        </p:tgtEl>
                                        <p:attrNameLst>
                                          <p:attrName>style.visibility</p:attrName>
                                        </p:attrNameLst>
                                      </p:cBhvr>
                                      <p:to>
                                        <p:strVal val="visible"/>
                                      </p:to>
                                    </p:set>
                                    <p:animEffect transition="in" filter="wipe(left)">
                                      <p:cBhvr>
                                        <p:cTn id="258" dur="500"/>
                                        <p:tgtEl>
                                          <p:spTgt spid="70"/>
                                        </p:tgtEl>
                                      </p:cBhvr>
                                    </p:animEffect>
                                  </p:childTnLst>
                                </p:cTn>
                              </p:par>
                              <p:par>
                                <p:cTn id="259" presetID="22" presetClass="entr" presetSubtype="2" fill="hold" grpId="0" nodeType="withEffect">
                                  <p:stCondLst>
                                    <p:cond delay="0"/>
                                  </p:stCondLst>
                                  <p:childTnLst>
                                    <p:set>
                                      <p:cBhvr>
                                        <p:cTn id="260" dur="1" fill="hold">
                                          <p:stCondLst>
                                            <p:cond delay="0"/>
                                          </p:stCondLst>
                                        </p:cTn>
                                        <p:tgtEl>
                                          <p:spTgt spid="71"/>
                                        </p:tgtEl>
                                        <p:attrNameLst>
                                          <p:attrName>style.visibility</p:attrName>
                                        </p:attrNameLst>
                                      </p:cBhvr>
                                      <p:to>
                                        <p:strVal val="visible"/>
                                      </p:to>
                                    </p:set>
                                    <p:animEffect transition="in" filter="wipe(right)">
                                      <p:cBhvr>
                                        <p:cTn id="261" dur="500"/>
                                        <p:tgtEl>
                                          <p:spTgt spid="71"/>
                                        </p:tgtEl>
                                      </p:cBhvr>
                                    </p:animEffect>
                                  </p:childTnLst>
                                </p:cTn>
                              </p:par>
                            </p:childTnLst>
                          </p:cTn>
                        </p:par>
                        <p:par>
                          <p:cTn id="262" fill="hold">
                            <p:stCondLst>
                              <p:cond delay="500"/>
                            </p:stCondLst>
                            <p:childTnLst>
                              <p:par>
                                <p:cTn id="263" presetID="31" presetClass="entr" presetSubtype="0" fill="hold" grpId="0" nodeType="afterEffect">
                                  <p:stCondLst>
                                    <p:cond delay="0"/>
                                  </p:stCondLst>
                                  <p:childTnLst>
                                    <p:set>
                                      <p:cBhvr>
                                        <p:cTn id="264" dur="1" fill="hold">
                                          <p:stCondLst>
                                            <p:cond delay="0"/>
                                          </p:stCondLst>
                                        </p:cTn>
                                        <p:tgtEl>
                                          <p:spTgt spid="76"/>
                                        </p:tgtEl>
                                        <p:attrNameLst>
                                          <p:attrName>style.visibility</p:attrName>
                                        </p:attrNameLst>
                                      </p:cBhvr>
                                      <p:to>
                                        <p:strVal val="visible"/>
                                      </p:to>
                                    </p:set>
                                    <p:anim calcmode="lin" valueType="num">
                                      <p:cBhvr>
                                        <p:cTn id="265" dur="750" fill="hold"/>
                                        <p:tgtEl>
                                          <p:spTgt spid="76"/>
                                        </p:tgtEl>
                                        <p:attrNameLst>
                                          <p:attrName>ppt_w</p:attrName>
                                        </p:attrNameLst>
                                      </p:cBhvr>
                                      <p:tavLst>
                                        <p:tav tm="0">
                                          <p:val>
                                            <p:fltVal val="0"/>
                                          </p:val>
                                        </p:tav>
                                        <p:tav tm="100000">
                                          <p:val>
                                            <p:strVal val="#ppt_w"/>
                                          </p:val>
                                        </p:tav>
                                      </p:tavLst>
                                    </p:anim>
                                    <p:anim calcmode="lin" valueType="num">
                                      <p:cBhvr>
                                        <p:cTn id="266" dur="750" fill="hold"/>
                                        <p:tgtEl>
                                          <p:spTgt spid="76"/>
                                        </p:tgtEl>
                                        <p:attrNameLst>
                                          <p:attrName>ppt_h</p:attrName>
                                        </p:attrNameLst>
                                      </p:cBhvr>
                                      <p:tavLst>
                                        <p:tav tm="0">
                                          <p:val>
                                            <p:fltVal val="0"/>
                                          </p:val>
                                        </p:tav>
                                        <p:tav tm="100000">
                                          <p:val>
                                            <p:strVal val="#ppt_h"/>
                                          </p:val>
                                        </p:tav>
                                      </p:tavLst>
                                    </p:anim>
                                    <p:anim calcmode="lin" valueType="num">
                                      <p:cBhvr>
                                        <p:cTn id="267" dur="750" fill="hold"/>
                                        <p:tgtEl>
                                          <p:spTgt spid="76"/>
                                        </p:tgtEl>
                                        <p:attrNameLst>
                                          <p:attrName>style.rotation</p:attrName>
                                        </p:attrNameLst>
                                      </p:cBhvr>
                                      <p:tavLst>
                                        <p:tav tm="0">
                                          <p:val>
                                            <p:fltVal val="90"/>
                                          </p:val>
                                        </p:tav>
                                        <p:tav tm="100000">
                                          <p:val>
                                            <p:fltVal val="0"/>
                                          </p:val>
                                        </p:tav>
                                      </p:tavLst>
                                    </p:anim>
                                    <p:animEffect transition="in" filter="fade">
                                      <p:cBhvr>
                                        <p:cTn id="268" dur="750"/>
                                        <p:tgtEl>
                                          <p:spTgt spid="76"/>
                                        </p:tgtEl>
                                      </p:cBhvr>
                                    </p:animEffect>
                                  </p:childTnLst>
                                </p:cTn>
                              </p:par>
                              <p:par>
                                <p:cTn id="269" presetID="16" presetClass="entr" presetSubtype="21" fill="hold" grpId="0" nodeType="withEffect">
                                  <p:stCondLst>
                                    <p:cond delay="0"/>
                                  </p:stCondLst>
                                  <p:childTnLst>
                                    <p:set>
                                      <p:cBhvr>
                                        <p:cTn id="270" dur="1" fill="hold">
                                          <p:stCondLst>
                                            <p:cond delay="0"/>
                                          </p:stCondLst>
                                        </p:cTn>
                                        <p:tgtEl>
                                          <p:spTgt spid="78"/>
                                        </p:tgtEl>
                                        <p:attrNameLst>
                                          <p:attrName>style.visibility</p:attrName>
                                        </p:attrNameLst>
                                      </p:cBhvr>
                                      <p:to>
                                        <p:strVal val="visible"/>
                                      </p:to>
                                    </p:set>
                                    <p:animEffect transition="in" filter="barn(inVertical)">
                                      <p:cBhvr>
                                        <p:cTn id="271" dur="500"/>
                                        <p:tgtEl>
                                          <p:spTgt spid="78"/>
                                        </p:tgtEl>
                                      </p:cBhvr>
                                    </p:animEffect>
                                  </p:childTnLst>
                                </p:cTn>
                              </p:par>
                              <p:par>
                                <p:cTn id="272" presetID="16" presetClass="entr" presetSubtype="21" fill="hold" grpId="0" nodeType="withEffect">
                                  <p:stCondLst>
                                    <p:cond delay="0"/>
                                  </p:stCondLst>
                                  <p:childTnLst>
                                    <p:set>
                                      <p:cBhvr>
                                        <p:cTn id="273" dur="1" fill="hold">
                                          <p:stCondLst>
                                            <p:cond delay="0"/>
                                          </p:stCondLst>
                                        </p:cTn>
                                        <p:tgtEl>
                                          <p:spTgt spid="77"/>
                                        </p:tgtEl>
                                        <p:attrNameLst>
                                          <p:attrName>style.visibility</p:attrName>
                                        </p:attrNameLst>
                                      </p:cBhvr>
                                      <p:to>
                                        <p:strVal val="visible"/>
                                      </p:to>
                                    </p:set>
                                    <p:animEffect transition="in" filter="barn(inVertical)">
                                      <p:cBhvr>
                                        <p:cTn id="274" dur="500"/>
                                        <p:tgtEl>
                                          <p:spTgt spid="77"/>
                                        </p:tgtEl>
                                      </p:cBhvr>
                                    </p:animEffect>
                                  </p:childTnLst>
                                </p:cTn>
                              </p:par>
                            </p:childTnLst>
                          </p:cTn>
                        </p:par>
                      </p:childTnLst>
                    </p:cTn>
                  </p:par>
                  <p:par>
                    <p:cTn id="275" fill="hold">
                      <p:stCondLst>
                        <p:cond delay="indefinite"/>
                      </p:stCondLst>
                      <p:childTnLst>
                        <p:par>
                          <p:cTn id="276" fill="hold">
                            <p:stCondLst>
                              <p:cond delay="0"/>
                            </p:stCondLst>
                            <p:childTnLst>
                              <p:par>
                                <p:cTn id="277" presetID="31" presetClass="entr" presetSubtype="0" fill="hold" grpId="0" nodeType="clickEffect">
                                  <p:stCondLst>
                                    <p:cond delay="0"/>
                                  </p:stCondLst>
                                  <p:childTnLst>
                                    <p:set>
                                      <p:cBhvr>
                                        <p:cTn id="278" dur="1" fill="hold">
                                          <p:stCondLst>
                                            <p:cond delay="0"/>
                                          </p:stCondLst>
                                        </p:cTn>
                                        <p:tgtEl>
                                          <p:spTgt spid="72"/>
                                        </p:tgtEl>
                                        <p:attrNameLst>
                                          <p:attrName>style.visibility</p:attrName>
                                        </p:attrNameLst>
                                      </p:cBhvr>
                                      <p:to>
                                        <p:strVal val="visible"/>
                                      </p:to>
                                    </p:set>
                                    <p:anim calcmode="lin" valueType="num">
                                      <p:cBhvr>
                                        <p:cTn id="279" dur="750" fill="hold"/>
                                        <p:tgtEl>
                                          <p:spTgt spid="72"/>
                                        </p:tgtEl>
                                        <p:attrNameLst>
                                          <p:attrName>ppt_w</p:attrName>
                                        </p:attrNameLst>
                                      </p:cBhvr>
                                      <p:tavLst>
                                        <p:tav tm="0">
                                          <p:val>
                                            <p:fltVal val="0"/>
                                          </p:val>
                                        </p:tav>
                                        <p:tav tm="100000">
                                          <p:val>
                                            <p:strVal val="#ppt_w"/>
                                          </p:val>
                                        </p:tav>
                                      </p:tavLst>
                                    </p:anim>
                                    <p:anim calcmode="lin" valueType="num">
                                      <p:cBhvr>
                                        <p:cTn id="280" dur="750" fill="hold"/>
                                        <p:tgtEl>
                                          <p:spTgt spid="72"/>
                                        </p:tgtEl>
                                        <p:attrNameLst>
                                          <p:attrName>ppt_h</p:attrName>
                                        </p:attrNameLst>
                                      </p:cBhvr>
                                      <p:tavLst>
                                        <p:tav tm="0">
                                          <p:val>
                                            <p:fltVal val="0"/>
                                          </p:val>
                                        </p:tav>
                                        <p:tav tm="100000">
                                          <p:val>
                                            <p:strVal val="#ppt_h"/>
                                          </p:val>
                                        </p:tav>
                                      </p:tavLst>
                                    </p:anim>
                                    <p:anim calcmode="lin" valueType="num">
                                      <p:cBhvr>
                                        <p:cTn id="281" dur="750" fill="hold"/>
                                        <p:tgtEl>
                                          <p:spTgt spid="72"/>
                                        </p:tgtEl>
                                        <p:attrNameLst>
                                          <p:attrName>style.rotation</p:attrName>
                                        </p:attrNameLst>
                                      </p:cBhvr>
                                      <p:tavLst>
                                        <p:tav tm="0">
                                          <p:val>
                                            <p:fltVal val="90"/>
                                          </p:val>
                                        </p:tav>
                                        <p:tav tm="100000">
                                          <p:val>
                                            <p:fltVal val="0"/>
                                          </p:val>
                                        </p:tav>
                                      </p:tavLst>
                                    </p:anim>
                                    <p:animEffect transition="in" filter="fade">
                                      <p:cBhvr>
                                        <p:cTn id="282" dur="750"/>
                                        <p:tgtEl>
                                          <p:spTgt spid="72"/>
                                        </p:tgtEl>
                                      </p:cBhvr>
                                    </p:animEffect>
                                  </p:childTnLst>
                                </p:cTn>
                              </p:par>
                            </p:childTnLst>
                          </p:cTn>
                        </p:par>
                      </p:childTnLst>
                    </p:cTn>
                  </p:par>
                  <p:par>
                    <p:cTn id="283" fill="hold">
                      <p:stCondLst>
                        <p:cond delay="indefinite"/>
                      </p:stCondLst>
                      <p:childTnLst>
                        <p:par>
                          <p:cTn id="284" fill="hold">
                            <p:stCondLst>
                              <p:cond delay="0"/>
                            </p:stCondLst>
                            <p:childTnLst>
                              <p:par>
                                <p:cTn id="285" presetID="22" presetClass="entr" presetSubtype="2" fill="hold" grpId="0" nodeType="clickEffect">
                                  <p:stCondLst>
                                    <p:cond delay="0"/>
                                  </p:stCondLst>
                                  <p:childTnLst>
                                    <p:set>
                                      <p:cBhvr>
                                        <p:cTn id="286" dur="1" fill="hold">
                                          <p:stCondLst>
                                            <p:cond delay="0"/>
                                          </p:stCondLst>
                                        </p:cTn>
                                        <p:tgtEl>
                                          <p:spTgt spid="73"/>
                                        </p:tgtEl>
                                        <p:attrNameLst>
                                          <p:attrName>style.visibility</p:attrName>
                                        </p:attrNameLst>
                                      </p:cBhvr>
                                      <p:to>
                                        <p:strVal val="visible"/>
                                      </p:to>
                                    </p:set>
                                    <p:animEffect transition="in" filter="wipe(right)">
                                      <p:cBhvr>
                                        <p:cTn id="287" dur="500"/>
                                        <p:tgtEl>
                                          <p:spTgt spid="73"/>
                                        </p:tgtEl>
                                      </p:cBhvr>
                                    </p:animEffect>
                                  </p:childTnLst>
                                </p:cTn>
                              </p:par>
                            </p:childTnLst>
                          </p:cTn>
                        </p:par>
                      </p:childTnLst>
                    </p:cTn>
                  </p:par>
                  <p:par>
                    <p:cTn id="288" fill="hold">
                      <p:stCondLst>
                        <p:cond delay="indefinite"/>
                      </p:stCondLst>
                      <p:childTnLst>
                        <p:par>
                          <p:cTn id="289" fill="hold">
                            <p:stCondLst>
                              <p:cond delay="0"/>
                            </p:stCondLst>
                            <p:childTnLst>
                              <p:par>
                                <p:cTn id="290" presetID="31" presetClass="entr" presetSubtype="0" fill="hold" grpId="0" nodeType="clickEffect">
                                  <p:stCondLst>
                                    <p:cond delay="0"/>
                                  </p:stCondLst>
                                  <p:childTnLst>
                                    <p:set>
                                      <p:cBhvr>
                                        <p:cTn id="291" dur="1" fill="hold">
                                          <p:stCondLst>
                                            <p:cond delay="0"/>
                                          </p:stCondLst>
                                        </p:cTn>
                                        <p:tgtEl>
                                          <p:spTgt spid="74"/>
                                        </p:tgtEl>
                                        <p:attrNameLst>
                                          <p:attrName>style.visibility</p:attrName>
                                        </p:attrNameLst>
                                      </p:cBhvr>
                                      <p:to>
                                        <p:strVal val="visible"/>
                                      </p:to>
                                    </p:set>
                                    <p:anim calcmode="lin" valueType="num">
                                      <p:cBhvr>
                                        <p:cTn id="292" dur="750" fill="hold"/>
                                        <p:tgtEl>
                                          <p:spTgt spid="74"/>
                                        </p:tgtEl>
                                        <p:attrNameLst>
                                          <p:attrName>ppt_w</p:attrName>
                                        </p:attrNameLst>
                                      </p:cBhvr>
                                      <p:tavLst>
                                        <p:tav tm="0">
                                          <p:val>
                                            <p:fltVal val="0"/>
                                          </p:val>
                                        </p:tav>
                                        <p:tav tm="100000">
                                          <p:val>
                                            <p:strVal val="#ppt_w"/>
                                          </p:val>
                                        </p:tav>
                                      </p:tavLst>
                                    </p:anim>
                                    <p:anim calcmode="lin" valueType="num">
                                      <p:cBhvr>
                                        <p:cTn id="293" dur="750" fill="hold"/>
                                        <p:tgtEl>
                                          <p:spTgt spid="74"/>
                                        </p:tgtEl>
                                        <p:attrNameLst>
                                          <p:attrName>ppt_h</p:attrName>
                                        </p:attrNameLst>
                                      </p:cBhvr>
                                      <p:tavLst>
                                        <p:tav tm="0">
                                          <p:val>
                                            <p:fltVal val="0"/>
                                          </p:val>
                                        </p:tav>
                                        <p:tav tm="100000">
                                          <p:val>
                                            <p:strVal val="#ppt_h"/>
                                          </p:val>
                                        </p:tav>
                                      </p:tavLst>
                                    </p:anim>
                                    <p:anim calcmode="lin" valueType="num">
                                      <p:cBhvr>
                                        <p:cTn id="294" dur="750" fill="hold"/>
                                        <p:tgtEl>
                                          <p:spTgt spid="74"/>
                                        </p:tgtEl>
                                        <p:attrNameLst>
                                          <p:attrName>style.rotation</p:attrName>
                                        </p:attrNameLst>
                                      </p:cBhvr>
                                      <p:tavLst>
                                        <p:tav tm="0">
                                          <p:val>
                                            <p:fltVal val="90"/>
                                          </p:val>
                                        </p:tav>
                                        <p:tav tm="100000">
                                          <p:val>
                                            <p:fltVal val="0"/>
                                          </p:val>
                                        </p:tav>
                                      </p:tavLst>
                                    </p:anim>
                                    <p:animEffect transition="in" filter="fade">
                                      <p:cBhvr>
                                        <p:cTn id="295" dur="750"/>
                                        <p:tgtEl>
                                          <p:spTgt spid="74"/>
                                        </p:tgtEl>
                                      </p:cBhvr>
                                    </p:animEffect>
                                  </p:childTnLst>
                                </p:cTn>
                              </p:par>
                            </p:childTnLst>
                          </p:cTn>
                        </p:par>
                      </p:childTnLst>
                    </p:cTn>
                  </p:par>
                  <p:par>
                    <p:cTn id="296" fill="hold">
                      <p:stCondLst>
                        <p:cond delay="indefinite"/>
                      </p:stCondLst>
                      <p:childTnLst>
                        <p:par>
                          <p:cTn id="297" fill="hold">
                            <p:stCondLst>
                              <p:cond delay="0"/>
                            </p:stCondLst>
                            <p:childTnLst>
                              <p:par>
                                <p:cTn id="298" presetID="22" presetClass="entr" presetSubtype="8" fill="hold" grpId="0" nodeType="clickEffect">
                                  <p:stCondLst>
                                    <p:cond delay="0"/>
                                  </p:stCondLst>
                                  <p:childTnLst>
                                    <p:set>
                                      <p:cBhvr>
                                        <p:cTn id="299" dur="1" fill="hold">
                                          <p:stCondLst>
                                            <p:cond delay="0"/>
                                          </p:stCondLst>
                                        </p:cTn>
                                        <p:tgtEl>
                                          <p:spTgt spid="75"/>
                                        </p:tgtEl>
                                        <p:attrNameLst>
                                          <p:attrName>style.visibility</p:attrName>
                                        </p:attrNameLst>
                                      </p:cBhvr>
                                      <p:to>
                                        <p:strVal val="visible"/>
                                      </p:to>
                                    </p:set>
                                    <p:animEffect transition="in" filter="wipe(left)">
                                      <p:cBhvr>
                                        <p:cTn id="30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 grpId="0" animBg="1"/>
      <p:bldP spid="27" grpId="0" animBg="1"/>
      <p:bldP spid="55" grpId="0" animBg="1"/>
      <p:bldP spid="56" grpId="0" animBg="1"/>
      <p:bldP spid="57" grpId="0" animBg="1"/>
      <p:bldP spid="59" grpId="0" animBg="1"/>
      <p:bldP spid="60" grpId="0" animBg="1"/>
      <p:bldP spid="61" grpId="0" animBg="1"/>
      <p:bldP spid="62" grpId="0" animBg="1"/>
      <p:bldP spid="63" grpId="0" animBg="1"/>
      <p:bldP spid="64"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Tekstvak 11">
            <a:extLst>
              <a:ext uri="{FF2B5EF4-FFF2-40B4-BE49-F238E27FC236}">
                <a16:creationId xmlns:a16="http://schemas.microsoft.com/office/drawing/2014/main" id="{7B88B8C0-9200-430A-9B84-EEE9A88EC23E}"/>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dirty="0">
                <a:latin typeface="Calibri" panose="020F0502020204030204" pitchFamily="34" charset="0"/>
              </a:rPr>
              <a:t>53	Odium </a:t>
            </a:r>
            <a:r>
              <a:rPr lang="nl-NL" sz="2000" dirty="0" err="1">
                <a:latin typeface="Calibri" panose="020F0502020204030204" pitchFamily="34" charset="0"/>
              </a:rPr>
              <a:t>igitur</a:t>
            </a:r>
            <a:r>
              <a:rPr lang="nl-NL" sz="2000" dirty="0">
                <a:latin typeface="Calibri" panose="020F0502020204030204" pitchFamily="34" charset="0"/>
              </a:rPr>
              <a:t> </a:t>
            </a:r>
            <a:r>
              <a:rPr lang="nl-NL" sz="2000" dirty="0" err="1">
                <a:latin typeface="Calibri" panose="020F0502020204030204" pitchFamily="34" charset="0"/>
              </a:rPr>
              <a:t>acerrimum</a:t>
            </a:r>
            <a:r>
              <a:rPr lang="nl-NL" sz="2000" dirty="0">
                <a:latin typeface="Calibri" panose="020F0502020204030204" pitchFamily="34" charset="0"/>
              </a:rPr>
              <a:t> </a:t>
            </a:r>
            <a:r>
              <a:rPr lang="nl-NL" sz="2000" dirty="0" err="1">
                <a:latin typeface="Calibri" panose="020F0502020204030204" pitchFamily="34" charset="0"/>
              </a:rPr>
              <a:t>patris</a:t>
            </a:r>
            <a:r>
              <a:rPr lang="nl-NL" sz="2000" dirty="0">
                <a:latin typeface="Calibri" panose="020F0502020204030204" pitchFamily="34" charset="0"/>
              </a:rPr>
              <a:t> in </a:t>
            </a:r>
            <a:r>
              <a:rPr lang="nl-NL" sz="2000" dirty="0" err="1">
                <a:latin typeface="Calibri" panose="020F0502020204030204" pitchFamily="34" charset="0"/>
              </a:rPr>
              <a:t>filium</a:t>
            </a:r>
            <a:r>
              <a:rPr lang="nl-NL" sz="2000" dirty="0">
                <a:latin typeface="Calibri" panose="020F0502020204030204" pitchFamily="34" charset="0"/>
              </a:rPr>
              <a:t> ex hoc, </a:t>
            </a:r>
            <a:r>
              <a:rPr lang="nl-NL" sz="2000" dirty="0" err="1">
                <a:latin typeface="Calibri" panose="020F0502020204030204" pitchFamily="34" charset="0"/>
              </a:rPr>
              <a:t>opinor</a:t>
            </a:r>
            <a:r>
              <a:rPr lang="nl-NL" sz="2000" dirty="0">
                <a:latin typeface="Calibri" panose="020F0502020204030204" pitchFamily="34" charset="0"/>
              </a:rPr>
              <a:t>, </a:t>
            </a:r>
            <a:r>
              <a:rPr lang="nl-NL" sz="2000" dirty="0" err="1">
                <a:latin typeface="Calibri" panose="020F0502020204030204" pitchFamily="34" charset="0"/>
              </a:rPr>
              <a:t>ostenditur</a:t>
            </a:r>
            <a:r>
              <a:rPr lang="nl-NL" sz="2000" dirty="0">
                <a:latin typeface="Calibri" panose="020F0502020204030204" pitchFamily="34" charset="0"/>
              </a:rPr>
              <a:t>, </a:t>
            </a:r>
            <a:r>
              <a:rPr lang="nl-NL" sz="2000" dirty="0" err="1">
                <a:latin typeface="Calibri" panose="020F0502020204030204" pitchFamily="34" charset="0"/>
              </a:rPr>
              <a:t>Eruci</a:t>
            </a:r>
            <a:r>
              <a:rPr lang="nl-NL" sz="2000" dirty="0">
                <a:latin typeface="Calibri" panose="020F0502020204030204" pitchFamily="34" charset="0"/>
              </a:rPr>
              <a:t>,</a:t>
            </a:r>
          </a:p>
          <a:p>
            <a:pPr>
              <a:spcAft>
                <a:spcPts val="200"/>
              </a:spcAft>
              <a:tabLst>
                <a:tab pos="539750" algn="l"/>
              </a:tabLst>
            </a:pPr>
            <a:r>
              <a:rPr lang="nl-NL" sz="2000" dirty="0">
                <a:latin typeface="Calibri" panose="020F0502020204030204" pitchFamily="34" charset="0"/>
              </a:rPr>
              <a:t>54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a:t>
            </a:r>
            <a:r>
              <a:rPr lang="nl-NL" sz="2000" dirty="0" err="1">
                <a:latin typeface="Calibri" panose="020F0502020204030204" pitchFamily="34" charset="0"/>
              </a:rPr>
              <a:t>ruri</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patiebatur</a:t>
            </a:r>
            <a:r>
              <a:rPr lang="nl-NL" sz="2000" dirty="0">
                <a:latin typeface="Calibri" panose="020F0502020204030204" pitchFamily="34" charset="0"/>
              </a:rPr>
              <a:t>. </a:t>
            </a:r>
            <a:r>
              <a:rPr lang="nl-NL" sz="2000" dirty="0" err="1">
                <a:latin typeface="Calibri" panose="020F0502020204030204" pitchFamily="34" charset="0"/>
              </a:rPr>
              <a:t>Numquid</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aliud</a:t>
            </a:r>
            <a:r>
              <a:rPr lang="nl-NL" sz="2000" dirty="0">
                <a:latin typeface="Calibri" panose="020F0502020204030204" pitchFamily="34" charset="0"/>
              </a:rPr>
              <a:t>? ‘</a:t>
            </a:r>
            <a:r>
              <a:rPr lang="nl-NL" sz="2000" dirty="0" err="1">
                <a:latin typeface="Calibri" panose="020F0502020204030204" pitchFamily="34" charset="0"/>
              </a:rPr>
              <a:t>Immo</a:t>
            </a:r>
            <a:r>
              <a:rPr lang="nl-NL" sz="2000" dirty="0">
                <a:latin typeface="Calibri" panose="020F0502020204030204" pitchFamily="34" charset="0"/>
              </a:rPr>
              <a:t> </a:t>
            </a:r>
            <a:r>
              <a:rPr lang="nl-NL" sz="2000" dirty="0" err="1">
                <a:latin typeface="Calibri" panose="020F0502020204030204" pitchFamily="34" charset="0"/>
              </a:rPr>
              <a:t>vero</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a:t>
            </a:r>
          </a:p>
          <a:p>
            <a:pPr>
              <a:spcAft>
                <a:spcPts val="200"/>
              </a:spcAft>
              <a:tabLst>
                <a:tab pos="539750" algn="l"/>
              </a:tabLst>
            </a:pPr>
            <a:r>
              <a:rPr lang="nl-NL" sz="2000" dirty="0">
                <a:latin typeface="Calibri" panose="020F0502020204030204" pitchFamily="34" charset="0"/>
              </a:rPr>
              <a:t>55	nam </a:t>
            </a:r>
            <a:r>
              <a:rPr lang="nl-NL" sz="2000" dirty="0" err="1">
                <a:latin typeface="Calibri" panose="020F0502020204030204" pitchFamily="34" charset="0"/>
              </a:rPr>
              <a:t>istum</a:t>
            </a:r>
            <a:r>
              <a:rPr lang="nl-NL" sz="2000" dirty="0">
                <a:latin typeface="Calibri" panose="020F0502020204030204" pitchFamily="34" charset="0"/>
              </a:rPr>
              <a:t> </a:t>
            </a:r>
            <a:r>
              <a:rPr lang="nl-NL" sz="2000" dirty="0" err="1">
                <a:latin typeface="Calibri" panose="020F0502020204030204" pitchFamily="34" charset="0"/>
              </a:rPr>
              <a:t>exheredare</a:t>
            </a:r>
            <a:r>
              <a:rPr lang="nl-NL" sz="2000" dirty="0">
                <a:latin typeface="Calibri" panose="020F0502020204030204" pitchFamily="34" charset="0"/>
              </a:rPr>
              <a:t> in animo </a:t>
            </a:r>
            <a:r>
              <a:rPr lang="nl-NL" sz="2000" dirty="0" err="1">
                <a:latin typeface="Calibri" panose="020F0502020204030204" pitchFamily="34" charset="0"/>
              </a:rPr>
              <a:t>habebat</a:t>
            </a:r>
            <a:r>
              <a:rPr lang="nl-NL" sz="2000" dirty="0">
                <a:latin typeface="Calibri" panose="020F0502020204030204" pitchFamily="34" charset="0"/>
              </a:rPr>
              <a:t>.’ Audio; </a:t>
            </a:r>
            <a:r>
              <a:rPr lang="nl-NL" sz="2000" dirty="0" err="1">
                <a:latin typeface="Calibri" panose="020F0502020204030204" pitchFamily="34" charset="0"/>
              </a:rPr>
              <a:t>nunc</a:t>
            </a:r>
            <a:r>
              <a:rPr lang="nl-NL" sz="2000" dirty="0">
                <a:latin typeface="Calibri" panose="020F0502020204030204" pitchFamily="34" charset="0"/>
              </a:rPr>
              <a:t> </a:t>
            </a:r>
            <a:r>
              <a:rPr lang="nl-NL" sz="2000" dirty="0" err="1">
                <a:latin typeface="Calibri" panose="020F0502020204030204" pitchFamily="34" charset="0"/>
              </a:rPr>
              <a:t>dicis</a:t>
            </a:r>
            <a:r>
              <a:rPr lang="nl-NL" sz="2000" dirty="0">
                <a:latin typeface="Calibri" panose="020F0502020204030204" pitchFamily="34" charset="0"/>
              </a:rPr>
              <a:t> </a:t>
            </a:r>
            <a:r>
              <a:rPr lang="nl-NL" sz="2000" dirty="0" err="1">
                <a:latin typeface="Calibri" panose="020F0502020204030204" pitchFamily="34" charset="0"/>
              </a:rPr>
              <a:t>aliquid</a:t>
            </a:r>
            <a:r>
              <a:rPr lang="nl-NL" sz="2000" dirty="0">
                <a:latin typeface="Calibri" panose="020F0502020204030204" pitchFamily="34" charset="0"/>
              </a:rPr>
              <a:t> </a:t>
            </a:r>
            <a:r>
              <a:rPr lang="nl-NL" sz="2000" dirty="0" err="1">
                <a:latin typeface="Calibri" panose="020F0502020204030204" pitchFamily="34" charset="0"/>
              </a:rPr>
              <a:t>quod</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56	ad rem </a:t>
            </a:r>
            <a:r>
              <a:rPr lang="nl-NL" sz="2000" dirty="0" err="1">
                <a:latin typeface="Calibri" panose="020F0502020204030204" pitchFamily="34" charset="0"/>
              </a:rPr>
              <a:t>pertineat</a:t>
            </a:r>
            <a:r>
              <a:rPr lang="nl-NL" sz="2000" dirty="0">
                <a:latin typeface="Calibri" panose="020F0502020204030204" pitchFamily="34" charset="0"/>
              </a:rPr>
              <a:t>; nam </a:t>
            </a:r>
            <a:r>
              <a:rPr lang="nl-NL" sz="2000" dirty="0" err="1">
                <a:latin typeface="Calibri" panose="020F0502020204030204" pitchFamily="34" charset="0"/>
              </a:rPr>
              <a:t>illa</a:t>
            </a:r>
            <a:r>
              <a:rPr lang="nl-NL" sz="2000" dirty="0">
                <a:latin typeface="Calibri" panose="020F0502020204030204" pitchFamily="34" charset="0"/>
              </a:rPr>
              <a:t>, </a:t>
            </a:r>
            <a:r>
              <a:rPr lang="nl-NL" sz="2000" dirty="0" err="1">
                <a:latin typeface="Calibri" panose="020F0502020204030204" pitchFamily="34" charset="0"/>
              </a:rPr>
              <a:t>opinor</a:t>
            </a:r>
            <a:r>
              <a:rPr lang="nl-NL" sz="2000" dirty="0">
                <a:latin typeface="Calibri" panose="020F0502020204030204" pitchFamily="34" charset="0"/>
              </a:rPr>
              <a:t>, tu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concedis</a:t>
            </a:r>
            <a:r>
              <a:rPr lang="nl-NL" sz="2000" dirty="0">
                <a:latin typeface="Calibri" panose="020F0502020204030204" pitchFamily="34" charset="0"/>
              </a:rPr>
              <a:t> </a:t>
            </a:r>
            <a:r>
              <a:rPr lang="nl-NL" sz="2000" dirty="0" err="1">
                <a:latin typeface="Calibri" panose="020F0502020204030204" pitchFamily="34" charset="0"/>
              </a:rPr>
              <a:t>levia</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atque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57	</a:t>
            </a:r>
            <a:r>
              <a:rPr lang="nl-NL" sz="2000" dirty="0" err="1">
                <a:latin typeface="Calibri" panose="020F0502020204030204" pitchFamily="34" charset="0"/>
              </a:rPr>
              <a:t>inepta</a:t>
            </a:r>
            <a:r>
              <a:rPr lang="nl-NL" sz="2000" dirty="0">
                <a:latin typeface="Calibri" panose="020F0502020204030204" pitchFamily="34" charset="0"/>
              </a:rPr>
              <a:t>: ‘</a:t>
            </a:r>
            <a:r>
              <a:rPr lang="nl-NL" sz="2000" dirty="0" err="1">
                <a:latin typeface="Calibri" panose="020F0502020204030204" pitchFamily="34" charset="0"/>
              </a:rPr>
              <a:t>Convivia</a:t>
            </a:r>
            <a:r>
              <a:rPr lang="nl-NL" sz="2000" dirty="0">
                <a:latin typeface="Calibri" panose="020F0502020204030204" pitchFamily="34" charset="0"/>
              </a:rPr>
              <a:t> cum </a:t>
            </a:r>
            <a:r>
              <a:rPr lang="nl-NL" sz="2000" dirty="0" err="1">
                <a:latin typeface="Calibri" panose="020F0502020204030204" pitchFamily="34" charset="0"/>
              </a:rPr>
              <a:t>patre</a:t>
            </a:r>
            <a:r>
              <a:rPr lang="nl-NL" sz="2000" dirty="0">
                <a:latin typeface="Calibri" panose="020F0502020204030204" pitchFamily="34" charset="0"/>
              </a:rPr>
              <a:t> non </a:t>
            </a:r>
            <a:r>
              <a:rPr lang="nl-NL" sz="2000" dirty="0" err="1">
                <a:latin typeface="Calibri" panose="020F0502020204030204" pitchFamily="34" charset="0"/>
              </a:rPr>
              <a:t>inibat</a:t>
            </a:r>
            <a:r>
              <a:rPr lang="nl-NL" sz="2000" dirty="0">
                <a:latin typeface="Calibri" panose="020F0502020204030204" pitchFamily="34" charset="0"/>
              </a:rPr>
              <a:t>.’ </a:t>
            </a:r>
            <a:r>
              <a:rPr lang="nl-NL" sz="2000" dirty="0" err="1">
                <a:latin typeface="Calibri" panose="020F0502020204030204" pitchFamily="34" charset="0"/>
              </a:rPr>
              <a:t>Quippe</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ne in </a:t>
            </a:r>
            <a:r>
              <a:rPr lang="nl-NL" sz="2000" dirty="0" err="1">
                <a:latin typeface="Calibri" panose="020F0502020204030204" pitchFamily="34" charset="0"/>
              </a:rPr>
              <a:t>oppidum</a:t>
            </a:r>
            <a:r>
              <a:rPr lang="nl-NL" sz="2000" dirty="0">
                <a:latin typeface="Calibri" panose="020F0502020204030204" pitchFamily="34" charset="0"/>
              </a:rPr>
              <a:t> </a:t>
            </a:r>
            <a:r>
              <a:rPr lang="nl-NL" sz="2000" dirty="0" err="1">
                <a:latin typeface="Calibri" panose="020F0502020204030204" pitchFamily="34" charset="0"/>
              </a:rPr>
              <a:t>quidem</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58	</a:t>
            </a:r>
            <a:r>
              <a:rPr lang="nl-NL" sz="2000" dirty="0" err="1">
                <a:latin typeface="Calibri" panose="020F0502020204030204" pitchFamily="34" charset="0"/>
              </a:rPr>
              <a:t>nisi</a:t>
            </a:r>
            <a:r>
              <a:rPr lang="nl-NL" sz="2000" dirty="0">
                <a:latin typeface="Calibri" panose="020F0502020204030204" pitchFamily="34" charset="0"/>
              </a:rPr>
              <a:t> </a:t>
            </a:r>
            <a:r>
              <a:rPr lang="nl-NL" sz="2000" dirty="0" err="1">
                <a:latin typeface="Calibri" panose="020F0502020204030204" pitchFamily="34" charset="0"/>
              </a:rPr>
              <a:t>perraro</a:t>
            </a:r>
            <a:r>
              <a:rPr lang="nl-NL" sz="2000" dirty="0">
                <a:latin typeface="Calibri" panose="020F0502020204030204" pitchFamily="34" charset="0"/>
              </a:rPr>
              <a:t> </a:t>
            </a:r>
            <a:r>
              <a:rPr lang="nl-NL" sz="2000" dirty="0" err="1">
                <a:latin typeface="Calibri" panose="020F0502020204030204" pitchFamily="34" charset="0"/>
              </a:rPr>
              <a:t>veniret</a:t>
            </a:r>
            <a:r>
              <a:rPr lang="nl-NL" sz="2000" dirty="0">
                <a:latin typeface="Calibri" panose="020F0502020204030204" pitchFamily="34" charset="0"/>
              </a:rPr>
              <a:t>. </a:t>
            </a:r>
          </a:p>
        </p:txBody>
      </p:sp>
      <p:sp>
        <p:nvSpPr>
          <p:cNvPr id="13"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Dus een zeer scherpe haat van de vader jegens de zoon wordt, meen ik, </a:t>
            </a:r>
            <a:r>
              <a:rPr lang="nl-NL" dirty="0" err="1">
                <a:solidFill>
                  <a:srgbClr val="CC0000"/>
                </a:solidFill>
              </a:rPr>
              <a:t>Eruscius</a:t>
            </a:r>
            <a:r>
              <a:rPr lang="nl-NL" dirty="0">
                <a:solidFill>
                  <a:srgbClr val="CC0000"/>
                </a:solidFill>
              </a:rPr>
              <a:t>, aangetoond op grond hiervan, dat hij goedvond dat deze hier op het land verbleef. Is er soms nog iets anders? ‘Zeer zeker’, zegt hij, ‘is dat er; </a:t>
            </a:r>
            <a:r>
              <a:rPr lang="nl-NL" b="1" dirty="0">
                <a:solidFill>
                  <a:srgbClr val="CC0000"/>
                </a:solidFill>
              </a:rPr>
              <a:t>55</a:t>
            </a:r>
            <a:r>
              <a:rPr lang="nl-NL" dirty="0">
                <a:solidFill>
                  <a:srgbClr val="CC0000"/>
                </a:solidFill>
              </a:rPr>
              <a:t> want hij was van plan hem te onterven.’ Ik hoor het; nu zegt u iets dat met de zaak te maken heeft; want van die [andere] dingen, meen ik, geeft u ook toe dat ze futiel (onbelangrijk) zijn en onnozel: ‘Hij ging niet met zijn vader naar gastmalen.’ Omdat hij immers zelfs niet naar de stad ging, tenzij zeer zelden.</a:t>
            </a:r>
          </a:p>
        </p:txBody>
      </p:sp>
    </p:spTree>
    <p:extLst>
      <p:ext uri="{BB962C8B-B14F-4D97-AF65-F5344CB8AC3E}">
        <p14:creationId xmlns:p14="http://schemas.microsoft.com/office/powerpoint/2010/main" val="239027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313359AC-DDDD-4BA0-AFC4-77E9262DA6E2}"/>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dirty="0">
                <a:latin typeface="Calibri" panose="020F0502020204030204" pitchFamily="34" charset="0"/>
              </a:rPr>
              <a:t>58	‘</a:t>
            </a:r>
            <a:r>
              <a:rPr lang="nl-NL" sz="2000" dirty="0" err="1">
                <a:latin typeface="Calibri" panose="020F0502020204030204" pitchFamily="34" charset="0"/>
              </a:rPr>
              <a:t>Domum</a:t>
            </a:r>
            <a:r>
              <a:rPr lang="nl-NL" sz="2000" dirty="0">
                <a:latin typeface="Calibri" panose="020F0502020204030204" pitchFamily="34" charset="0"/>
              </a:rPr>
              <a:t> </a:t>
            </a:r>
            <a:r>
              <a:rPr lang="nl-NL" sz="2000" dirty="0" err="1">
                <a:latin typeface="Calibri" panose="020F0502020204030204" pitchFamily="34" charset="0"/>
              </a:rPr>
              <a:t>suam</a:t>
            </a:r>
            <a:r>
              <a:rPr lang="nl-NL" sz="2000" dirty="0">
                <a:latin typeface="Calibri" panose="020F0502020204030204" pitchFamily="34" charset="0"/>
              </a:rPr>
              <a:t> </a:t>
            </a:r>
            <a:r>
              <a:rPr lang="nl-NL" sz="2000" dirty="0" err="1">
                <a:latin typeface="Calibri" panose="020F0502020204030204" pitchFamily="34" charset="0"/>
              </a:rPr>
              <a:t>istum</a:t>
            </a:r>
            <a:r>
              <a:rPr lang="nl-NL" sz="2000" dirty="0">
                <a:latin typeface="Calibri" panose="020F0502020204030204" pitchFamily="34" charset="0"/>
              </a:rPr>
              <a:t> non </a:t>
            </a:r>
            <a:r>
              <a:rPr lang="nl-NL" sz="2000" dirty="0" err="1">
                <a:latin typeface="Calibri" panose="020F0502020204030204" pitchFamily="34" charset="0"/>
              </a:rPr>
              <a:t>fere</a:t>
            </a:r>
            <a:r>
              <a:rPr lang="nl-NL" sz="2000" dirty="0">
                <a:latin typeface="Calibri" panose="020F0502020204030204" pitchFamily="34" charset="0"/>
              </a:rPr>
              <a:t> </a:t>
            </a:r>
            <a:r>
              <a:rPr lang="nl-NL" sz="2000" dirty="0" err="1">
                <a:latin typeface="Calibri" panose="020F0502020204030204" pitchFamily="34" charset="0"/>
              </a:rPr>
              <a:t>quisquam</a:t>
            </a:r>
            <a:r>
              <a:rPr lang="nl-NL" sz="2000" dirty="0">
                <a:latin typeface="Calibri" panose="020F0502020204030204" pitchFamily="34" charset="0"/>
              </a:rPr>
              <a:t> </a:t>
            </a:r>
            <a:r>
              <a:rPr lang="nl-NL" sz="2000" dirty="0" err="1">
                <a:latin typeface="Calibri" panose="020F0502020204030204" pitchFamily="34" charset="0"/>
              </a:rPr>
              <a:t>vocabat</a:t>
            </a:r>
            <a:r>
              <a:rPr lang="nl-NL" sz="2000" dirty="0">
                <a:latin typeface="Calibri" panose="020F0502020204030204" pitchFamily="34" charset="0"/>
              </a:rPr>
              <a:t>.’ </a:t>
            </a:r>
            <a:r>
              <a:rPr lang="nl-NL" sz="2000" dirty="0" err="1">
                <a:latin typeface="Calibri" panose="020F0502020204030204" pitchFamily="34" charset="0"/>
              </a:rPr>
              <a:t>Nec</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59	</a:t>
            </a:r>
            <a:r>
              <a:rPr lang="nl-NL" sz="2000" dirty="0" err="1">
                <a:latin typeface="Calibri" panose="020F0502020204030204" pitchFamily="34" charset="0"/>
              </a:rPr>
              <a:t>mirum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in </a:t>
            </a:r>
            <a:r>
              <a:rPr lang="nl-NL" sz="2000" dirty="0" err="1">
                <a:latin typeface="Calibri" panose="020F0502020204030204" pitchFamily="34" charset="0"/>
              </a:rPr>
              <a:t>urbe</a:t>
            </a:r>
            <a:r>
              <a:rPr lang="nl-NL" sz="2000" dirty="0">
                <a:latin typeface="Calibri" panose="020F0502020204030204" pitchFamily="34" charset="0"/>
              </a:rPr>
              <a:t> </a:t>
            </a:r>
            <a:r>
              <a:rPr lang="nl-NL" sz="2000" dirty="0" err="1">
                <a:latin typeface="Calibri" panose="020F0502020204030204" pitchFamily="34" charset="0"/>
              </a:rPr>
              <a:t>viveret</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revocaturus</a:t>
            </a:r>
            <a:r>
              <a:rPr lang="nl-NL" sz="2000" dirty="0">
                <a:latin typeface="Calibri" panose="020F0502020204030204" pitchFamily="34" charset="0"/>
              </a:rPr>
              <a:t> </a:t>
            </a:r>
            <a:r>
              <a:rPr lang="nl-NL" sz="2000" dirty="0" err="1">
                <a:latin typeface="Calibri" panose="020F0502020204030204" pitchFamily="34" charset="0"/>
              </a:rPr>
              <a:t>esset</a:t>
            </a:r>
            <a:r>
              <a:rPr lang="nl-NL" sz="2000" dirty="0">
                <a:latin typeface="Calibri" panose="020F0502020204030204" pitchFamily="34" charset="0"/>
              </a:rPr>
              <a:t>. </a:t>
            </a:r>
            <a:r>
              <a:rPr lang="nl-NL" sz="2000" dirty="0" err="1">
                <a:latin typeface="Calibri" panose="020F0502020204030204" pitchFamily="34" charset="0"/>
              </a:rPr>
              <a:t>Verum</a:t>
            </a:r>
            <a:r>
              <a:rPr lang="nl-NL" sz="2000" dirty="0">
                <a:latin typeface="Calibri" panose="020F0502020204030204" pitchFamily="34" charset="0"/>
              </a:rPr>
              <a:t> </a:t>
            </a:r>
            <a:r>
              <a:rPr lang="nl-NL" sz="2000" dirty="0" err="1">
                <a:latin typeface="Calibri" panose="020F0502020204030204" pitchFamily="34" charset="0"/>
              </a:rPr>
              <a:t>haec</a:t>
            </a:r>
            <a:r>
              <a:rPr lang="nl-NL" sz="2000" dirty="0">
                <a:latin typeface="Calibri" panose="020F0502020204030204" pitchFamily="34" charset="0"/>
              </a:rPr>
              <a:t> tu</a:t>
            </a:r>
          </a:p>
          <a:p>
            <a:pPr>
              <a:spcAft>
                <a:spcPts val="200"/>
              </a:spcAft>
              <a:tabLst>
                <a:tab pos="539750" algn="l"/>
              </a:tabLst>
            </a:pPr>
            <a:r>
              <a:rPr lang="nl-NL" sz="2000" dirty="0">
                <a:latin typeface="Calibri" panose="020F0502020204030204" pitchFamily="34" charset="0"/>
              </a:rPr>
              <a:t>60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intellegis</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nugatoria</a:t>
            </a:r>
            <a:r>
              <a:rPr lang="nl-NL" sz="2000" dirty="0">
                <a:latin typeface="Calibri" panose="020F0502020204030204" pitchFamily="34" charset="0"/>
              </a:rPr>
              <a:t>; </a:t>
            </a:r>
            <a:r>
              <a:rPr lang="nl-NL" sz="2000" dirty="0" err="1">
                <a:latin typeface="Calibri" panose="020F0502020204030204" pitchFamily="34" charset="0"/>
              </a:rPr>
              <a:t>illud</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coepimus</a:t>
            </a:r>
            <a:r>
              <a:rPr lang="nl-NL" sz="2000" dirty="0">
                <a:latin typeface="Calibri" panose="020F0502020204030204" pitchFamily="34" charset="0"/>
              </a:rPr>
              <a:t> </a:t>
            </a:r>
            <a:r>
              <a:rPr lang="nl-NL" sz="2000" dirty="0" err="1">
                <a:latin typeface="Calibri" panose="020F0502020204030204" pitchFamily="34" charset="0"/>
              </a:rPr>
              <a:t>videamus</a:t>
            </a:r>
            <a:r>
              <a:rPr lang="nl-NL" sz="2000" dirty="0">
                <a:latin typeface="Calibri" panose="020F0502020204030204" pitchFamily="34" charset="0"/>
              </a:rPr>
              <a:t>, quo</a:t>
            </a:r>
          </a:p>
          <a:p>
            <a:pPr>
              <a:spcAft>
                <a:spcPts val="200"/>
              </a:spcAft>
              <a:tabLst>
                <a:tab pos="539750" algn="l"/>
              </a:tabLst>
            </a:pPr>
            <a:r>
              <a:rPr lang="nl-NL" sz="2000" dirty="0">
                <a:latin typeface="Calibri" panose="020F0502020204030204" pitchFamily="34" charset="0"/>
              </a:rPr>
              <a:t>61	</a:t>
            </a:r>
            <a:r>
              <a:rPr lang="nl-NL" sz="2000" dirty="0" err="1">
                <a:latin typeface="Calibri" panose="020F0502020204030204" pitchFamily="34" charset="0"/>
              </a:rPr>
              <a:t>certius</a:t>
            </a:r>
            <a:r>
              <a:rPr lang="nl-NL" sz="2000" dirty="0">
                <a:latin typeface="Calibri" panose="020F0502020204030204" pitchFamily="34" charset="0"/>
              </a:rPr>
              <a:t> </a:t>
            </a:r>
            <a:r>
              <a:rPr lang="nl-NL" sz="2000" dirty="0" err="1">
                <a:latin typeface="Calibri" panose="020F0502020204030204" pitchFamily="34" charset="0"/>
              </a:rPr>
              <a:t>argumentum</a:t>
            </a:r>
            <a:r>
              <a:rPr lang="nl-NL" sz="2000" dirty="0">
                <a:latin typeface="Calibri" panose="020F0502020204030204" pitchFamily="34" charset="0"/>
              </a:rPr>
              <a:t> </a:t>
            </a:r>
            <a:r>
              <a:rPr lang="nl-NL" sz="2000" dirty="0" err="1">
                <a:latin typeface="Calibri" panose="020F0502020204030204" pitchFamily="34" charset="0"/>
              </a:rPr>
              <a:t>odi</a:t>
            </a:r>
            <a:r>
              <a:rPr lang="nl-NL" sz="2000" dirty="0">
                <a:latin typeface="Calibri" panose="020F0502020204030204" pitchFamily="34" charset="0"/>
              </a:rPr>
              <a:t> </a:t>
            </a:r>
            <a:r>
              <a:rPr lang="nl-NL" sz="2000" dirty="0" err="1">
                <a:latin typeface="Calibri" panose="020F0502020204030204" pitchFamily="34" charset="0"/>
              </a:rPr>
              <a:t>reperiri</a:t>
            </a:r>
            <a:r>
              <a:rPr lang="nl-NL" sz="2000" dirty="0">
                <a:latin typeface="Calibri" panose="020F0502020204030204" pitchFamily="34" charset="0"/>
              </a:rPr>
              <a:t> </a:t>
            </a:r>
            <a:r>
              <a:rPr lang="nl-NL" sz="2000" dirty="0" err="1">
                <a:latin typeface="Calibri" panose="020F0502020204030204" pitchFamily="34" charset="0"/>
              </a:rPr>
              <a:t>nullo</a:t>
            </a:r>
            <a:r>
              <a:rPr lang="nl-NL" sz="2000" dirty="0">
                <a:latin typeface="Calibri" panose="020F0502020204030204" pitchFamily="34" charset="0"/>
              </a:rPr>
              <a:t> </a:t>
            </a:r>
            <a:r>
              <a:rPr lang="nl-NL" sz="2000" dirty="0" err="1">
                <a:latin typeface="Calibri" panose="020F0502020204030204" pitchFamily="34" charset="0"/>
              </a:rPr>
              <a:t>modo</a:t>
            </a:r>
            <a:r>
              <a:rPr lang="nl-NL" sz="2000" dirty="0">
                <a:latin typeface="Calibri" panose="020F0502020204030204" pitchFamily="34" charset="0"/>
              </a:rPr>
              <a:t> </a:t>
            </a:r>
            <a:r>
              <a:rPr lang="nl-NL" sz="2000" dirty="0" err="1">
                <a:latin typeface="Calibri" panose="020F0502020204030204" pitchFamily="34" charset="0"/>
              </a:rPr>
              <a:t>potest</a:t>
            </a:r>
            <a:r>
              <a:rPr lang="nl-NL" sz="2000" dirty="0">
                <a:latin typeface="Calibri" panose="020F0502020204030204" pitchFamily="34" charset="0"/>
              </a:rPr>
              <a:t>. ‘</a:t>
            </a:r>
            <a:r>
              <a:rPr lang="nl-NL" sz="2000" dirty="0" err="1">
                <a:latin typeface="Calibri" panose="020F0502020204030204" pitchFamily="34" charset="0"/>
              </a:rPr>
              <a:t>Exheredare</a:t>
            </a:r>
            <a:r>
              <a:rPr lang="nl-NL" sz="2000" dirty="0">
                <a:latin typeface="Calibri" panose="020F0502020204030204" pitchFamily="34" charset="0"/>
              </a:rPr>
              <a:t> pater </a:t>
            </a:r>
            <a:r>
              <a:rPr lang="nl-NL" sz="2000" dirty="0" err="1">
                <a:latin typeface="Calibri" panose="020F0502020204030204" pitchFamily="34" charset="0"/>
              </a:rPr>
              <a:t>filium</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62	</a:t>
            </a:r>
            <a:r>
              <a:rPr lang="nl-NL" sz="2000" dirty="0" err="1">
                <a:latin typeface="Calibri" panose="020F0502020204030204" pitchFamily="34" charset="0"/>
              </a:rPr>
              <a:t>cogitabat</a:t>
            </a:r>
            <a:r>
              <a:rPr lang="nl-NL" sz="2000" dirty="0">
                <a:latin typeface="Calibri" panose="020F0502020204030204" pitchFamily="34" charset="0"/>
              </a:rPr>
              <a:t>.’</a:t>
            </a: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‘Bijna niemand nodigde hem in zijn huis uit.’ En dat is geen wonder, omdat hij én niet in de stad woonde én geen tegenuitnodiging kon doen. Maar ook u </a:t>
            </a:r>
            <a:r>
              <a:rPr lang="nl-NL" b="1" dirty="0">
                <a:solidFill>
                  <a:srgbClr val="CC0000"/>
                </a:solidFill>
              </a:rPr>
              <a:t>60</a:t>
            </a:r>
            <a:r>
              <a:rPr lang="nl-NL" dirty="0">
                <a:solidFill>
                  <a:srgbClr val="CC0000"/>
                </a:solidFill>
              </a:rPr>
              <a:t> begrijpt dat deze dingen onzinnig zijn; laten we naar dat kijken waaraan we begonnen zijn, want een sterker argument dan dat voor [het bestaan van] haat kan op geen enkele manier gevonden worden. ‘De vader overwoog de zoon te onterven.’</a:t>
            </a:r>
          </a:p>
        </p:txBody>
      </p:sp>
    </p:spTree>
    <p:extLst>
      <p:ext uri="{BB962C8B-B14F-4D97-AF65-F5344CB8AC3E}">
        <p14:creationId xmlns:p14="http://schemas.microsoft.com/office/powerpoint/2010/main" val="104257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69B4321F-622B-4F1E-B2F3-95C5081B14DB}"/>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62	Mitto quaerere qua de causa; quaero qui scias; tametsi te dicere</a:t>
            </a:r>
          </a:p>
          <a:p>
            <a:pPr>
              <a:spcAft>
                <a:spcPts val="200"/>
              </a:spcAft>
              <a:tabLst>
                <a:tab pos="539750" algn="l"/>
              </a:tabLst>
            </a:pPr>
            <a:r>
              <a:rPr lang="nl-NL" sz="2000">
                <a:latin typeface="Calibri" panose="020F0502020204030204" pitchFamily="34" charset="0"/>
              </a:rPr>
              <a:t>63	atque enumerare causas omnes oportebat, et id erat certi accusatoris</a:t>
            </a:r>
          </a:p>
          <a:p>
            <a:pPr>
              <a:spcAft>
                <a:spcPts val="200"/>
              </a:spcAft>
              <a:tabLst>
                <a:tab pos="539750" algn="l"/>
              </a:tabLst>
            </a:pPr>
            <a:r>
              <a:rPr lang="nl-NL" sz="2000">
                <a:latin typeface="Calibri" panose="020F0502020204030204" pitchFamily="34" charset="0"/>
              </a:rPr>
              <a:t>64	officium qui tanti sceleris argueret explicare omnia vitia ac peccata fili</a:t>
            </a:r>
          </a:p>
          <a:p>
            <a:pPr>
              <a:spcAft>
                <a:spcPts val="200"/>
              </a:spcAft>
              <a:tabLst>
                <a:tab pos="539750" algn="l"/>
              </a:tabLst>
            </a:pPr>
            <a:r>
              <a:rPr lang="nl-NL" sz="2000">
                <a:latin typeface="Calibri" panose="020F0502020204030204" pitchFamily="34" charset="0"/>
              </a:rPr>
              <a:t>65	quibus incensus parens potuerit animum inducere ut naturam ipsam</a:t>
            </a:r>
          </a:p>
          <a:p>
            <a:pPr>
              <a:spcAft>
                <a:spcPts val="200"/>
              </a:spcAft>
              <a:tabLst>
                <a:tab pos="539750" algn="l"/>
              </a:tabLst>
            </a:pPr>
            <a:r>
              <a:rPr lang="nl-NL" sz="2000">
                <a:latin typeface="Calibri" panose="020F0502020204030204" pitchFamily="34" charset="0"/>
              </a:rPr>
              <a:t>66	vinceret, ut amorem illum penitus insitum eiceret ex animo, ut denique</a:t>
            </a:r>
          </a:p>
          <a:p>
            <a:pPr>
              <a:spcAft>
                <a:spcPts val="200"/>
              </a:spcAft>
              <a:tabLst>
                <a:tab pos="539750" algn="l"/>
              </a:tabLst>
            </a:pPr>
            <a:r>
              <a:rPr lang="nl-NL" sz="2000">
                <a:latin typeface="Calibri" panose="020F0502020204030204" pitchFamily="34" charset="0"/>
              </a:rPr>
              <a:t>67	patrem esse sese oblivisceretur; quae sine magnis huiusce peccatis</a:t>
            </a:r>
          </a:p>
          <a:p>
            <a:pPr>
              <a:spcAft>
                <a:spcPts val="200"/>
              </a:spcAft>
              <a:tabLst>
                <a:tab pos="539750" algn="l"/>
              </a:tabLst>
            </a:pPr>
            <a:r>
              <a:rPr lang="nl-NL" sz="2000">
                <a:latin typeface="Calibri" panose="020F0502020204030204" pitchFamily="34" charset="0"/>
              </a:rPr>
              <a:t>68	accidere potuisse non arbitror.</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Ik laat achterwege te vragen om welke reden; ik vraag hoe u dit weet; hoewel het behoorde dat u alle redenen noemde en opsomde, en dat de taak was van een betrouwbare aanklager, die [iemand] beschuldigde van een zo grote misdaad, om alle fouten en misstappen van de zoon uiteen te zetten, </a:t>
            </a:r>
            <a:r>
              <a:rPr lang="nl-NL" b="1" dirty="0">
                <a:solidFill>
                  <a:srgbClr val="CC0000"/>
                </a:solidFill>
              </a:rPr>
              <a:t>65</a:t>
            </a:r>
            <a:r>
              <a:rPr lang="nl-NL" dirty="0">
                <a:solidFill>
                  <a:srgbClr val="CC0000"/>
                </a:solidFill>
              </a:rPr>
              <a:t> waardoor in toorn ontstoken de vader zijn hart (gemoed) ertoe kon brengen de natuur zelf te overwinnen, die diep gewortelde liefde uit zijn hart te bannen, te vergeten tenslotte dat hij vader was; dat deze dingen zonder grote misstappen van deze hier konden plaatsvinden, [dat] denk ik niet. </a:t>
            </a:r>
          </a:p>
          <a:p>
            <a:pPr>
              <a:spcAft>
                <a:spcPts val="300"/>
              </a:spcAft>
            </a:pPr>
            <a:endParaRPr lang="nl-NL" dirty="0">
              <a:solidFill>
                <a:srgbClr val="CC0000"/>
              </a:solidFill>
            </a:endParaRPr>
          </a:p>
        </p:txBody>
      </p:sp>
    </p:spTree>
    <p:extLst>
      <p:ext uri="{BB962C8B-B14F-4D97-AF65-F5344CB8AC3E}">
        <p14:creationId xmlns:p14="http://schemas.microsoft.com/office/powerpoint/2010/main" val="318674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4.5.4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A4</a:t>
            </a:r>
          </a:p>
          <a:p>
            <a:pPr marL="60960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De aanklager heeft geen bewijs voor zgn. motief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2C63532F-1793-484E-A30D-B124E644899C}"/>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69	Verum concedo tibi ut ea praetereas quae, cum taces, nulla esse</a:t>
            </a:r>
          </a:p>
          <a:p>
            <a:pPr>
              <a:spcAft>
                <a:spcPts val="200"/>
              </a:spcAft>
              <a:tabLst>
                <a:tab pos="539750" algn="l"/>
              </a:tabLst>
            </a:pPr>
            <a:r>
              <a:rPr lang="nl-NL" sz="2000">
                <a:latin typeface="Calibri" panose="020F0502020204030204" pitchFamily="34" charset="0"/>
              </a:rPr>
              <a:t>70	concedis; illud quidem, voluisse exheredare, certe tu planum facere</a:t>
            </a:r>
          </a:p>
          <a:p>
            <a:pPr>
              <a:spcAft>
                <a:spcPts val="200"/>
              </a:spcAft>
              <a:tabLst>
                <a:tab pos="539750" algn="l"/>
              </a:tabLst>
            </a:pPr>
            <a:r>
              <a:rPr lang="nl-NL" sz="2000">
                <a:latin typeface="Calibri" panose="020F0502020204030204" pitchFamily="34" charset="0"/>
              </a:rPr>
              <a:t>71	debes. Quid ergo affers quare id factum putemus? Vere nihil potes dicere;</a:t>
            </a:r>
          </a:p>
          <a:p>
            <a:pPr>
              <a:spcAft>
                <a:spcPts val="200"/>
              </a:spcAft>
              <a:tabLst>
                <a:tab pos="539750" algn="l"/>
              </a:tabLst>
            </a:pPr>
            <a:r>
              <a:rPr lang="nl-NL" sz="2000">
                <a:latin typeface="Calibri" panose="020F0502020204030204" pitchFamily="34" charset="0"/>
              </a:rPr>
              <a:t>72	finge aliquid saltem commode ut ne plane videaris id facere quod aperte</a:t>
            </a:r>
          </a:p>
          <a:p>
            <a:pPr>
              <a:spcAft>
                <a:spcPts val="200"/>
              </a:spcAft>
              <a:tabLst>
                <a:tab pos="539750" algn="l"/>
              </a:tabLst>
            </a:pPr>
            <a:r>
              <a:rPr lang="nl-NL" sz="2000">
                <a:latin typeface="Calibri" panose="020F0502020204030204" pitchFamily="34" charset="0"/>
              </a:rPr>
              <a:t>73	facis, huius miseri fortunis et horum virorum talium dignitati illudere.</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Maar ik sta u toe dat u die dingen overslaat waarvan u, door te zwijgen, </a:t>
            </a:r>
            <a:r>
              <a:rPr lang="nl-NL" b="1" dirty="0">
                <a:solidFill>
                  <a:srgbClr val="CC0000"/>
                </a:solidFill>
              </a:rPr>
              <a:t>70</a:t>
            </a:r>
            <a:r>
              <a:rPr lang="nl-NL" dirty="0">
                <a:solidFill>
                  <a:srgbClr val="CC0000"/>
                </a:solidFill>
              </a:rPr>
              <a:t> toegeeft dat ze onbenullig zijn; [maar] zeker dat punt, de wil om te onterven, moet u duidelijk maken. Wat voert u dus aan waardoor we kunnen (moeten) denken dat dit gebeurd is? Naar waarheid kunt u niets zeggen; verzin dan tenminste op aannemelijke wijze iets om niet volledig de schijn op u te laden dat te doen wat u openlijk doet, de spot drijven met het lot van deze ongelukkige hier en met de waardigheid van deze voortreffelijke heren hier.</a:t>
            </a:r>
          </a:p>
        </p:txBody>
      </p:sp>
    </p:spTree>
    <p:extLst>
      <p:ext uri="{BB962C8B-B14F-4D97-AF65-F5344CB8AC3E}">
        <p14:creationId xmlns:p14="http://schemas.microsoft.com/office/powerpoint/2010/main" val="2153062813"/>
      </p:ext>
    </p:extLst>
  </p:cSld>
  <p:clrMapOvr>
    <a:masterClrMapping/>
  </p:clrMapOvr>
</p:sld>
</file>

<file path=ppt/theme/theme1.xml><?xml version="1.0" encoding="utf-8"?>
<a:theme xmlns:a="http://schemas.openxmlformats.org/drawingml/2006/main" name="Grammatica">
  <a:themeElements>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mmatica">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lang="nl-NL"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mmatic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mmatic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mmatic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mmatic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mmatic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mmatic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mmatic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mmatic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mmatic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mmatic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mmatic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5792</TotalTime>
  <Words>1536</Words>
  <Application>Microsoft Office PowerPoint</Application>
  <PresentationFormat>Diavoorstelling (4:3)</PresentationFormat>
  <Paragraphs>162</Paragraphs>
  <Slides>10</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10</vt:i4>
      </vt:variant>
    </vt:vector>
  </HeadingPairs>
  <TitlesOfParts>
    <vt:vector size="12" baseType="lpstr">
      <vt:lpstr>Calibri</vt:lpstr>
      <vt:lpstr>Grammatica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 Woertman</dc:creator>
  <cp:lastModifiedBy>Mark Woertman</cp:lastModifiedBy>
  <cp:revision>921</cp:revision>
  <dcterms:created xsi:type="dcterms:W3CDTF">2013-11-28T22:29:05Z</dcterms:created>
  <dcterms:modified xsi:type="dcterms:W3CDTF">2020-04-27T15:01:17Z</dcterms:modified>
</cp:coreProperties>
</file>