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42" r:id="rId2"/>
    <p:sldId id="310" r:id="rId3"/>
    <p:sldId id="311" r:id="rId4"/>
    <p:sldId id="312" r:id="rId5"/>
    <p:sldId id="313" r:id="rId6"/>
    <p:sldId id="314" r:id="rId7"/>
    <p:sldId id="315" r:id="rId8"/>
    <p:sldId id="316" r:id="rId9"/>
    <p:sldId id="317" r:id="rId10"/>
    <p:sldId id="326" r:id="rId11"/>
    <p:sldId id="309" r:id="rId12"/>
    <p:sldId id="330" r:id="rId13"/>
    <p:sldId id="331" r:id="rId14"/>
    <p:sldId id="332" r:id="rId15"/>
    <p:sldId id="333" r:id="rId16"/>
    <p:sldId id="334" r:id="rId17"/>
    <p:sldId id="335" r:id="rId18"/>
    <p:sldId id="336"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oertman" initials="MW" lastIdx="1" clrIdx="0">
    <p:extLst>
      <p:ext uri="{19B8F6BF-5375-455C-9EA6-DF929625EA0E}">
        <p15:presenceInfo xmlns:p15="http://schemas.microsoft.com/office/powerpoint/2012/main" userId="Mark Woer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99"/>
    <a:srgbClr val="0050CC"/>
    <a:srgbClr val="CC0000"/>
    <a:srgbClr val="0000FF"/>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5" autoAdjust="0"/>
    <p:restoredTop sz="94660"/>
  </p:normalViewPr>
  <p:slideViewPr>
    <p:cSldViewPr snapToObjects="1">
      <p:cViewPr>
        <p:scale>
          <a:sx n="100" d="100"/>
          <a:sy n="100" d="100"/>
        </p:scale>
        <p:origin x="468" y="354"/>
      </p:cViewPr>
      <p:guideLst>
        <p:guide orient="horz" pos="216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7F7F-ED26-4DF4-B3FD-551E9D23A25B}" type="datetimeFigureOut">
              <a:rPr lang="nl-NL" smtClean="0"/>
              <a:t>26-4-2020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64156-CE96-4CF5-940B-8F5F88196641}" type="slidenum">
              <a:rPr lang="nl-NL" smtClean="0"/>
              <a:t>‹nr.›</a:t>
            </a:fld>
            <a:endParaRPr lang="nl-NL"/>
          </a:p>
        </p:txBody>
      </p:sp>
    </p:spTree>
    <p:extLst>
      <p:ext uri="{BB962C8B-B14F-4D97-AF65-F5344CB8AC3E}">
        <p14:creationId xmlns:p14="http://schemas.microsoft.com/office/powerpoint/2010/main" val="17126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5A7226-2D96-4FFF-BBF8-26596666B0E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5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FD707-20A4-4811-934A-039CC644C9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103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97BF6-D822-4610-82BA-D97FBB5C5E1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5943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38DC2-EEB5-419E-A8D6-7CEE7ED6209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470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20A7D-DCE5-461E-900A-CE679C69B1B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29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BC661-9E43-4E1C-BE00-47787F8E60C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973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6047E7B-8B5F-4BEF-B67B-4A48FF0B00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720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86B378-591D-4D31-AC00-E097A47186B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24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72F45D-8B32-4D57-872D-5BAC1331F6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7433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0CC89B-A076-4BAA-B1D4-35B9BA5438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37991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DA2E0-3847-4CCC-AA93-D8E4F4A365F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52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pPr fontAlgn="base">
              <a:spcAft>
                <a:spcPct val="0"/>
              </a:spcAft>
              <a:defRPr/>
            </a:pPr>
            <a:endParaRPr lang="nl-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pPr algn="ctr" fontAlgn="base">
              <a:spcAft>
                <a:spcPct val="0"/>
              </a:spcAft>
              <a:defRPr/>
            </a:pPr>
            <a:endParaRPr lang="nl-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defRPr/>
            </a:pPr>
            <a:fld id="{13C38A52-0905-49E1-A287-EF282920510B}" type="slidenum">
              <a:rPr lang="nl-NL">
                <a:solidFill>
                  <a:srgbClr val="000000"/>
                </a:solidFill>
              </a:rPr>
              <a:pPr fontAlgn="base">
                <a:spcAft>
                  <a:spcPct val="0"/>
                </a:spcAft>
                <a:defRPr/>
              </a:pPr>
              <a:t>‹nr.›</a:t>
            </a:fld>
            <a:endParaRPr lang="nl-NL">
              <a:solidFill>
                <a:srgbClr val="000000"/>
              </a:solidFill>
            </a:endParaRPr>
          </a:p>
        </p:txBody>
      </p:sp>
    </p:spTree>
    <p:extLst>
      <p:ext uri="{BB962C8B-B14F-4D97-AF65-F5344CB8AC3E}">
        <p14:creationId xmlns:p14="http://schemas.microsoft.com/office/powerpoint/2010/main" val="26829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11" name="Tekstvak 10">
            <a:extLst>
              <a:ext uri="{FF2B5EF4-FFF2-40B4-BE49-F238E27FC236}">
                <a16:creationId xmlns:a16="http://schemas.microsoft.com/office/drawing/2014/main" id="{524D49D1-4AD7-40B8-967D-498C42E3B133}"/>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144000" bIns="360000" rtlCol="0">
            <a:noAutofit/>
          </a:bodyPr>
          <a:lstStyle/>
          <a:p>
            <a:pPr>
              <a:spcAft>
                <a:spcPts val="3600"/>
              </a:spcAft>
              <a:tabLst>
                <a:tab pos="539750" algn="l"/>
              </a:tabLst>
            </a:pPr>
            <a:r>
              <a:rPr lang="nl-NL" sz="2000" dirty="0">
                <a:latin typeface="Calibri" panose="020F0502020204030204" pitchFamily="34" charset="0"/>
              </a:rPr>
              <a:t>1	</a:t>
            </a:r>
            <a:r>
              <a:rPr lang="nl-NL" sz="2000" dirty="0" err="1">
                <a:latin typeface="Calibri" panose="020F0502020204030204" pitchFamily="34" charset="0"/>
              </a:rPr>
              <a:t>Verum</a:t>
            </a:r>
            <a:r>
              <a:rPr lang="nl-NL" sz="2000" dirty="0">
                <a:latin typeface="Calibri" panose="020F0502020204030204" pitchFamily="34" charset="0"/>
              </a:rPr>
              <a:t> si a </a:t>
            </a:r>
            <a:r>
              <a:rPr lang="nl-NL" sz="2000" dirty="0" err="1">
                <a:latin typeface="Calibri" panose="020F0502020204030204" pitchFamily="34" charset="0"/>
              </a:rPr>
              <a:t>Chrysogono</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 non </a:t>
            </a:r>
            <a:r>
              <a:rPr lang="nl-NL" sz="2000" dirty="0" err="1">
                <a:latin typeface="Calibri" panose="020F0502020204030204" pitchFamily="34" charset="0"/>
              </a:rPr>
              <a:t>impetramus</a:t>
            </a:r>
            <a:r>
              <a:rPr lang="nl-NL" sz="2000" dirty="0">
                <a:latin typeface="Calibri" panose="020F0502020204030204" pitchFamily="34" charset="0"/>
              </a:rPr>
              <a:t> ut pecunia </a:t>
            </a:r>
            <a:r>
              <a:rPr lang="nl-NL" sz="2000" dirty="0" err="1">
                <a:latin typeface="Calibri" panose="020F0502020204030204" pitchFamily="34" charset="0"/>
              </a:rPr>
              <a:t>nostra</a:t>
            </a:r>
            <a:r>
              <a:rPr lang="nl-NL" sz="2000" dirty="0">
                <a:latin typeface="Calibri" panose="020F0502020204030204" pitchFamily="34" charset="0"/>
              </a:rPr>
              <a:t> </a:t>
            </a:r>
            <a:r>
              <a:rPr lang="nl-NL" sz="2000" dirty="0" err="1">
                <a:latin typeface="Calibri" panose="020F0502020204030204" pitchFamily="34" charset="0"/>
              </a:rPr>
              <a:t>contentus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	</a:t>
            </a:r>
            <a:r>
              <a:rPr lang="nl-NL" sz="2000" dirty="0" err="1">
                <a:latin typeface="Calibri" panose="020F0502020204030204" pitchFamily="34" charset="0"/>
              </a:rPr>
              <a:t>sit</a:t>
            </a:r>
            <a:r>
              <a:rPr lang="nl-NL" sz="2000" dirty="0">
                <a:latin typeface="Calibri" panose="020F0502020204030204" pitchFamily="34" charset="0"/>
              </a:rPr>
              <a:t>, </a:t>
            </a:r>
            <a:r>
              <a:rPr lang="nl-NL" sz="2000" dirty="0" err="1">
                <a:latin typeface="Calibri" panose="020F0502020204030204" pitchFamily="34" charset="0"/>
              </a:rPr>
              <a:t>vitam</a:t>
            </a:r>
            <a:r>
              <a:rPr lang="nl-NL" sz="2000" dirty="0">
                <a:latin typeface="Calibri" panose="020F0502020204030204" pitchFamily="34" charset="0"/>
              </a:rPr>
              <a:t> ne petat, si </a:t>
            </a:r>
            <a:r>
              <a:rPr lang="nl-NL" sz="2000" dirty="0" err="1">
                <a:latin typeface="Calibri" panose="020F0502020204030204" pitchFamily="34" charset="0"/>
              </a:rPr>
              <a:t>ille</a:t>
            </a:r>
            <a:r>
              <a:rPr lang="nl-NL" sz="2000" dirty="0">
                <a:latin typeface="Calibri" panose="020F0502020204030204" pitchFamily="34" charset="0"/>
              </a:rPr>
              <a:t> </a:t>
            </a:r>
            <a:r>
              <a:rPr lang="nl-NL" sz="2000" dirty="0" err="1">
                <a:latin typeface="Calibri" panose="020F0502020204030204" pitchFamily="34" charset="0"/>
              </a:rPr>
              <a:t>adduci</a:t>
            </a:r>
            <a:r>
              <a:rPr lang="nl-NL" sz="2000" dirty="0">
                <a:latin typeface="Calibri" panose="020F0502020204030204" pitchFamily="34" charset="0"/>
              </a:rPr>
              <a:t> non </a:t>
            </a:r>
            <a:r>
              <a:rPr lang="nl-NL" sz="2000" dirty="0" err="1">
                <a:latin typeface="Calibri" panose="020F0502020204030204" pitchFamily="34" charset="0"/>
              </a:rPr>
              <a:t>potest</a:t>
            </a:r>
            <a:r>
              <a:rPr lang="nl-NL" sz="2000" dirty="0">
                <a:latin typeface="Calibri" panose="020F0502020204030204" pitchFamily="34" charset="0"/>
              </a:rPr>
              <a:t> ut, cum </a:t>
            </a:r>
            <a:r>
              <a:rPr lang="nl-NL" sz="2000" dirty="0" err="1">
                <a:latin typeface="Calibri" panose="020F0502020204030204" pitchFamily="34" charset="0"/>
              </a:rPr>
              <a:t>ademerit</a:t>
            </a:r>
            <a:r>
              <a:rPr lang="nl-NL" sz="2000" dirty="0">
                <a:latin typeface="Calibri" panose="020F0502020204030204" pitchFamily="34" charset="0"/>
              </a:rPr>
              <a:t> </a:t>
            </a:r>
            <a:r>
              <a:rPr lang="nl-NL" sz="2000" dirty="0" err="1">
                <a:latin typeface="Calibri" panose="020F0502020204030204" pitchFamily="34" charset="0"/>
              </a:rPr>
              <a:t>nobis</a:t>
            </a:r>
            <a:r>
              <a:rPr lang="nl-NL" sz="2000" dirty="0">
                <a:latin typeface="Calibri" panose="020F0502020204030204" pitchFamily="34" charset="0"/>
              </a:rPr>
              <a:t> </a:t>
            </a:r>
            <a:r>
              <a:rPr lang="nl-NL" sz="2000" dirty="0" err="1">
                <a:latin typeface="Calibri" panose="020F0502020204030204" pitchFamily="34" charset="0"/>
              </a:rPr>
              <a:t>omnia</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	</a:t>
            </a:r>
            <a:r>
              <a:rPr lang="nl-NL" sz="2000" dirty="0" err="1">
                <a:latin typeface="Calibri" panose="020F0502020204030204" pitchFamily="34" charset="0"/>
              </a:rPr>
              <a:t>quae</a:t>
            </a:r>
            <a:r>
              <a:rPr lang="nl-NL" sz="2000" dirty="0">
                <a:latin typeface="Calibri" panose="020F0502020204030204" pitchFamily="34" charset="0"/>
              </a:rPr>
              <a:t> </a:t>
            </a:r>
            <a:r>
              <a:rPr lang="nl-NL" sz="2000" dirty="0" err="1">
                <a:latin typeface="Calibri" panose="020F0502020204030204" pitchFamily="34" charset="0"/>
              </a:rPr>
              <a:t>nostra</a:t>
            </a:r>
            <a:r>
              <a:rPr lang="nl-NL" sz="2000" dirty="0">
                <a:latin typeface="Calibri" panose="020F0502020204030204" pitchFamily="34" charset="0"/>
              </a:rPr>
              <a:t> </a:t>
            </a:r>
            <a:r>
              <a:rPr lang="nl-NL" sz="2000" dirty="0" err="1">
                <a:latin typeface="Calibri" panose="020F0502020204030204" pitchFamily="34" charset="0"/>
              </a:rPr>
              <a:t>erant</a:t>
            </a:r>
            <a:r>
              <a:rPr lang="nl-NL" sz="2000" dirty="0">
                <a:latin typeface="Calibri" panose="020F0502020204030204" pitchFamily="34" charset="0"/>
              </a:rPr>
              <a:t> propria, ne </a:t>
            </a:r>
            <a:r>
              <a:rPr lang="nl-NL" sz="2000" dirty="0" err="1">
                <a:latin typeface="Calibri" panose="020F0502020204030204" pitchFamily="34" charset="0"/>
              </a:rPr>
              <a:t>lucem</a:t>
            </a:r>
            <a:r>
              <a:rPr lang="nl-NL" sz="2000" dirty="0">
                <a:latin typeface="Calibri" panose="020F0502020204030204" pitchFamily="34" charset="0"/>
              </a:rPr>
              <a:t>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hanc</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communis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eripere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	</a:t>
            </a:r>
            <a:r>
              <a:rPr lang="nl-NL" sz="2000" dirty="0" err="1">
                <a:latin typeface="Calibri" panose="020F0502020204030204" pitchFamily="34" charset="0"/>
              </a:rPr>
              <a:t>cupiat</a:t>
            </a:r>
            <a:r>
              <a:rPr lang="nl-NL" sz="2000" dirty="0">
                <a:latin typeface="Calibri" panose="020F0502020204030204" pitchFamily="34" charset="0"/>
              </a:rPr>
              <a:t>, si non </a:t>
            </a:r>
            <a:r>
              <a:rPr lang="nl-NL" sz="2000" dirty="0" err="1">
                <a:latin typeface="Calibri" panose="020F0502020204030204" pitchFamily="34" charset="0"/>
              </a:rPr>
              <a:t>satis</a:t>
            </a:r>
            <a:r>
              <a:rPr lang="nl-NL" sz="2000" dirty="0">
                <a:latin typeface="Calibri" panose="020F0502020204030204" pitchFamily="34" charset="0"/>
              </a:rPr>
              <a:t> </a:t>
            </a:r>
            <a:r>
              <a:rPr lang="nl-NL" sz="2000" dirty="0" err="1">
                <a:latin typeface="Calibri" panose="020F0502020204030204" pitchFamily="34" charset="0"/>
              </a:rPr>
              <a:t>habet</a:t>
            </a:r>
            <a:r>
              <a:rPr lang="nl-NL" sz="2000" dirty="0">
                <a:latin typeface="Calibri" panose="020F0502020204030204" pitchFamily="34" charset="0"/>
              </a:rPr>
              <a:t> </a:t>
            </a:r>
            <a:r>
              <a:rPr lang="nl-NL" sz="2000" dirty="0" err="1">
                <a:latin typeface="Calibri" panose="020F0502020204030204" pitchFamily="34" charset="0"/>
              </a:rPr>
              <a:t>avaritiam</a:t>
            </a:r>
            <a:r>
              <a:rPr lang="nl-NL" sz="2000" dirty="0">
                <a:latin typeface="Calibri" panose="020F0502020204030204" pitchFamily="34" charset="0"/>
              </a:rPr>
              <a:t> </a:t>
            </a:r>
            <a:r>
              <a:rPr lang="nl-NL" sz="2000" dirty="0" err="1">
                <a:latin typeface="Calibri" panose="020F0502020204030204" pitchFamily="34" charset="0"/>
              </a:rPr>
              <a:t>suam</a:t>
            </a:r>
            <a:r>
              <a:rPr lang="nl-NL" sz="2000" dirty="0">
                <a:latin typeface="Calibri" panose="020F0502020204030204" pitchFamily="34" charset="0"/>
              </a:rPr>
              <a:t> pecunia </a:t>
            </a:r>
            <a:r>
              <a:rPr lang="nl-NL" sz="2000" dirty="0" err="1">
                <a:latin typeface="Calibri" panose="020F0502020204030204" pitchFamily="34" charset="0"/>
              </a:rPr>
              <a:t>explere</a:t>
            </a:r>
            <a:r>
              <a:rPr lang="nl-NL" sz="2000" dirty="0">
                <a:latin typeface="Calibri" panose="020F0502020204030204" pitchFamily="34" charset="0"/>
              </a:rPr>
              <a:t>, </a:t>
            </a:r>
            <a:r>
              <a:rPr lang="nl-NL" sz="2000" dirty="0" err="1">
                <a:latin typeface="Calibri" panose="020F0502020204030204" pitchFamily="34" charset="0"/>
              </a:rPr>
              <a:t>nisi</a:t>
            </a:r>
            <a:r>
              <a:rPr lang="nl-NL" sz="2000" dirty="0">
                <a:latin typeface="Calibri" panose="020F0502020204030204" pitchFamily="34" charset="0"/>
              </a:rPr>
              <a:t> </a:t>
            </a:r>
            <a:r>
              <a:rPr lang="nl-NL" sz="2000" dirty="0" err="1">
                <a:latin typeface="Calibri" panose="020F0502020204030204" pitchFamily="34" charset="0"/>
              </a:rPr>
              <a:t>etiam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	</a:t>
            </a:r>
            <a:r>
              <a:rPr lang="nl-NL" sz="2000" dirty="0" err="1">
                <a:latin typeface="Calibri" panose="020F0502020204030204" pitchFamily="34" charset="0"/>
              </a:rPr>
              <a:t>crudelitati</a:t>
            </a:r>
            <a:r>
              <a:rPr lang="nl-NL" sz="2000" dirty="0">
                <a:latin typeface="Calibri" panose="020F0502020204030204" pitchFamily="34" charset="0"/>
              </a:rPr>
              <a:t> </a:t>
            </a:r>
            <a:r>
              <a:rPr lang="nl-NL" sz="2000" dirty="0" err="1">
                <a:latin typeface="Calibri" panose="020F0502020204030204" pitchFamily="34" charset="0"/>
              </a:rPr>
              <a:t>sanguis</a:t>
            </a:r>
            <a:r>
              <a:rPr lang="nl-NL" sz="2000" dirty="0">
                <a:latin typeface="Calibri" panose="020F0502020204030204" pitchFamily="34" charset="0"/>
              </a:rPr>
              <a:t> </a:t>
            </a:r>
            <a:r>
              <a:rPr lang="nl-NL" sz="2000" dirty="0" err="1">
                <a:latin typeface="Calibri" panose="020F0502020204030204" pitchFamily="34" charset="0"/>
              </a:rPr>
              <a:t>praebitus</a:t>
            </a:r>
            <a:r>
              <a:rPr lang="nl-NL" sz="2000" dirty="0">
                <a:latin typeface="Calibri" panose="020F0502020204030204" pitchFamily="34" charset="0"/>
              </a:rPr>
              <a:t> </a:t>
            </a:r>
            <a:r>
              <a:rPr lang="nl-NL" sz="2000" dirty="0" err="1">
                <a:latin typeface="Calibri" panose="020F0502020204030204" pitchFamily="34" charset="0"/>
              </a:rPr>
              <a:t>sit</a:t>
            </a:r>
            <a:r>
              <a:rPr lang="nl-NL" sz="2000" dirty="0">
                <a:latin typeface="Calibri" panose="020F0502020204030204" pitchFamily="34" charset="0"/>
              </a:rPr>
              <a:t>, </a:t>
            </a:r>
            <a:r>
              <a:rPr lang="nl-NL" sz="2000" dirty="0" err="1">
                <a:latin typeface="Calibri" panose="020F0502020204030204" pitchFamily="34" charset="0"/>
              </a:rPr>
              <a:t>unum</a:t>
            </a:r>
            <a:r>
              <a:rPr lang="nl-NL" sz="2000" dirty="0">
                <a:latin typeface="Calibri" panose="020F0502020204030204" pitchFamily="34" charset="0"/>
              </a:rPr>
              <a:t> </a:t>
            </a:r>
            <a:r>
              <a:rPr lang="nl-NL" sz="2000" dirty="0" err="1">
                <a:latin typeface="Calibri" panose="020F0502020204030204" pitchFamily="34" charset="0"/>
              </a:rPr>
              <a:t>perfugium</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 </a:t>
            </a:r>
            <a:r>
              <a:rPr lang="nl-NL" sz="2000" dirty="0" err="1">
                <a:latin typeface="Calibri" panose="020F0502020204030204" pitchFamily="34" charset="0"/>
              </a:rPr>
              <a:t>una</a:t>
            </a:r>
            <a:r>
              <a:rPr lang="nl-NL" sz="2000" dirty="0">
                <a:latin typeface="Calibri" panose="020F0502020204030204" pitchFamily="34" charset="0"/>
              </a:rPr>
              <a:t> </a:t>
            </a:r>
            <a:r>
              <a:rPr lang="nl-NL" sz="2000" dirty="0" err="1">
                <a:latin typeface="Calibri" panose="020F0502020204030204" pitchFamily="34" charset="0"/>
              </a:rPr>
              <a:t>spes</a:t>
            </a:r>
            <a:r>
              <a:rPr lang="nl-NL" sz="2000" dirty="0">
                <a:latin typeface="Calibri" panose="020F0502020204030204" pitchFamily="34" charset="0"/>
              </a:rPr>
              <a:t> </a:t>
            </a:r>
            <a:r>
              <a:rPr lang="nl-NL" sz="2000" dirty="0" err="1">
                <a:latin typeface="Calibri" panose="020F0502020204030204" pitchFamily="34" charset="0"/>
              </a:rPr>
              <a:t>reliqua</a:t>
            </a:r>
            <a:r>
              <a:rPr lang="nl-NL" sz="2000" dirty="0">
                <a:latin typeface="Calibri" panose="020F0502020204030204" pitchFamily="34" charset="0"/>
              </a:rPr>
              <a:t> </a:t>
            </a:r>
            <a:r>
              <a:rPr lang="nl-NL" sz="2000" dirty="0" err="1">
                <a:latin typeface="Calibri" panose="020F0502020204030204" pitchFamily="34" charset="0"/>
              </a:rPr>
              <a:t>est</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Roscio</a:t>
            </a:r>
            <a:r>
              <a:rPr lang="nl-NL" sz="2000" dirty="0">
                <a:latin typeface="Calibri" panose="020F0502020204030204" pitchFamily="34" charset="0"/>
              </a:rPr>
              <a:t> </a:t>
            </a:r>
            <a:r>
              <a:rPr lang="nl-NL" sz="2000" dirty="0" err="1">
                <a:latin typeface="Calibri" panose="020F0502020204030204" pitchFamily="34" charset="0"/>
              </a:rPr>
              <a:t>eadem</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rei </a:t>
            </a:r>
            <a:r>
              <a:rPr lang="nl-NL" sz="2000" dirty="0" err="1">
                <a:latin typeface="Calibri" panose="020F0502020204030204" pitchFamily="34" charset="0"/>
              </a:rPr>
              <a:t>publicae</a:t>
            </a:r>
            <a:r>
              <a:rPr lang="nl-NL" sz="2000" dirty="0">
                <a:latin typeface="Calibri" panose="020F0502020204030204" pitchFamily="34" charset="0"/>
              </a:rPr>
              <a:t>, </a:t>
            </a:r>
            <a:r>
              <a:rPr lang="nl-NL" sz="2000" dirty="0" err="1">
                <a:latin typeface="Calibri" panose="020F0502020204030204" pitchFamily="34" charset="0"/>
              </a:rPr>
              <a:t>vestra</a:t>
            </a:r>
            <a:r>
              <a:rPr lang="nl-NL" sz="2000" dirty="0">
                <a:latin typeface="Calibri" panose="020F0502020204030204" pitchFamily="34" charset="0"/>
              </a:rPr>
              <a:t> </a:t>
            </a:r>
            <a:r>
              <a:rPr lang="nl-NL" sz="2000" dirty="0" err="1">
                <a:latin typeface="Calibri" panose="020F0502020204030204" pitchFamily="34" charset="0"/>
              </a:rPr>
              <a:t>pristina</a:t>
            </a:r>
            <a:r>
              <a:rPr lang="nl-NL" sz="2000" dirty="0">
                <a:latin typeface="Calibri" panose="020F0502020204030204" pitchFamily="34" charset="0"/>
              </a:rPr>
              <a:t> </a:t>
            </a:r>
            <a:r>
              <a:rPr lang="nl-NL" sz="2000" dirty="0" err="1">
                <a:latin typeface="Calibri" panose="020F0502020204030204" pitchFamily="34" charset="0"/>
              </a:rPr>
              <a:t>bonitas</a:t>
            </a:r>
            <a:r>
              <a:rPr lang="nl-NL" sz="2000" dirty="0">
                <a:latin typeface="Calibri" panose="020F0502020204030204" pitchFamily="34" charset="0"/>
              </a:rPr>
              <a:t> et </a:t>
            </a:r>
            <a:r>
              <a:rPr lang="nl-NL" sz="2000" dirty="0" err="1">
                <a:latin typeface="Calibri" panose="020F0502020204030204" pitchFamily="34" charset="0"/>
              </a:rPr>
              <a:t>misericordia</a:t>
            </a:r>
            <a:r>
              <a:rPr lang="nl-NL" sz="2000" dirty="0">
                <a:latin typeface="Calibri" panose="020F0502020204030204" pitchFamily="34" charset="0"/>
              </a:rPr>
              <a:t>.</a:t>
            </a:r>
          </a:p>
        </p:txBody>
      </p:sp>
      <p:cxnSp>
        <p:nvCxnSpPr>
          <p:cNvPr id="8" name="Straight Connector 10">
            <a:extLst>
              <a:ext uri="{FF2B5EF4-FFF2-40B4-BE49-F238E27FC236}">
                <a16:creationId xmlns:a16="http://schemas.microsoft.com/office/drawing/2014/main" id="{3BB01136-29E4-4C99-9133-D2CF15B2FBF9}"/>
              </a:ext>
            </a:extLst>
          </p:cNvPr>
          <p:cNvCxnSpPr/>
          <p:nvPr/>
        </p:nvCxnSpPr>
        <p:spPr bwMode="auto">
          <a:xfrm>
            <a:off x="8720832" y="51742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a16="http://schemas.microsoft.com/office/drawing/2014/main" id="{243C17CC-D4D2-444A-A74A-1CCBFD3F7B4B}"/>
              </a:ext>
            </a:extLst>
          </p:cNvPr>
          <p:cNvCxnSpPr>
            <a:cxnSpLocks/>
          </p:cNvCxnSpPr>
          <p:nvPr/>
        </p:nvCxnSpPr>
        <p:spPr bwMode="auto">
          <a:xfrm>
            <a:off x="4692256" y="1805544"/>
            <a:ext cx="120256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A56C6580-55DB-4543-873B-0516A0BFB27A}"/>
              </a:ext>
            </a:extLst>
          </p:cNvPr>
          <p:cNvCxnSpPr>
            <a:cxnSpLocks/>
          </p:cNvCxnSpPr>
          <p:nvPr/>
        </p:nvCxnSpPr>
        <p:spPr bwMode="auto">
          <a:xfrm>
            <a:off x="2228240" y="2587208"/>
            <a:ext cx="539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20B1FF02-543C-4C2C-BCEE-DB42C4903050}"/>
              </a:ext>
            </a:extLst>
          </p:cNvPr>
          <p:cNvCxnSpPr>
            <a:cxnSpLocks/>
          </p:cNvCxnSpPr>
          <p:nvPr/>
        </p:nvCxnSpPr>
        <p:spPr bwMode="auto">
          <a:xfrm>
            <a:off x="3492000" y="2587208"/>
            <a:ext cx="6810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53B47680-35F2-4D70-8B8D-0ACA80E3B5C9}"/>
              </a:ext>
            </a:extLst>
          </p:cNvPr>
          <p:cNvCxnSpPr>
            <a:cxnSpLocks/>
          </p:cNvCxnSpPr>
          <p:nvPr/>
        </p:nvCxnSpPr>
        <p:spPr bwMode="auto">
          <a:xfrm>
            <a:off x="4692256" y="2587208"/>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a16="http://schemas.microsoft.com/office/drawing/2014/main" id="{D84AF89C-9D8D-4EB5-895C-58682A5524C4}"/>
              </a:ext>
            </a:extLst>
          </p:cNvPr>
          <p:cNvCxnSpPr>
            <a:cxnSpLocks/>
          </p:cNvCxnSpPr>
          <p:nvPr/>
        </p:nvCxnSpPr>
        <p:spPr bwMode="auto">
          <a:xfrm>
            <a:off x="6255584" y="2566838"/>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Rechte verbindingslijn 19">
            <a:extLst>
              <a:ext uri="{FF2B5EF4-FFF2-40B4-BE49-F238E27FC236}">
                <a16:creationId xmlns:a16="http://schemas.microsoft.com/office/drawing/2014/main" id="{2E56905E-FF64-45EF-81D9-5C20A58E439B}"/>
              </a:ext>
            </a:extLst>
          </p:cNvPr>
          <p:cNvCxnSpPr>
            <a:cxnSpLocks/>
          </p:cNvCxnSpPr>
          <p:nvPr/>
        </p:nvCxnSpPr>
        <p:spPr bwMode="auto">
          <a:xfrm>
            <a:off x="2196000" y="3323425"/>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Rechte verbindingslijn 21">
            <a:extLst>
              <a:ext uri="{FF2B5EF4-FFF2-40B4-BE49-F238E27FC236}">
                <a16:creationId xmlns:a16="http://schemas.microsoft.com/office/drawing/2014/main" id="{FAD00E31-375E-447C-86C3-4096D6BE14BA}"/>
              </a:ext>
            </a:extLst>
          </p:cNvPr>
          <p:cNvCxnSpPr>
            <a:cxnSpLocks/>
          </p:cNvCxnSpPr>
          <p:nvPr/>
        </p:nvCxnSpPr>
        <p:spPr bwMode="auto">
          <a:xfrm>
            <a:off x="7812000" y="3327487"/>
            <a:ext cx="25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echte verbindingslijn 23">
            <a:extLst>
              <a:ext uri="{FF2B5EF4-FFF2-40B4-BE49-F238E27FC236}">
                <a16:creationId xmlns:a16="http://schemas.microsoft.com/office/drawing/2014/main" id="{05B01149-6923-4433-8E0A-9C9786DCBB81}"/>
              </a:ext>
            </a:extLst>
          </p:cNvPr>
          <p:cNvCxnSpPr>
            <a:cxnSpLocks/>
          </p:cNvCxnSpPr>
          <p:nvPr/>
        </p:nvCxnSpPr>
        <p:spPr bwMode="auto">
          <a:xfrm>
            <a:off x="8162279" y="3327487"/>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echte verbindingslijn 24">
            <a:extLst>
              <a:ext uri="{FF2B5EF4-FFF2-40B4-BE49-F238E27FC236}">
                <a16:creationId xmlns:a16="http://schemas.microsoft.com/office/drawing/2014/main" id="{885256A5-9067-4B3E-9237-A061ADBAC4CA}"/>
              </a:ext>
            </a:extLst>
          </p:cNvPr>
          <p:cNvCxnSpPr>
            <a:cxnSpLocks/>
          </p:cNvCxnSpPr>
          <p:nvPr/>
        </p:nvCxnSpPr>
        <p:spPr bwMode="auto">
          <a:xfrm>
            <a:off x="904192" y="4090408"/>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echte verbindingslijn 25">
            <a:extLst>
              <a:ext uri="{FF2B5EF4-FFF2-40B4-BE49-F238E27FC236}">
                <a16:creationId xmlns:a16="http://schemas.microsoft.com/office/drawing/2014/main" id="{994E28EC-7CB8-4088-84C4-CC4557F00203}"/>
              </a:ext>
            </a:extLst>
          </p:cNvPr>
          <p:cNvCxnSpPr>
            <a:cxnSpLocks/>
          </p:cNvCxnSpPr>
          <p:nvPr/>
        </p:nvCxnSpPr>
        <p:spPr bwMode="auto">
          <a:xfrm>
            <a:off x="2888416" y="4090408"/>
            <a:ext cx="54238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echte verbindingslijn 28">
            <a:extLst>
              <a:ext uri="{FF2B5EF4-FFF2-40B4-BE49-F238E27FC236}">
                <a16:creationId xmlns:a16="http://schemas.microsoft.com/office/drawing/2014/main" id="{53ADE6C0-6A26-44E5-AE76-E48C1E410210}"/>
              </a:ext>
            </a:extLst>
          </p:cNvPr>
          <p:cNvCxnSpPr>
            <a:cxnSpLocks/>
          </p:cNvCxnSpPr>
          <p:nvPr/>
        </p:nvCxnSpPr>
        <p:spPr bwMode="auto">
          <a:xfrm>
            <a:off x="6075200" y="4090408"/>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echte verbindingslijn 29">
            <a:extLst>
              <a:ext uri="{FF2B5EF4-FFF2-40B4-BE49-F238E27FC236}">
                <a16:creationId xmlns:a16="http://schemas.microsoft.com/office/drawing/2014/main" id="{B3B386C6-18C1-4A5B-B4BF-2E9CE269C84E}"/>
              </a:ext>
            </a:extLst>
          </p:cNvPr>
          <p:cNvCxnSpPr>
            <a:cxnSpLocks/>
          </p:cNvCxnSpPr>
          <p:nvPr/>
        </p:nvCxnSpPr>
        <p:spPr bwMode="auto">
          <a:xfrm>
            <a:off x="2836439" y="4872072"/>
            <a:ext cx="125453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0EF07993-92C5-4D06-917E-450B46C9F981}"/>
              </a:ext>
            </a:extLst>
          </p:cNvPr>
          <p:cNvCxnSpPr>
            <a:cxnSpLocks/>
          </p:cNvCxnSpPr>
          <p:nvPr/>
        </p:nvCxnSpPr>
        <p:spPr bwMode="auto">
          <a:xfrm>
            <a:off x="8676000" y="4872072"/>
            <a:ext cx="30064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Plus 25">
            <a:extLst>
              <a:ext uri="{FF2B5EF4-FFF2-40B4-BE49-F238E27FC236}">
                <a16:creationId xmlns:a16="http://schemas.microsoft.com/office/drawing/2014/main" id="{5FD8DF24-D53D-421D-9553-73D89AAEB526}"/>
              </a:ext>
            </a:extLst>
          </p:cNvPr>
          <p:cNvSpPr/>
          <p:nvPr/>
        </p:nvSpPr>
        <p:spPr bwMode="auto">
          <a:xfrm>
            <a:off x="1653728" y="179474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24">
            <a:extLst>
              <a:ext uri="{FF2B5EF4-FFF2-40B4-BE49-F238E27FC236}">
                <a16:creationId xmlns:a16="http://schemas.microsoft.com/office/drawing/2014/main" id="{42FC71AA-1470-46F4-83F0-B1617137719D}"/>
              </a:ext>
            </a:extLst>
          </p:cNvPr>
          <p:cNvSpPr/>
          <p:nvPr/>
        </p:nvSpPr>
        <p:spPr bwMode="auto">
          <a:xfrm>
            <a:off x="828000" y="144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26">
            <a:extLst>
              <a:ext uri="{FF2B5EF4-FFF2-40B4-BE49-F238E27FC236}">
                <a16:creationId xmlns:a16="http://schemas.microsoft.com/office/drawing/2014/main" id="{FCBDCC23-6985-4F00-BB9D-37C112F9D2E7}"/>
              </a:ext>
            </a:extLst>
          </p:cNvPr>
          <p:cNvSpPr/>
          <p:nvPr/>
        </p:nvSpPr>
        <p:spPr bwMode="auto">
          <a:xfrm flipH="1">
            <a:off x="2655815" y="218248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38" name="Rechte verbindingslijn 37">
            <a:extLst>
              <a:ext uri="{FF2B5EF4-FFF2-40B4-BE49-F238E27FC236}">
                <a16:creationId xmlns:a16="http://schemas.microsoft.com/office/drawing/2014/main" id="{88EA5FF9-2964-4719-8DFD-30440D3831F0}"/>
              </a:ext>
            </a:extLst>
          </p:cNvPr>
          <p:cNvCxnSpPr>
            <a:cxnSpLocks/>
          </p:cNvCxnSpPr>
          <p:nvPr/>
        </p:nvCxnSpPr>
        <p:spPr bwMode="auto">
          <a:xfrm>
            <a:off x="904192" y="2566838"/>
            <a:ext cx="23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Freeform 24">
            <a:extLst>
              <a:ext uri="{FF2B5EF4-FFF2-40B4-BE49-F238E27FC236}">
                <a16:creationId xmlns:a16="http://schemas.microsoft.com/office/drawing/2014/main" id="{691E8B27-D4E0-4A1C-A326-85772E3A41CD}"/>
              </a:ext>
            </a:extLst>
          </p:cNvPr>
          <p:cNvSpPr/>
          <p:nvPr/>
        </p:nvSpPr>
        <p:spPr bwMode="auto">
          <a:xfrm>
            <a:off x="5954944" y="144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Plus 25">
            <a:extLst>
              <a:ext uri="{FF2B5EF4-FFF2-40B4-BE49-F238E27FC236}">
                <a16:creationId xmlns:a16="http://schemas.microsoft.com/office/drawing/2014/main" id="{D3C055E4-6D08-41C7-BA9E-493772216FF2}"/>
              </a:ext>
            </a:extLst>
          </p:cNvPr>
          <p:cNvSpPr/>
          <p:nvPr/>
        </p:nvSpPr>
        <p:spPr bwMode="auto">
          <a:xfrm>
            <a:off x="6052466" y="1778419"/>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Freeform 26">
            <a:extLst>
              <a:ext uri="{FF2B5EF4-FFF2-40B4-BE49-F238E27FC236}">
                <a16:creationId xmlns:a16="http://schemas.microsoft.com/office/drawing/2014/main" id="{7A4C808E-539C-4DBC-B773-2F6BD2907A9C}"/>
              </a:ext>
            </a:extLst>
          </p:cNvPr>
          <p:cNvSpPr/>
          <p:nvPr/>
        </p:nvSpPr>
        <p:spPr bwMode="auto">
          <a:xfrm flipH="1">
            <a:off x="1003192" y="218248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Freeform 24">
            <a:extLst>
              <a:ext uri="{FF2B5EF4-FFF2-40B4-BE49-F238E27FC236}">
                <a16:creationId xmlns:a16="http://schemas.microsoft.com/office/drawing/2014/main" id="{5B3834CA-C179-4412-9208-6CEB6CD00946}"/>
              </a:ext>
            </a:extLst>
          </p:cNvPr>
          <p:cNvSpPr/>
          <p:nvPr/>
        </p:nvSpPr>
        <p:spPr bwMode="auto">
          <a:xfrm>
            <a:off x="1230728" y="222759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Plus 25">
            <a:extLst>
              <a:ext uri="{FF2B5EF4-FFF2-40B4-BE49-F238E27FC236}">
                <a16:creationId xmlns:a16="http://schemas.microsoft.com/office/drawing/2014/main" id="{6C275AB7-DCE5-4191-9E2E-B6A3D81DB2EB}"/>
              </a:ext>
            </a:extLst>
          </p:cNvPr>
          <p:cNvSpPr/>
          <p:nvPr/>
        </p:nvSpPr>
        <p:spPr bwMode="auto">
          <a:xfrm>
            <a:off x="1958023" y="2519638"/>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26">
            <a:extLst>
              <a:ext uri="{FF2B5EF4-FFF2-40B4-BE49-F238E27FC236}">
                <a16:creationId xmlns:a16="http://schemas.microsoft.com/office/drawing/2014/main" id="{722EEB20-66B8-438B-8FD3-71FCD3E91513}"/>
              </a:ext>
            </a:extLst>
          </p:cNvPr>
          <p:cNvSpPr/>
          <p:nvPr/>
        </p:nvSpPr>
        <p:spPr bwMode="auto">
          <a:xfrm flipH="1">
            <a:off x="2610815" y="223444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26">
            <a:extLst>
              <a:ext uri="{FF2B5EF4-FFF2-40B4-BE49-F238E27FC236}">
                <a16:creationId xmlns:a16="http://schemas.microsoft.com/office/drawing/2014/main" id="{B714F730-AB54-491C-BBFB-1D52A21F3333}"/>
              </a:ext>
            </a:extLst>
          </p:cNvPr>
          <p:cNvSpPr/>
          <p:nvPr/>
        </p:nvSpPr>
        <p:spPr bwMode="auto">
          <a:xfrm flipH="1">
            <a:off x="1423432" y="371404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24">
            <a:extLst>
              <a:ext uri="{FF2B5EF4-FFF2-40B4-BE49-F238E27FC236}">
                <a16:creationId xmlns:a16="http://schemas.microsoft.com/office/drawing/2014/main" id="{5001E255-AFB4-4E34-A8BB-0B239955AD9A}"/>
              </a:ext>
            </a:extLst>
          </p:cNvPr>
          <p:cNvSpPr/>
          <p:nvPr/>
        </p:nvSpPr>
        <p:spPr bwMode="auto">
          <a:xfrm>
            <a:off x="2882735" y="218248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Plus 25">
            <a:extLst>
              <a:ext uri="{FF2B5EF4-FFF2-40B4-BE49-F238E27FC236}">
                <a16:creationId xmlns:a16="http://schemas.microsoft.com/office/drawing/2014/main" id="{6E4C1ED4-700C-4BBA-BE43-FDFE643BE69A}"/>
              </a:ext>
            </a:extLst>
          </p:cNvPr>
          <p:cNvSpPr/>
          <p:nvPr/>
        </p:nvSpPr>
        <p:spPr bwMode="auto">
          <a:xfrm>
            <a:off x="2928419" y="251682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Freeform 24">
            <a:extLst>
              <a:ext uri="{FF2B5EF4-FFF2-40B4-BE49-F238E27FC236}">
                <a16:creationId xmlns:a16="http://schemas.microsoft.com/office/drawing/2014/main" id="{4A54E630-DEFA-408D-80C4-493101E3DF25}"/>
              </a:ext>
            </a:extLst>
          </p:cNvPr>
          <p:cNvSpPr/>
          <p:nvPr/>
        </p:nvSpPr>
        <p:spPr bwMode="auto">
          <a:xfrm>
            <a:off x="5353664" y="218248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Plus 25">
            <a:extLst>
              <a:ext uri="{FF2B5EF4-FFF2-40B4-BE49-F238E27FC236}">
                <a16:creationId xmlns:a16="http://schemas.microsoft.com/office/drawing/2014/main" id="{AF9ECDD9-3E27-4E36-A0BC-0142EF84BFC1}"/>
              </a:ext>
            </a:extLst>
          </p:cNvPr>
          <p:cNvSpPr/>
          <p:nvPr/>
        </p:nvSpPr>
        <p:spPr bwMode="auto">
          <a:xfrm>
            <a:off x="5399348" y="2516827"/>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26">
            <a:extLst>
              <a:ext uri="{FF2B5EF4-FFF2-40B4-BE49-F238E27FC236}">
                <a16:creationId xmlns:a16="http://schemas.microsoft.com/office/drawing/2014/main" id="{11F81AAA-795D-44FF-9AD7-4597AB07CCAE}"/>
              </a:ext>
            </a:extLst>
          </p:cNvPr>
          <p:cNvSpPr/>
          <p:nvPr/>
        </p:nvSpPr>
        <p:spPr bwMode="auto">
          <a:xfrm flipH="1">
            <a:off x="1374514" y="377143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24">
            <a:extLst>
              <a:ext uri="{FF2B5EF4-FFF2-40B4-BE49-F238E27FC236}">
                <a16:creationId xmlns:a16="http://schemas.microsoft.com/office/drawing/2014/main" id="{5F0FD90A-0D22-4D29-A40C-9E0DBCEEE577}"/>
              </a:ext>
            </a:extLst>
          </p:cNvPr>
          <p:cNvSpPr/>
          <p:nvPr/>
        </p:nvSpPr>
        <p:spPr bwMode="auto">
          <a:xfrm>
            <a:off x="5663624" y="218248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Plus 25">
            <a:extLst>
              <a:ext uri="{FF2B5EF4-FFF2-40B4-BE49-F238E27FC236}">
                <a16:creationId xmlns:a16="http://schemas.microsoft.com/office/drawing/2014/main" id="{BC1AC567-6C4E-4BED-9671-10102222A3E8}"/>
              </a:ext>
            </a:extLst>
          </p:cNvPr>
          <p:cNvSpPr/>
          <p:nvPr/>
        </p:nvSpPr>
        <p:spPr bwMode="auto">
          <a:xfrm>
            <a:off x="5896918" y="2537419"/>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26">
            <a:extLst>
              <a:ext uri="{FF2B5EF4-FFF2-40B4-BE49-F238E27FC236}">
                <a16:creationId xmlns:a16="http://schemas.microsoft.com/office/drawing/2014/main" id="{6EC77998-89D1-498C-908A-A549A703C4D1}"/>
              </a:ext>
            </a:extLst>
          </p:cNvPr>
          <p:cNvSpPr/>
          <p:nvPr/>
        </p:nvSpPr>
        <p:spPr bwMode="auto">
          <a:xfrm flipH="1">
            <a:off x="3433382" y="29654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Freeform 24">
            <a:extLst>
              <a:ext uri="{FF2B5EF4-FFF2-40B4-BE49-F238E27FC236}">
                <a16:creationId xmlns:a16="http://schemas.microsoft.com/office/drawing/2014/main" id="{03D4EBE8-C733-4C50-8818-5B10421416A4}"/>
              </a:ext>
            </a:extLst>
          </p:cNvPr>
          <p:cNvSpPr/>
          <p:nvPr/>
        </p:nvSpPr>
        <p:spPr bwMode="auto">
          <a:xfrm>
            <a:off x="845321" y="301267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2" name="Plus 25">
            <a:extLst>
              <a:ext uri="{FF2B5EF4-FFF2-40B4-BE49-F238E27FC236}">
                <a16:creationId xmlns:a16="http://schemas.microsoft.com/office/drawing/2014/main" id="{54CED3BA-5E2A-4E74-91FC-2C2759478963}"/>
              </a:ext>
            </a:extLst>
          </p:cNvPr>
          <p:cNvSpPr/>
          <p:nvPr/>
        </p:nvSpPr>
        <p:spPr bwMode="auto">
          <a:xfrm>
            <a:off x="958163" y="3339000"/>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Freeform 26">
            <a:extLst>
              <a:ext uri="{FF2B5EF4-FFF2-40B4-BE49-F238E27FC236}">
                <a16:creationId xmlns:a16="http://schemas.microsoft.com/office/drawing/2014/main" id="{29C2B950-C1D6-4AEC-B517-C9E4C42B7E9B}"/>
              </a:ext>
            </a:extLst>
          </p:cNvPr>
          <p:cNvSpPr/>
          <p:nvPr/>
        </p:nvSpPr>
        <p:spPr bwMode="auto">
          <a:xfrm flipH="1">
            <a:off x="3387698" y="30175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4" name="Freeform 24">
            <a:extLst>
              <a:ext uri="{FF2B5EF4-FFF2-40B4-BE49-F238E27FC236}">
                <a16:creationId xmlns:a16="http://schemas.microsoft.com/office/drawing/2014/main" id="{CEAE030C-CAE9-4575-BAD0-11E3D0DA0310}"/>
              </a:ext>
            </a:extLst>
          </p:cNvPr>
          <p:cNvSpPr/>
          <p:nvPr/>
        </p:nvSpPr>
        <p:spPr bwMode="auto">
          <a:xfrm>
            <a:off x="6061066" y="29654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5" name="Plus 25">
            <a:extLst>
              <a:ext uri="{FF2B5EF4-FFF2-40B4-BE49-F238E27FC236}">
                <a16:creationId xmlns:a16="http://schemas.microsoft.com/office/drawing/2014/main" id="{403BB938-72F4-48B1-8354-EC2D8A21C828}"/>
              </a:ext>
            </a:extLst>
          </p:cNvPr>
          <p:cNvSpPr/>
          <p:nvPr/>
        </p:nvSpPr>
        <p:spPr bwMode="auto">
          <a:xfrm>
            <a:off x="6158588" y="330382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6" name="Freeform 26">
            <a:extLst>
              <a:ext uri="{FF2B5EF4-FFF2-40B4-BE49-F238E27FC236}">
                <a16:creationId xmlns:a16="http://schemas.microsoft.com/office/drawing/2014/main" id="{936DBEFA-86D3-458C-8334-C87D6CA92665}"/>
              </a:ext>
            </a:extLst>
          </p:cNvPr>
          <p:cNvSpPr/>
          <p:nvPr/>
        </p:nvSpPr>
        <p:spPr bwMode="auto">
          <a:xfrm flipH="1">
            <a:off x="7938000" y="29664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7" name="Freeform 24">
            <a:extLst>
              <a:ext uri="{FF2B5EF4-FFF2-40B4-BE49-F238E27FC236}">
                <a16:creationId xmlns:a16="http://schemas.microsoft.com/office/drawing/2014/main" id="{5939EB36-8145-495C-BC13-6E686DD9F9D7}"/>
              </a:ext>
            </a:extLst>
          </p:cNvPr>
          <p:cNvSpPr/>
          <p:nvPr/>
        </p:nvSpPr>
        <p:spPr bwMode="auto">
          <a:xfrm>
            <a:off x="1653728" y="371404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8" name="Plus 25">
            <a:extLst>
              <a:ext uri="{FF2B5EF4-FFF2-40B4-BE49-F238E27FC236}">
                <a16:creationId xmlns:a16="http://schemas.microsoft.com/office/drawing/2014/main" id="{CD52D535-7644-4579-92B0-FE9C205CC595}"/>
              </a:ext>
            </a:extLst>
          </p:cNvPr>
          <p:cNvSpPr/>
          <p:nvPr/>
        </p:nvSpPr>
        <p:spPr bwMode="auto">
          <a:xfrm>
            <a:off x="1667595" y="404839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9" name="Freeform 26">
            <a:extLst>
              <a:ext uri="{FF2B5EF4-FFF2-40B4-BE49-F238E27FC236}">
                <a16:creationId xmlns:a16="http://schemas.microsoft.com/office/drawing/2014/main" id="{E12E94F0-4822-4BDD-BB4C-8B056D50B968}"/>
              </a:ext>
            </a:extLst>
          </p:cNvPr>
          <p:cNvSpPr/>
          <p:nvPr/>
        </p:nvSpPr>
        <p:spPr bwMode="auto">
          <a:xfrm flipH="1">
            <a:off x="6660000" y="371404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0" name="Freeform 24">
            <a:extLst>
              <a:ext uri="{FF2B5EF4-FFF2-40B4-BE49-F238E27FC236}">
                <a16:creationId xmlns:a16="http://schemas.microsoft.com/office/drawing/2014/main" id="{8A841B1F-D546-4A17-BA3A-BBC3F64C138E}"/>
              </a:ext>
            </a:extLst>
          </p:cNvPr>
          <p:cNvSpPr/>
          <p:nvPr/>
        </p:nvSpPr>
        <p:spPr bwMode="auto">
          <a:xfrm>
            <a:off x="6890768" y="371404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1" name="Plus 25">
            <a:extLst>
              <a:ext uri="{FF2B5EF4-FFF2-40B4-BE49-F238E27FC236}">
                <a16:creationId xmlns:a16="http://schemas.microsoft.com/office/drawing/2014/main" id="{E6B52FEB-1AE2-47D7-BE40-E3C80445681D}"/>
              </a:ext>
            </a:extLst>
          </p:cNvPr>
          <p:cNvSpPr/>
          <p:nvPr/>
        </p:nvSpPr>
        <p:spPr bwMode="auto">
          <a:xfrm>
            <a:off x="6988290" y="4052466"/>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2" name="Freeform 26">
            <a:extLst>
              <a:ext uri="{FF2B5EF4-FFF2-40B4-BE49-F238E27FC236}">
                <a16:creationId xmlns:a16="http://schemas.microsoft.com/office/drawing/2014/main" id="{6AFC0620-2CAB-48DC-B260-9F74EB7B742F}"/>
              </a:ext>
            </a:extLst>
          </p:cNvPr>
          <p:cNvSpPr/>
          <p:nvPr/>
        </p:nvSpPr>
        <p:spPr bwMode="auto">
          <a:xfrm flipH="1">
            <a:off x="3984544" y="449165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3" name="Rectangle 62">
            <a:extLst>
              <a:ext uri="{FF2B5EF4-FFF2-40B4-BE49-F238E27FC236}">
                <a16:creationId xmlns:a16="http://schemas.microsoft.com/office/drawing/2014/main" id="{41801AFF-01D3-479E-9491-A5D813695530}"/>
              </a:ext>
            </a:extLst>
          </p:cNvPr>
          <p:cNvSpPr/>
          <p:nvPr/>
        </p:nvSpPr>
        <p:spPr>
          <a:xfrm>
            <a:off x="3350701" y="5004971"/>
            <a:ext cx="374398" cy="338554"/>
          </a:xfrm>
          <a:prstGeom prst="rect">
            <a:avLst/>
          </a:prstGeom>
        </p:spPr>
        <p:txBody>
          <a:bodyPr wrap="none" lIns="0" rIns="0">
            <a:spAutoFit/>
          </a:bodyPr>
          <a:lstStyle/>
          <a:p>
            <a:pPr algn="ctr"/>
            <a:r>
              <a:rPr lang="nl-NL" sz="1600" dirty="0">
                <a:solidFill>
                  <a:srgbClr val="CC0000"/>
                </a:solidFill>
              </a:rPr>
              <a:t>(</a:t>
            </a:r>
            <a:r>
              <a:rPr lang="nl-NL" sz="1600" dirty="0" err="1">
                <a:solidFill>
                  <a:srgbClr val="CC0000"/>
                </a:solidFill>
              </a:rPr>
              <a:t>est</a:t>
            </a:r>
            <a:r>
              <a:rPr lang="nl-NL" sz="1600" dirty="0">
                <a:solidFill>
                  <a:srgbClr val="CC0000"/>
                </a:solidFill>
              </a:rPr>
              <a:t>)</a:t>
            </a:r>
          </a:p>
        </p:txBody>
      </p:sp>
      <p:sp>
        <p:nvSpPr>
          <p:cNvPr id="74" name="Freeform 24">
            <a:extLst>
              <a:ext uri="{FF2B5EF4-FFF2-40B4-BE49-F238E27FC236}">
                <a16:creationId xmlns:a16="http://schemas.microsoft.com/office/drawing/2014/main" id="{F5C820FD-3A33-4AE8-A365-BB4346097D74}"/>
              </a:ext>
            </a:extLst>
          </p:cNvPr>
          <p:cNvSpPr/>
          <p:nvPr/>
        </p:nvSpPr>
        <p:spPr bwMode="auto">
          <a:xfrm>
            <a:off x="2847048" y="525249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5" name="Plus 25">
            <a:extLst>
              <a:ext uri="{FF2B5EF4-FFF2-40B4-BE49-F238E27FC236}">
                <a16:creationId xmlns:a16="http://schemas.microsoft.com/office/drawing/2014/main" id="{08F3A5DC-B640-451E-AE70-344E78657084}"/>
              </a:ext>
            </a:extLst>
          </p:cNvPr>
          <p:cNvSpPr/>
          <p:nvPr/>
        </p:nvSpPr>
        <p:spPr bwMode="auto">
          <a:xfrm>
            <a:off x="2944570" y="559091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6" name="Freeform 26">
            <a:extLst>
              <a:ext uri="{FF2B5EF4-FFF2-40B4-BE49-F238E27FC236}">
                <a16:creationId xmlns:a16="http://schemas.microsoft.com/office/drawing/2014/main" id="{0626ADB3-987D-4A62-B80A-6408EA8C42C5}"/>
              </a:ext>
            </a:extLst>
          </p:cNvPr>
          <p:cNvSpPr/>
          <p:nvPr/>
        </p:nvSpPr>
        <p:spPr bwMode="auto">
          <a:xfrm flipH="1">
            <a:off x="8495604" y="526040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7" name="Rounded Rectangle 12">
            <a:extLst>
              <a:ext uri="{FF2B5EF4-FFF2-40B4-BE49-F238E27FC236}">
                <a16:creationId xmlns:a16="http://schemas.microsoft.com/office/drawing/2014/main" id="{3354FB81-A190-423B-BB5C-78BF8070CADC}"/>
              </a:ext>
            </a:extLst>
          </p:cNvPr>
          <p:cNvSpPr/>
          <p:nvPr/>
        </p:nvSpPr>
        <p:spPr bwMode="auto">
          <a:xfrm>
            <a:off x="8171604" y="122871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8" name="Rounded Rectangle 12">
            <a:extLst>
              <a:ext uri="{FF2B5EF4-FFF2-40B4-BE49-F238E27FC236}">
                <a16:creationId xmlns:a16="http://schemas.microsoft.com/office/drawing/2014/main" id="{3DA84049-6E86-430D-9331-F88F10D49922}"/>
              </a:ext>
            </a:extLst>
          </p:cNvPr>
          <p:cNvSpPr/>
          <p:nvPr/>
        </p:nvSpPr>
        <p:spPr bwMode="auto">
          <a:xfrm>
            <a:off x="1421984" y="196256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9" name="Rounded Rectangle 12">
            <a:extLst>
              <a:ext uri="{FF2B5EF4-FFF2-40B4-BE49-F238E27FC236}">
                <a16:creationId xmlns:a16="http://schemas.microsoft.com/office/drawing/2014/main" id="{95B791B1-3B66-492B-B5EF-E310631F862E}"/>
              </a:ext>
            </a:extLst>
          </p:cNvPr>
          <p:cNvSpPr/>
          <p:nvPr/>
        </p:nvSpPr>
        <p:spPr bwMode="auto">
          <a:xfrm>
            <a:off x="3121420" y="196865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0" name="Rounded Rectangle 12">
            <a:extLst>
              <a:ext uri="{FF2B5EF4-FFF2-40B4-BE49-F238E27FC236}">
                <a16:creationId xmlns:a16="http://schemas.microsoft.com/office/drawing/2014/main" id="{C50E3C77-A6CE-4CDE-A998-489716E8A226}"/>
              </a:ext>
            </a:extLst>
          </p:cNvPr>
          <p:cNvSpPr/>
          <p:nvPr/>
        </p:nvSpPr>
        <p:spPr bwMode="auto">
          <a:xfrm>
            <a:off x="8013590" y="196865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Vrije vorm: vorm 38">
            <a:extLst>
              <a:ext uri="{FF2B5EF4-FFF2-40B4-BE49-F238E27FC236}">
                <a16:creationId xmlns:a16="http://schemas.microsoft.com/office/drawing/2014/main" id="{F875E9F6-6AF7-4FA1-8202-6009A5906409}"/>
              </a:ext>
            </a:extLst>
          </p:cNvPr>
          <p:cNvSpPr/>
          <p:nvPr/>
        </p:nvSpPr>
        <p:spPr bwMode="auto">
          <a:xfrm>
            <a:off x="1179320" y="2563738"/>
            <a:ext cx="7024643" cy="538385"/>
          </a:xfrm>
          <a:custGeom>
            <a:avLst/>
            <a:gdLst>
              <a:gd name="connsiteX0" fmla="*/ 0 w 7024643"/>
              <a:gd name="connsiteY0" fmla="*/ 538385 h 538385"/>
              <a:gd name="connsiteX1" fmla="*/ 384560 w 7024643"/>
              <a:gd name="connsiteY1" fmla="*/ 282012 h 538385"/>
              <a:gd name="connsiteX2" fmla="*/ 897308 w 7024643"/>
              <a:gd name="connsiteY2" fmla="*/ 427290 h 538385"/>
              <a:gd name="connsiteX3" fmla="*/ 1128044 w 7024643"/>
              <a:gd name="connsiteY3" fmla="*/ 307649 h 538385"/>
              <a:gd name="connsiteX4" fmla="*/ 1666430 w 7024643"/>
              <a:gd name="connsiteY4" fmla="*/ 444382 h 538385"/>
              <a:gd name="connsiteX5" fmla="*/ 2333001 w 7024643"/>
              <a:gd name="connsiteY5" fmla="*/ 145279 h 538385"/>
              <a:gd name="connsiteX6" fmla="*/ 2905570 w 7024643"/>
              <a:gd name="connsiteY6" fmla="*/ 307649 h 538385"/>
              <a:gd name="connsiteX7" fmla="*/ 3452501 w 7024643"/>
              <a:gd name="connsiteY7" fmla="*/ 136733 h 538385"/>
              <a:gd name="connsiteX8" fmla="*/ 4178893 w 7024643"/>
              <a:gd name="connsiteY8" fmla="*/ 341832 h 538385"/>
              <a:gd name="connsiteX9" fmla="*/ 4879648 w 7024643"/>
              <a:gd name="connsiteY9" fmla="*/ 205099 h 538385"/>
              <a:gd name="connsiteX10" fmla="*/ 5170205 w 7024643"/>
              <a:gd name="connsiteY10" fmla="*/ 273466 h 538385"/>
              <a:gd name="connsiteX11" fmla="*/ 5631678 w 7024643"/>
              <a:gd name="connsiteY11" fmla="*/ 102550 h 538385"/>
              <a:gd name="connsiteX12" fmla="*/ 6486258 w 7024643"/>
              <a:gd name="connsiteY12" fmla="*/ 188008 h 538385"/>
              <a:gd name="connsiteX13" fmla="*/ 7024643 w 7024643"/>
              <a:gd name="connsiteY13" fmla="*/ 0 h 538385"/>
              <a:gd name="connsiteX0" fmla="*/ 0 w 7024643"/>
              <a:gd name="connsiteY0" fmla="*/ 538385 h 538385"/>
              <a:gd name="connsiteX1" fmla="*/ 384560 w 7024643"/>
              <a:gd name="connsiteY1" fmla="*/ 282012 h 538385"/>
              <a:gd name="connsiteX2" fmla="*/ 897308 w 7024643"/>
              <a:gd name="connsiteY2" fmla="*/ 427290 h 538385"/>
              <a:gd name="connsiteX3" fmla="*/ 1128044 w 7024643"/>
              <a:gd name="connsiteY3" fmla="*/ 307649 h 538385"/>
              <a:gd name="connsiteX4" fmla="*/ 1666430 w 7024643"/>
              <a:gd name="connsiteY4" fmla="*/ 444382 h 538385"/>
              <a:gd name="connsiteX5" fmla="*/ 2333001 w 7024643"/>
              <a:gd name="connsiteY5" fmla="*/ 145279 h 538385"/>
              <a:gd name="connsiteX6" fmla="*/ 2905570 w 7024643"/>
              <a:gd name="connsiteY6" fmla="*/ 307649 h 538385"/>
              <a:gd name="connsiteX7" fmla="*/ 3452501 w 7024643"/>
              <a:gd name="connsiteY7" fmla="*/ 136733 h 538385"/>
              <a:gd name="connsiteX8" fmla="*/ 4178893 w 7024643"/>
              <a:gd name="connsiteY8" fmla="*/ 307648 h 538385"/>
              <a:gd name="connsiteX9" fmla="*/ 4879648 w 7024643"/>
              <a:gd name="connsiteY9" fmla="*/ 205099 h 538385"/>
              <a:gd name="connsiteX10" fmla="*/ 5170205 w 7024643"/>
              <a:gd name="connsiteY10" fmla="*/ 273466 h 538385"/>
              <a:gd name="connsiteX11" fmla="*/ 5631678 w 7024643"/>
              <a:gd name="connsiteY11" fmla="*/ 102550 h 538385"/>
              <a:gd name="connsiteX12" fmla="*/ 6486258 w 7024643"/>
              <a:gd name="connsiteY12" fmla="*/ 188008 h 538385"/>
              <a:gd name="connsiteX13" fmla="*/ 7024643 w 7024643"/>
              <a:gd name="connsiteY13" fmla="*/ 0 h 538385"/>
              <a:gd name="connsiteX0" fmla="*/ 0 w 7024643"/>
              <a:gd name="connsiteY0" fmla="*/ 538385 h 538385"/>
              <a:gd name="connsiteX1" fmla="*/ 384560 w 7024643"/>
              <a:gd name="connsiteY1" fmla="*/ 282012 h 538385"/>
              <a:gd name="connsiteX2" fmla="*/ 897308 w 7024643"/>
              <a:gd name="connsiteY2" fmla="*/ 427290 h 538385"/>
              <a:gd name="connsiteX3" fmla="*/ 1128044 w 7024643"/>
              <a:gd name="connsiteY3" fmla="*/ 307649 h 538385"/>
              <a:gd name="connsiteX4" fmla="*/ 1666430 w 7024643"/>
              <a:gd name="connsiteY4" fmla="*/ 444382 h 538385"/>
              <a:gd name="connsiteX5" fmla="*/ 2333001 w 7024643"/>
              <a:gd name="connsiteY5" fmla="*/ 145279 h 538385"/>
              <a:gd name="connsiteX6" fmla="*/ 2905570 w 7024643"/>
              <a:gd name="connsiteY6" fmla="*/ 307649 h 538385"/>
              <a:gd name="connsiteX7" fmla="*/ 3452501 w 7024643"/>
              <a:gd name="connsiteY7" fmla="*/ 136733 h 538385"/>
              <a:gd name="connsiteX8" fmla="*/ 4178893 w 7024643"/>
              <a:gd name="connsiteY8" fmla="*/ 307648 h 538385"/>
              <a:gd name="connsiteX9" fmla="*/ 4879648 w 7024643"/>
              <a:gd name="connsiteY9" fmla="*/ 205099 h 538385"/>
              <a:gd name="connsiteX10" fmla="*/ 5324029 w 7024643"/>
              <a:gd name="connsiteY10" fmla="*/ 247828 h 538385"/>
              <a:gd name="connsiteX11" fmla="*/ 5631678 w 7024643"/>
              <a:gd name="connsiteY11" fmla="*/ 102550 h 538385"/>
              <a:gd name="connsiteX12" fmla="*/ 6486258 w 7024643"/>
              <a:gd name="connsiteY12" fmla="*/ 188008 h 538385"/>
              <a:gd name="connsiteX13" fmla="*/ 7024643 w 7024643"/>
              <a:gd name="connsiteY13" fmla="*/ 0 h 538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24643" h="538385">
                <a:moveTo>
                  <a:pt x="0" y="538385"/>
                </a:moveTo>
                <a:cubicBezTo>
                  <a:pt x="117504" y="419456"/>
                  <a:pt x="235009" y="300528"/>
                  <a:pt x="384560" y="282012"/>
                </a:cubicBezTo>
                <a:cubicBezTo>
                  <a:pt x="534111" y="263496"/>
                  <a:pt x="773394" y="423017"/>
                  <a:pt x="897308" y="427290"/>
                </a:cubicBezTo>
                <a:cubicBezTo>
                  <a:pt x="1021222" y="431563"/>
                  <a:pt x="999857" y="304800"/>
                  <a:pt x="1128044" y="307649"/>
                </a:cubicBezTo>
                <a:cubicBezTo>
                  <a:pt x="1256231" y="310498"/>
                  <a:pt x="1465604" y="471444"/>
                  <a:pt x="1666430" y="444382"/>
                </a:cubicBezTo>
                <a:cubicBezTo>
                  <a:pt x="1867256" y="417320"/>
                  <a:pt x="2126478" y="168068"/>
                  <a:pt x="2333001" y="145279"/>
                </a:cubicBezTo>
                <a:cubicBezTo>
                  <a:pt x="2539524" y="122490"/>
                  <a:pt x="2718987" y="309073"/>
                  <a:pt x="2905570" y="307649"/>
                </a:cubicBezTo>
                <a:cubicBezTo>
                  <a:pt x="3092153" y="306225"/>
                  <a:pt x="3240281" y="136733"/>
                  <a:pt x="3452501" y="136733"/>
                </a:cubicBezTo>
                <a:cubicBezTo>
                  <a:pt x="3664721" y="136733"/>
                  <a:pt x="3941035" y="296254"/>
                  <a:pt x="4178893" y="307648"/>
                </a:cubicBezTo>
                <a:cubicBezTo>
                  <a:pt x="4416751" y="319042"/>
                  <a:pt x="4688792" y="215069"/>
                  <a:pt x="4879648" y="205099"/>
                </a:cubicBezTo>
                <a:cubicBezTo>
                  <a:pt x="5070504" y="195129"/>
                  <a:pt x="5198691" y="264919"/>
                  <a:pt x="5324029" y="247828"/>
                </a:cubicBezTo>
                <a:cubicBezTo>
                  <a:pt x="5449367" y="230737"/>
                  <a:pt x="5437973" y="112520"/>
                  <a:pt x="5631678" y="102550"/>
                </a:cubicBezTo>
                <a:cubicBezTo>
                  <a:pt x="5825383" y="92580"/>
                  <a:pt x="6254097" y="205100"/>
                  <a:pt x="6486258" y="188008"/>
                </a:cubicBezTo>
                <a:cubicBezTo>
                  <a:pt x="6718419" y="170916"/>
                  <a:pt x="6871531" y="85458"/>
                  <a:pt x="7024643"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1" name="Rounded Rectangle 12">
            <a:extLst>
              <a:ext uri="{FF2B5EF4-FFF2-40B4-BE49-F238E27FC236}">
                <a16:creationId xmlns:a16="http://schemas.microsoft.com/office/drawing/2014/main" id="{698DDE9D-FF8C-41E2-B673-21D6703E1D9B}"/>
              </a:ext>
            </a:extLst>
          </p:cNvPr>
          <p:cNvSpPr/>
          <p:nvPr/>
        </p:nvSpPr>
        <p:spPr bwMode="auto">
          <a:xfrm>
            <a:off x="1033274" y="275472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2" name="Rounded Rectangle 12">
            <a:extLst>
              <a:ext uri="{FF2B5EF4-FFF2-40B4-BE49-F238E27FC236}">
                <a16:creationId xmlns:a16="http://schemas.microsoft.com/office/drawing/2014/main" id="{250A6324-B9B9-4F96-85F7-0A9A47FA9799}"/>
              </a:ext>
            </a:extLst>
          </p:cNvPr>
          <p:cNvSpPr/>
          <p:nvPr/>
        </p:nvSpPr>
        <p:spPr bwMode="auto">
          <a:xfrm>
            <a:off x="1653728" y="275472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3" name="Rounded Rectangle 12">
            <a:extLst>
              <a:ext uri="{FF2B5EF4-FFF2-40B4-BE49-F238E27FC236}">
                <a16:creationId xmlns:a16="http://schemas.microsoft.com/office/drawing/2014/main" id="{77962771-65B6-4EC8-87EC-3E60A6389F3D}"/>
              </a:ext>
            </a:extLst>
          </p:cNvPr>
          <p:cNvSpPr/>
          <p:nvPr/>
        </p:nvSpPr>
        <p:spPr bwMode="auto">
          <a:xfrm>
            <a:off x="2997608" y="27545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4" name="Rounded Rectangle 12">
            <a:extLst>
              <a:ext uri="{FF2B5EF4-FFF2-40B4-BE49-F238E27FC236}">
                <a16:creationId xmlns:a16="http://schemas.microsoft.com/office/drawing/2014/main" id="{36329896-6619-4976-8670-1E3923AEDD99}"/>
              </a:ext>
            </a:extLst>
          </p:cNvPr>
          <p:cNvSpPr/>
          <p:nvPr/>
        </p:nvSpPr>
        <p:spPr bwMode="auto">
          <a:xfrm>
            <a:off x="4141056" y="27545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5" name="Vrije vorm: vorm 84">
            <a:extLst>
              <a:ext uri="{FF2B5EF4-FFF2-40B4-BE49-F238E27FC236}">
                <a16:creationId xmlns:a16="http://schemas.microsoft.com/office/drawing/2014/main" id="{1A4E023B-4497-4AFB-9DB9-053E84B24894}"/>
              </a:ext>
            </a:extLst>
          </p:cNvPr>
          <p:cNvSpPr/>
          <p:nvPr/>
        </p:nvSpPr>
        <p:spPr bwMode="auto">
          <a:xfrm>
            <a:off x="4247260" y="2948283"/>
            <a:ext cx="1495514" cy="188024"/>
          </a:xfrm>
          <a:custGeom>
            <a:avLst/>
            <a:gdLst>
              <a:gd name="connsiteX0" fmla="*/ 1495514 w 1495514"/>
              <a:gd name="connsiteY0" fmla="*/ 188024 h 188024"/>
              <a:gd name="connsiteX1" fmla="*/ 760576 w 1495514"/>
              <a:gd name="connsiteY1" fmla="*/ 16 h 188024"/>
              <a:gd name="connsiteX2" fmla="*/ 0 w 1495514"/>
              <a:gd name="connsiteY2" fmla="*/ 179478 h 188024"/>
            </a:gdLst>
            <a:ahLst/>
            <a:cxnLst>
              <a:cxn ang="0">
                <a:pos x="connsiteX0" y="connsiteY0"/>
              </a:cxn>
              <a:cxn ang="0">
                <a:pos x="connsiteX1" y="connsiteY1"/>
              </a:cxn>
              <a:cxn ang="0">
                <a:pos x="connsiteX2" y="connsiteY2"/>
              </a:cxn>
            </a:cxnLst>
            <a:rect l="l" t="t" r="r" b="b"/>
            <a:pathLst>
              <a:path w="1495514" h="188024">
                <a:moveTo>
                  <a:pt x="1495514" y="188024"/>
                </a:moveTo>
                <a:cubicBezTo>
                  <a:pt x="1252671" y="94732"/>
                  <a:pt x="1009828" y="1440"/>
                  <a:pt x="760576" y="16"/>
                </a:cubicBezTo>
                <a:cubicBezTo>
                  <a:pt x="511324" y="-1408"/>
                  <a:pt x="255662" y="89035"/>
                  <a:pt x="0" y="17947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6" name="Vrije vorm: vorm 85">
            <a:extLst>
              <a:ext uri="{FF2B5EF4-FFF2-40B4-BE49-F238E27FC236}">
                <a16:creationId xmlns:a16="http://schemas.microsoft.com/office/drawing/2014/main" id="{449CD605-C460-4D18-AC18-AEF621C39BB4}"/>
              </a:ext>
            </a:extLst>
          </p:cNvPr>
          <p:cNvSpPr/>
          <p:nvPr/>
        </p:nvSpPr>
        <p:spPr bwMode="auto">
          <a:xfrm>
            <a:off x="4298534" y="2854197"/>
            <a:ext cx="2162085" cy="273564"/>
          </a:xfrm>
          <a:custGeom>
            <a:avLst/>
            <a:gdLst>
              <a:gd name="connsiteX0" fmla="*/ 2127902 w 2140160"/>
              <a:gd name="connsiteY0" fmla="*/ 248283 h 282466"/>
              <a:gd name="connsiteX1" fmla="*/ 2093719 w 2140160"/>
              <a:gd name="connsiteY1" fmla="*/ 188462 h 282466"/>
              <a:gd name="connsiteX2" fmla="*/ 1751887 w 2140160"/>
              <a:gd name="connsiteY2" fmla="*/ 455 h 282466"/>
              <a:gd name="connsiteX3" fmla="*/ 888762 w 2140160"/>
              <a:gd name="connsiteY3" fmla="*/ 248283 h 282466"/>
              <a:gd name="connsiteX4" fmla="*/ 316194 w 2140160"/>
              <a:gd name="connsiteY4" fmla="*/ 9000 h 282466"/>
              <a:gd name="connsiteX5" fmla="*/ 0 w 2140160"/>
              <a:gd name="connsiteY5" fmla="*/ 282466 h 282466"/>
              <a:gd name="connsiteX0" fmla="*/ 2127902 w 2127902"/>
              <a:gd name="connsiteY0" fmla="*/ 247828 h 282011"/>
              <a:gd name="connsiteX1" fmla="*/ 1751887 w 2127902"/>
              <a:gd name="connsiteY1" fmla="*/ 0 h 282011"/>
              <a:gd name="connsiteX2" fmla="*/ 888762 w 2127902"/>
              <a:gd name="connsiteY2" fmla="*/ 247828 h 282011"/>
              <a:gd name="connsiteX3" fmla="*/ 316194 w 2127902"/>
              <a:gd name="connsiteY3" fmla="*/ 8545 h 282011"/>
              <a:gd name="connsiteX4" fmla="*/ 0 w 2127902"/>
              <a:gd name="connsiteY4" fmla="*/ 282011 h 282011"/>
              <a:gd name="connsiteX0" fmla="*/ 2187723 w 2187723"/>
              <a:gd name="connsiteY0" fmla="*/ 196896 h 282354"/>
              <a:gd name="connsiteX1" fmla="*/ 1751887 w 2187723"/>
              <a:gd name="connsiteY1" fmla="*/ 343 h 282354"/>
              <a:gd name="connsiteX2" fmla="*/ 888762 w 2187723"/>
              <a:gd name="connsiteY2" fmla="*/ 248171 h 282354"/>
              <a:gd name="connsiteX3" fmla="*/ 316194 w 2187723"/>
              <a:gd name="connsiteY3" fmla="*/ 8888 h 282354"/>
              <a:gd name="connsiteX4" fmla="*/ 0 w 2187723"/>
              <a:gd name="connsiteY4" fmla="*/ 282354 h 282354"/>
              <a:gd name="connsiteX0" fmla="*/ 2119356 w 2119356"/>
              <a:gd name="connsiteY0" fmla="*/ 282107 h 282107"/>
              <a:gd name="connsiteX1" fmla="*/ 1751887 w 2119356"/>
              <a:gd name="connsiteY1" fmla="*/ 96 h 282107"/>
              <a:gd name="connsiteX2" fmla="*/ 888762 w 2119356"/>
              <a:gd name="connsiteY2" fmla="*/ 247924 h 282107"/>
              <a:gd name="connsiteX3" fmla="*/ 316194 w 2119356"/>
              <a:gd name="connsiteY3" fmla="*/ 8641 h 282107"/>
              <a:gd name="connsiteX4" fmla="*/ 0 w 2119356"/>
              <a:gd name="connsiteY4" fmla="*/ 282107 h 282107"/>
              <a:gd name="connsiteX0" fmla="*/ 2187722 w 2187722"/>
              <a:gd name="connsiteY0" fmla="*/ 230770 h 282045"/>
              <a:gd name="connsiteX1" fmla="*/ 1751887 w 2187722"/>
              <a:gd name="connsiteY1" fmla="*/ 34 h 282045"/>
              <a:gd name="connsiteX2" fmla="*/ 888762 w 2187722"/>
              <a:gd name="connsiteY2" fmla="*/ 247862 h 282045"/>
              <a:gd name="connsiteX3" fmla="*/ 316194 w 2187722"/>
              <a:gd name="connsiteY3" fmla="*/ 8579 h 282045"/>
              <a:gd name="connsiteX4" fmla="*/ 0 w 2187722"/>
              <a:gd name="connsiteY4" fmla="*/ 282045 h 282045"/>
              <a:gd name="connsiteX0" fmla="*/ 2144993 w 2144993"/>
              <a:gd name="connsiteY0" fmla="*/ 282106 h 282106"/>
              <a:gd name="connsiteX1" fmla="*/ 1751887 w 2144993"/>
              <a:gd name="connsiteY1" fmla="*/ 95 h 282106"/>
              <a:gd name="connsiteX2" fmla="*/ 888762 w 2144993"/>
              <a:gd name="connsiteY2" fmla="*/ 247923 h 282106"/>
              <a:gd name="connsiteX3" fmla="*/ 316194 w 2144993"/>
              <a:gd name="connsiteY3" fmla="*/ 8640 h 282106"/>
              <a:gd name="connsiteX4" fmla="*/ 0 w 2144993"/>
              <a:gd name="connsiteY4" fmla="*/ 282106 h 282106"/>
              <a:gd name="connsiteX0" fmla="*/ 2127902 w 2127902"/>
              <a:gd name="connsiteY0" fmla="*/ 163493 h 283134"/>
              <a:gd name="connsiteX1" fmla="*/ 1751887 w 2127902"/>
              <a:gd name="connsiteY1" fmla="*/ 1123 h 283134"/>
              <a:gd name="connsiteX2" fmla="*/ 888762 w 2127902"/>
              <a:gd name="connsiteY2" fmla="*/ 248951 h 283134"/>
              <a:gd name="connsiteX3" fmla="*/ 316194 w 2127902"/>
              <a:gd name="connsiteY3" fmla="*/ 9668 h 283134"/>
              <a:gd name="connsiteX4" fmla="*/ 0 w 2127902"/>
              <a:gd name="connsiteY4" fmla="*/ 283134 h 283134"/>
              <a:gd name="connsiteX0" fmla="*/ 2187723 w 2187723"/>
              <a:gd name="connsiteY0" fmla="*/ 394638 h 394638"/>
              <a:gd name="connsiteX1" fmla="*/ 1751887 w 2187723"/>
              <a:gd name="connsiteY1" fmla="*/ 1532 h 394638"/>
              <a:gd name="connsiteX2" fmla="*/ 888762 w 2187723"/>
              <a:gd name="connsiteY2" fmla="*/ 249360 h 394638"/>
              <a:gd name="connsiteX3" fmla="*/ 316194 w 2187723"/>
              <a:gd name="connsiteY3" fmla="*/ 10077 h 394638"/>
              <a:gd name="connsiteX4" fmla="*/ 0 w 2187723"/>
              <a:gd name="connsiteY4" fmla="*/ 283543 h 394638"/>
              <a:gd name="connsiteX0" fmla="*/ 2162085 w 2162085"/>
              <a:gd name="connsiteY0" fmla="*/ 282107 h 282107"/>
              <a:gd name="connsiteX1" fmla="*/ 1751887 w 2162085"/>
              <a:gd name="connsiteY1" fmla="*/ 96 h 282107"/>
              <a:gd name="connsiteX2" fmla="*/ 888762 w 2162085"/>
              <a:gd name="connsiteY2" fmla="*/ 247924 h 282107"/>
              <a:gd name="connsiteX3" fmla="*/ 316194 w 2162085"/>
              <a:gd name="connsiteY3" fmla="*/ 8641 h 282107"/>
              <a:gd name="connsiteX4" fmla="*/ 0 w 2162085"/>
              <a:gd name="connsiteY4" fmla="*/ 282107 h 282107"/>
              <a:gd name="connsiteX0" fmla="*/ 2162085 w 2162085"/>
              <a:gd name="connsiteY0" fmla="*/ 273564 h 273564"/>
              <a:gd name="connsiteX1" fmla="*/ 1880074 w 2162085"/>
              <a:gd name="connsiteY1" fmla="*/ 99 h 273564"/>
              <a:gd name="connsiteX2" fmla="*/ 888762 w 2162085"/>
              <a:gd name="connsiteY2" fmla="*/ 239381 h 273564"/>
              <a:gd name="connsiteX3" fmla="*/ 316194 w 2162085"/>
              <a:gd name="connsiteY3" fmla="*/ 98 h 273564"/>
              <a:gd name="connsiteX4" fmla="*/ 0 w 2162085"/>
              <a:gd name="connsiteY4" fmla="*/ 273564 h 273564"/>
              <a:gd name="connsiteX0" fmla="*/ 2162085 w 2162085"/>
              <a:gd name="connsiteY0" fmla="*/ 273564 h 273564"/>
              <a:gd name="connsiteX1" fmla="*/ 1880074 w 2162085"/>
              <a:gd name="connsiteY1" fmla="*/ 99 h 273564"/>
              <a:gd name="connsiteX2" fmla="*/ 888762 w 2162085"/>
              <a:gd name="connsiteY2" fmla="*/ 239381 h 273564"/>
              <a:gd name="connsiteX3" fmla="*/ 316194 w 2162085"/>
              <a:gd name="connsiteY3" fmla="*/ 98 h 273564"/>
              <a:gd name="connsiteX4" fmla="*/ 0 w 2162085"/>
              <a:gd name="connsiteY4" fmla="*/ 273564 h 273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2085" h="273564">
                <a:moveTo>
                  <a:pt x="2162085" y="273564"/>
                </a:moveTo>
                <a:cubicBezTo>
                  <a:pt x="2143569" y="187750"/>
                  <a:pt x="2092294" y="5796"/>
                  <a:pt x="1880074" y="99"/>
                </a:cubicBezTo>
                <a:cubicBezTo>
                  <a:pt x="1667854" y="-5598"/>
                  <a:pt x="1149409" y="239381"/>
                  <a:pt x="888762" y="239381"/>
                </a:cubicBezTo>
                <a:cubicBezTo>
                  <a:pt x="628115" y="239381"/>
                  <a:pt x="464321" y="-5599"/>
                  <a:pt x="316194" y="98"/>
                </a:cubicBezTo>
                <a:cubicBezTo>
                  <a:pt x="168067" y="5795"/>
                  <a:pt x="84033" y="139679"/>
                  <a:pt x="0" y="273564"/>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7" name="Rounded Rectangle 12">
            <a:extLst>
              <a:ext uri="{FF2B5EF4-FFF2-40B4-BE49-F238E27FC236}">
                <a16:creationId xmlns:a16="http://schemas.microsoft.com/office/drawing/2014/main" id="{B7E9CE65-8F56-4D82-AEB7-1856AC923B4E}"/>
              </a:ext>
            </a:extLst>
          </p:cNvPr>
          <p:cNvSpPr/>
          <p:nvPr/>
        </p:nvSpPr>
        <p:spPr bwMode="auto">
          <a:xfrm>
            <a:off x="6188843" y="27545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8" name="Rounded Rectangle 12">
            <a:extLst>
              <a:ext uri="{FF2B5EF4-FFF2-40B4-BE49-F238E27FC236}">
                <a16:creationId xmlns:a16="http://schemas.microsoft.com/office/drawing/2014/main" id="{38DD53F5-27BF-42BE-95CB-B0D4D54DFAB3}"/>
              </a:ext>
            </a:extLst>
          </p:cNvPr>
          <p:cNvSpPr/>
          <p:nvPr/>
        </p:nvSpPr>
        <p:spPr bwMode="auto">
          <a:xfrm>
            <a:off x="7011197" y="275425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9" name="Rounded Rectangle 12">
            <a:extLst>
              <a:ext uri="{FF2B5EF4-FFF2-40B4-BE49-F238E27FC236}">
                <a16:creationId xmlns:a16="http://schemas.microsoft.com/office/drawing/2014/main" id="{1101D560-BB11-41DA-BDCF-6F1B36CA771D}"/>
              </a:ext>
            </a:extLst>
          </p:cNvPr>
          <p:cNvSpPr/>
          <p:nvPr/>
        </p:nvSpPr>
        <p:spPr bwMode="auto">
          <a:xfrm>
            <a:off x="3864152" y="34825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a16="http://schemas.microsoft.com/office/drawing/2014/main" id="{BC3C4B9B-9B09-44DF-81E5-8CB09E6466E7}"/>
              </a:ext>
            </a:extLst>
          </p:cNvPr>
          <p:cNvSpPr/>
          <p:nvPr/>
        </p:nvSpPr>
        <p:spPr bwMode="auto">
          <a:xfrm>
            <a:off x="3951215" y="3657586"/>
            <a:ext cx="897622" cy="201350"/>
          </a:xfrm>
          <a:custGeom>
            <a:avLst/>
            <a:gdLst>
              <a:gd name="connsiteX0" fmla="*/ 897622 w 897622"/>
              <a:gd name="connsiteY0" fmla="*/ 201350 h 201350"/>
              <a:gd name="connsiteX1" fmla="*/ 402671 w 897622"/>
              <a:gd name="connsiteY1" fmla="*/ 14 h 201350"/>
              <a:gd name="connsiteX2" fmla="*/ 0 w 897622"/>
              <a:gd name="connsiteY2" fmla="*/ 192961 h 201350"/>
            </a:gdLst>
            <a:ahLst/>
            <a:cxnLst>
              <a:cxn ang="0">
                <a:pos x="connsiteX0" y="connsiteY0"/>
              </a:cxn>
              <a:cxn ang="0">
                <a:pos x="connsiteX1" y="connsiteY1"/>
              </a:cxn>
              <a:cxn ang="0">
                <a:pos x="connsiteX2" y="connsiteY2"/>
              </a:cxn>
            </a:cxnLst>
            <a:rect l="l" t="t" r="r" b="b"/>
            <a:pathLst>
              <a:path w="897622" h="201350">
                <a:moveTo>
                  <a:pt x="897622" y="201350"/>
                </a:moveTo>
                <a:cubicBezTo>
                  <a:pt x="724948" y="101381"/>
                  <a:pt x="552275" y="1412"/>
                  <a:pt x="402671" y="14"/>
                </a:cubicBezTo>
                <a:cubicBezTo>
                  <a:pt x="253067" y="-1384"/>
                  <a:pt x="126533" y="95788"/>
                  <a:pt x="0" y="19296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0" name="Rounded Rectangle 12">
            <a:extLst>
              <a:ext uri="{FF2B5EF4-FFF2-40B4-BE49-F238E27FC236}">
                <a16:creationId xmlns:a16="http://schemas.microsoft.com/office/drawing/2014/main" id="{44BC372E-2C6D-4307-AD2A-D83E5E09D0B3}"/>
              </a:ext>
            </a:extLst>
          </p:cNvPr>
          <p:cNvSpPr/>
          <p:nvPr/>
        </p:nvSpPr>
        <p:spPr bwMode="auto">
          <a:xfrm>
            <a:off x="2245726" y="423259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1" name="Rounded Rectangle 12">
            <a:extLst>
              <a:ext uri="{FF2B5EF4-FFF2-40B4-BE49-F238E27FC236}">
                <a16:creationId xmlns:a16="http://schemas.microsoft.com/office/drawing/2014/main" id="{6434DAC5-6673-41B9-AA1A-50F3A8BAE15B}"/>
              </a:ext>
            </a:extLst>
          </p:cNvPr>
          <p:cNvSpPr/>
          <p:nvPr/>
        </p:nvSpPr>
        <p:spPr bwMode="auto">
          <a:xfrm>
            <a:off x="5260326" y="423668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2" name="Rounded Rectangle 12">
            <a:extLst>
              <a:ext uri="{FF2B5EF4-FFF2-40B4-BE49-F238E27FC236}">
                <a16:creationId xmlns:a16="http://schemas.microsoft.com/office/drawing/2014/main" id="{2EE7A761-7FCD-40D7-8668-C55DA7B7340E}"/>
              </a:ext>
            </a:extLst>
          </p:cNvPr>
          <p:cNvSpPr/>
          <p:nvPr/>
        </p:nvSpPr>
        <p:spPr bwMode="auto">
          <a:xfrm>
            <a:off x="7460908" y="42283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 name="Vrije vorm: vorm 2">
            <a:extLst>
              <a:ext uri="{FF2B5EF4-FFF2-40B4-BE49-F238E27FC236}">
                <a16:creationId xmlns:a16="http://schemas.microsoft.com/office/drawing/2014/main" id="{430E4C84-3839-4671-97BA-1E9EB4BCF952}"/>
              </a:ext>
            </a:extLst>
          </p:cNvPr>
          <p:cNvSpPr/>
          <p:nvPr/>
        </p:nvSpPr>
        <p:spPr bwMode="auto">
          <a:xfrm>
            <a:off x="2449585" y="4840448"/>
            <a:ext cx="5251509" cy="553673"/>
          </a:xfrm>
          <a:custGeom>
            <a:avLst/>
            <a:gdLst>
              <a:gd name="connsiteX0" fmla="*/ 0 w 5251509"/>
              <a:gd name="connsiteY0" fmla="*/ 553673 h 553673"/>
              <a:gd name="connsiteX1" fmla="*/ 209725 w 5251509"/>
              <a:gd name="connsiteY1" fmla="*/ 260058 h 553673"/>
              <a:gd name="connsiteX2" fmla="*/ 687898 w 5251509"/>
              <a:gd name="connsiteY2" fmla="*/ 302003 h 553673"/>
              <a:gd name="connsiteX3" fmla="*/ 981512 w 5251509"/>
              <a:gd name="connsiteY3" fmla="*/ 117446 h 553673"/>
              <a:gd name="connsiteX4" fmla="*/ 1526797 w 5251509"/>
              <a:gd name="connsiteY4" fmla="*/ 377504 h 553673"/>
              <a:gd name="connsiteX5" fmla="*/ 1979802 w 5251509"/>
              <a:gd name="connsiteY5" fmla="*/ 125835 h 553673"/>
              <a:gd name="connsiteX6" fmla="*/ 2441197 w 5251509"/>
              <a:gd name="connsiteY6" fmla="*/ 369115 h 553673"/>
              <a:gd name="connsiteX7" fmla="*/ 2869035 w 5251509"/>
              <a:gd name="connsiteY7" fmla="*/ 92279 h 553673"/>
              <a:gd name="connsiteX8" fmla="*/ 3724712 w 5251509"/>
              <a:gd name="connsiteY8" fmla="*/ 243280 h 553673"/>
              <a:gd name="connsiteX9" fmla="*/ 4211274 w 5251509"/>
              <a:gd name="connsiteY9" fmla="*/ 75501 h 553673"/>
              <a:gd name="connsiteX10" fmla="*/ 4966283 w 5251509"/>
              <a:gd name="connsiteY10" fmla="*/ 184558 h 553673"/>
              <a:gd name="connsiteX11" fmla="*/ 5251509 w 5251509"/>
              <a:gd name="connsiteY11" fmla="*/ 0 h 553673"/>
              <a:gd name="connsiteX0" fmla="*/ 0 w 5251509"/>
              <a:gd name="connsiteY0" fmla="*/ 553673 h 553673"/>
              <a:gd name="connsiteX1" fmla="*/ 209725 w 5251509"/>
              <a:gd name="connsiteY1" fmla="*/ 260058 h 553673"/>
              <a:gd name="connsiteX2" fmla="*/ 687898 w 5251509"/>
              <a:gd name="connsiteY2" fmla="*/ 302003 h 553673"/>
              <a:gd name="connsiteX3" fmla="*/ 1098958 w 5251509"/>
              <a:gd name="connsiteY3" fmla="*/ 117446 h 553673"/>
              <a:gd name="connsiteX4" fmla="*/ 1526797 w 5251509"/>
              <a:gd name="connsiteY4" fmla="*/ 377504 h 553673"/>
              <a:gd name="connsiteX5" fmla="*/ 1979802 w 5251509"/>
              <a:gd name="connsiteY5" fmla="*/ 125835 h 553673"/>
              <a:gd name="connsiteX6" fmla="*/ 2441197 w 5251509"/>
              <a:gd name="connsiteY6" fmla="*/ 369115 h 553673"/>
              <a:gd name="connsiteX7" fmla="*/ 2869035 w 5251509"/>
              <a:gd name="connsiteY7" fmla="*/ 92279 h 553673"/>
              <a:gd name="connsiteX8" fmla="*/ 3724712 w 5251509"/>
              <a:gd name="connsiteY8" fmla="*/ 243280 h 553673"/>
              <a:gd name="connsiteX9" fmla="*/ 4211274 w 5251509"/>
              <a:gd name="connsiteY9" fmla="*/ 75501 h 553673"/>
              <a:gd name="connsiteX10" fmla="*/ 4966283 w 5251509"/>
              <a:gd name="connsiteY10" fmla="*/ 184558 h 553673"/>
              <a:gd name="connsiteX11" fmla="*/ 5251509 w 5251509"/>
              <a:gd name="connsiteY11" fmla="*/ 0 h 553673"/>
              <a:gd name="connsiteX0" fmla="*/ 0 w 5251509"/>
              <a:gd name="connsiteY0" fmla="*/ 553673 h 553673"/>
              <a:gd name="connsiteX1" fmla="*/ 209725 w 5251509"/>
              <a:gd name="connsiteY1" fmla="*/ 260058 h 553673"/>
              <a:gd name="connsiteX2" fmla="*/ 687898 w 5251509"/>
              <a:gd name="connsiteY2" fmla="*/ 302003 h 553673"/>
              <a:gd name="connsiteX3" fmla="*/ 1098958 w 5251509"/>
              <a:gd name="connsiteY3" fmla="*/ 117446 h 553673"/>
              <a:gd name="connsiteX4" fmla="*/ 1526797 w 5251509"/>
              <a:gd name="connsiteY4" fmla="*/ 335559 h 553673"/>
              <a:gd name="connsiteX5" fmla="*/ 1979802 w 5251509"/>
              <a:gd name="connsiteY5" fmla="*/ 125835 h 553673"/>
              <a:gd name="connsiteX6" fmla="*/ 2441197 w 5251509"/>
              <a:gd name="connsiteY6" fmla="*/ 369115 h 553673"/>
              <a:gd name="connsiteX7" fmla="*/ 2869035 w 5251509"/>
              <a:gd name="connsiteY7" fmla="*/ 92279 h 553673"/>
              <a:gd name="connsiteX8" fmla="*/ 3724712 w 5251509"/>
              <a:gd name="connsiteY8" fmla="*/ 243280 h 553673"/>
              <a:gd name="connsiteX9" fmla="*/ 4211274 w 5251509"/>
              <a:gd name="connsiteY9" fmla="*/ 75501 h 553673"/>
              <a:gd name="connsiteX10" fmla="*/ 4966283 w 5251509"/>
              <a:gd name="connsiteY10" fmla="*/ 184558 h 553673"/>
              <a:gd name="connsiteX11" fmla="*/ 5251509 w 5251509"/>
              <a:gd name="connsiteY11" fmla="*/ 0 h 553673"/>
              <a:gd name="connsiteX0" fmla="*/ 0 w 5251509"/>
              <a:gd name="connsiteY0" fmla="*/ 553673 h 553673"/>
              <a:gd name="connsiteX1" fmla="*/ 209725 w 5251509"/>
              <a:gd name="connsiteY1" fmla="*/ 260058 h 553673"/>
              <a:gd name="connsiteX2" fmla="*/ 687898 w 5251509"/>
              <a:gd name="connsiteY2" fmla="*/ 302003 h 553673"/>
              <a:gd name="connsiteX3" fmla="*/ 1098958 w 5251509"/>
              <a:gd name="connsiteY3" fmla="*/ 117446 h 553673"/>
              <a:gd name="connsiteX4" fmla="*/ 1526797 w 5251509"/>
              <a:gd name="connsiteY4" fmla="*/ 335559 h 553673"/>
              <a:gd name="connsiteX5" fmla="*/ 2013358 w 5251509"/>
              <a:gd name="connsiteY5" fmla="*/ 125835 h 553673"/>
              <a:gd name="connsiteX6" fmla="*/ 2441197 w 5251509"/>
              <a:gd name="connsiteY6" fmla="*/ 369115 h 553673"/>
              <a:gd name="connsiteX7" fmla="*/ 2869035 w 5251509"/>
              <a:gd name="connsiteY7" fmla="*/ 92279 h 553673"/>
              <a:gd name="connsiteX8" fmla="*/ 3724712 w 5251509"/>
              <a:gd name="connsiteY8" fmla="*/ 243280 h 553673"/>
              <a:gd name="connsiteX9" fmla="*/ 4211274 w 5251509"/>
              <a:gd name="connsiteY9" fmla="*/ 75501 h 553673"/>
              <a:gd name="connsiteX10" fmla="*/ 4966283 w 5251509"/>
              <a:gd name="connsiteY10" fmla="*/ 184558 h 553673"/>
              <a:gd name="connsiteX11" fmla="*/ 5251509 w 5251509"/>
              <a:gd name="connsiteY11" fmla="*/ 0 h 553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51509" h="553673">
                <a:moveTo>
                  <a:pt x="0" y="553673"/>
                </a:moveTo>
                <a:cubicBezTo>
                  <a:pt x="47537" y="427838"/>
                  <a:pt x="95075" y="302003"/>
                  <a:pt x="209725" y="260058"/>
                </a:cubicBezTo>
                <a:cubicBezTo>
                  <a:pt x="324375" y="218113"/>
                  <a:pt x="539693" y="325772"/>
                  <a:pt x="687898" y="302003"/>
                </a:cubicBezTo>
                <a:cubicBezTo>
                  <a:pt x="836103" y="278234"/>
                  <a:pt x="959142" y="111853"/>
                  <a:pt x="1098958" y="117446"/>
                </a:cubicBezTo>
                <a:cubicBezTo>
                  <a:pt x="1238774" y="123039"/>
                  <a:pt x="1374397" y="334161"/>
                  <a:pt x="1526797" y="335559"/>
                </a:cubicBezTo>
                <a:cubicBezTo>
                  <a:pt x="1679197" y="336957"/>
                  <a:pt x="1860958" y="120242"/>
                  <a:pt x="2013358" y="125835"/>
                </a:cubicBezTo>
                <a:cubicBezTo>
                  <a:pt x="2165758" y="131428"/>
                  <a:pt x="2298584" y="374708"/>
                  <a:pt x="2441197" y="369115"/>
                </a:cubicBezTo>
                <a:cubicBezTo>
                  <a:pt x="2583810" y="363522"/>
                  <a:pt x="2655116" y="113251"/>
                  <a:pt x="2869035" y="92279"/>
                </a:cubicBezTo>
                <a:cubicBezTo>
                  <a:pt x="3082954" y="71307"/>
                  <a:pt x="3501006" y="246076"/>
                  <a:pt x="3724712" y="243280"/>
                </a:cubicBezTo>
                <a:cubicBezTo>
                  <a:pt x="3948419" y="240484"/>
                  <a:pt x="4004346" y="85288"/>
                  <a:pt x="4211274" y="75501"/>
                </a:cubicBezTo>
                <a:cubicBezTo>
                  <a:pt x="4418202" y="65714"/>
                  <a:pt x="4792911" y="197141"/>
                  <a:pt x="4966283" y="184558"/>
                </a:cubicBezTo>
                <a:cubicBezTo>
                  <a:pt x="5139656" y="171974"/>
                  <a:pt x="5195582" y="85987"/>
                  <a:pt x="525150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 name="Vrije vorm: vorm 3">
            <a:extLst>
              <a:ext uri="{FF2B5EF4-FFF2-40B4-BE49-F238E27FC236}">
                <a16:creationId xmlns:a16="http://schemas.microsoft.com/office/drawing/2014/main" id="{17DD3C6A-7F81-4A90-B52E-6FDE4402B4DF}"/>
              </a:ext>
            </a:extLst>
          </p:cNvPr>
          <p:cNvSpPr/>
          <p:nvPr/>
        </p:nvSpPr>
        <p:spPr bwMode="auto">
          <a:xfrm>
            <a:off x="2491530" y="4957553"/>
            <a:ext cx="679509" cy="453346"/>
          </a:xfrm>
          <a:custGeom>
            <a:avLst/>
            <a:gdLst>
              <a:gd name="connsiteX0" fmla="*/ 679509 w 679509"/>
              <a:gd name="connsiteY0" fmla="*/ 394623 h 453346"/>
              <a:gd name="connsiteX1" fmla="*/ 427839 w 679509"/>
              <a:gd name="connsiteY1" fmla="*/ 341 h 453346"/>
              <a:gd name="connsiteX2" fmla="*/ 0 w 679509"/>
              <a:gd name="connsiteY2" fmla="*/ 453346 h 453346"/>
            </a:gdLst>
            <a:ahLst/>
            <a:cxnLst>
              <a:cxn ang="0">
                <a:pos x="connsiteX0" y="connsiteY0"/>
              </a:cxn>
              <a:cxn ang="0">
                <a:pos x="connsiteX1" y="connsiteY1"/>
              </a:cxn>
              <a:cxn ang="0">
                <a:pos x="connsiteX2" y="connsiteY2"/>
              </a:cxn>
            </a:cxnLst>
            <a:rect l="l" t="t" r="r" b="b"/>
            <a:pathLst>
              <a:path w="679509" h="453346">
                <a:moveTo>
                  <a:pt x="679509" y="394623"/>
                </a:moveTo>
                <a:cubicBezTo>
                  <a:pt x="610299" y="192588"/>
                  <a:pt x="541090" y="-9446"/>
                  <a:pt x="427839" y="341"/>
                </a:cubicBezTo>
                <a:cubicBezTo>
                  <a:pt x="314588" y="10128"/>
                  <a:pt x="157294" y="231737"/>
                  <a:pt x="0" y="453346"/>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3" name="Rounded Rectangle 12">
            <a:extLst>
              <a:ext uri="{FF2B5EF4-FFF2-40B4-BE49-F238E27FC236}">
                <a16:creationId xmlns:a16="http://schemas.microsoft.com/office/drawing/2014/main" id="{35BD0BFF-ACF1-4ED6-A3B4-3793D02E4C49}"/>
              </a:ext>
            </a:extLst>
          </p:cNvPr>
          <p:cNvSpPr/>
          <p:nvPr/>
        </p:nvSpPr>
        <p:spPr bwMode="auto">
          <a:xfrm>
            <a:off x="2976113" y="50122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6D42564C-ECB7-40FE-9EBF-99D33A6EB5AF}"/>
              </a:ext>
            </a:extLst>
          </p:cNvPr>
          <p:cNvSpPr/>
          <p:nvPr/>
        </p:nvSpPr>
        <p:spPr bwMode="auto">
          <a:xfrm>
            <a:off x="3215640" y="5600700"/>
            <a:ext cx="3505200" cy="367528"/>
          </a:xfrm>
          <a:custGeom>
            <a:avLst/>
            <a:gdLst>
              <a:gd name="connsiteX0" fmla="*/ 3505200 w 3505200"/>
              <a:gd name="connsiteY0" fmla="*/ 15240 h 367528"/>
              <a:gd name="connsiteX1" fmla="*/ 2827020 w 3505200"/>
              <a:gd name="connsiteY1" fmla="*/ 365760 h 367528"/>
              <a:gd name="connsiteX2" fmla="*/ 1752600 w 3505200"/>
              <a:gd name="connsiteY2" fmla="*/ 152400 h 367528"/>
              <a:gd name="connsiteX3" fmla="*/ 609600 w 3505200"/>
              <a:gd name="connsiteY3" fmla="*/ 182880 h 367528"/>
              <a:gd name="connsiteX4" fmla="*/ 0 w 3505200"/>
              <a:gd name="connsiteY4" fmla="*/ 0 h 367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5200" h="367528">
                <a:moveTo>
                  <a:pt x="3505200" y="15240"/>
                </a:moveTo>
                <a:cubicBezTo>
                  <a:pt x="3312160" y="179070"/>
                  <a:pt x="3119120" y="342900"/>
                  <a:pt x="2827020" y="365760"/>
                </a:cubicBezTo>
                <a:cubicBezTo>
                  <a:pt x="2534920" y="388620"/>
                  <a:pt x="2122170" y="182880"/>
                  <a:pt x="1752600" y="152400"/>
                </a:cubicBezTo>
                <a:cubicBezTo>
                  <a:pt x="1383030" y="121920"/>
                  <a:pt x="901700" y="208280"/>
                  <a:pt x="609600" y="182880"/>
                </a:cubicBezTo>
                <a:cubicBezTo>
                  <a:pt x="317500" y="157480"/>
                  <a:pt x="158750" y="78740"/>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vorm 5">
            <a:extLst>
              <a:ext uri="{FF2B5EF4-FFF2-40B4-BE49-F238E27FC236}">
                <a16:creationId xmlns:a16="http://schemas.microsoft.com/office/drawing/2014/main" id="{4F83774C-4E7B-4922-98B8-D0BA5E846CA6}"/>
              </a:ext>
            </a:extLst>
          </p:cNvPr>
          <p:cNvSpPr/>
          <p:nvPr/>
        </p:nvSpPr>
        <p:spPr bwMode="auto">
          <a:xfrm>
            <a:off x="3154680" y="5585460"/>
            <a:ext cx="4899660" cy="404767"/>
          </a:xfrm>
          <a:custGeom>
            <a:avLst/>
            <a:gdLst>
              <a:gd name="connsiteX0" fmla="*/ 4899660 w 4899660"/>
              <a:gd name="connsiteY0" fmla="*/ 53340 h 404767"/>
              <a:gd name="connsiteX1" fmla="*/ 4312920 w 4899660"/>
              <a:gd name="connsiteY1" fmla="*/ 350520 h 404767"/>
              <a:gd name="connsiteX2" fmla="*/ 3886200 w 4899660"/>
              <a:gd name="connsiteY2" fmla="*/ 228600 h 404767"/>
              <a:gd name="connsiteX3" fmla="*/ 3421380 w 4899660"/>
              <a:gd name="connsiteY3" fmla="*/ 403860 h 404767"/>
              <a:gd name="connsiteX4" fmla="*/ 2644140 w 4899660"/>
              <a:gd name="connsiteY4" fmla="*/ 137160 h 404767"/>
              <a:gd name="connsiteX5" fmla="*/ 1645920 w 4899660"/>
              <a:gd name="connsiteY5" fmla="*/ 335280 h 404767"/>
              <a:gd name="connsiteX6" fmla="*/ 838200 w 4899660"/>
              <a:gd name="connsiteY6" fmla="*/ 91440 h 404767"/>
              <a:gd name="connsiteX7" fmla="*/ 236220 w 4899660"/>
              <a:gd name="connsiteY7" fmla="*/ 266700 h 404767"/>
              <a:gd name="connsiteX8" fmla="*/ 0 w 4899660"/>
              <a:gd name="connsiteY8" fmla="*/ 0 h 404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99660" h="404767">
                <a:moveTo>
                  <a:pt x="4899660" y="53340"/>
                </a:moveTo>
                <a:cubicBezTo>
                  <a:pt x="4690745" y="187325"/>
                  <a:pt x="4481830" y="321310"/>
                  <a:pt x="4312920" y="350520"/>
                </a:cubicBezTo>
                <a:cubicBezTo>
                  <a:pt x="4144010" y="379730"/>
                  <a:pt x="4034790" y="219710"/>
                  <a:pt x="3886200" y="228600"/>
                </a:cubicBezTo>
                <a:cubicBezTo>
                  <a:pt x="3737610" y="237490"/>
                  <a:pt x="3628390" y="419100"/>
                  <a:pt x="3421380" y="403860"/>
                </a:cubicBezTo>
                <a:cubicBezTo>
                  <a:pt x="3214370" y="388620"/>
                  <a:pt x="2940050" y="148590"/>
                  <a:pt x="2644140" y="137160"/>
                </a:cubicBezTo>
                <a:cubicBezTo>
                  <a:pt x="2348230" y="125730"/>
                  <a:pt x="1946910" y="342900"/>
                  <a:pt x="1645920" y="335280"/>
                </a:cubicBezTo>
                <a:cubicBezTo>
                  <a:pt x="1344930" y="327660"/>
                  <a:pt x="1073150" y="102870"/>
                  <a:pt x="838200" y="91440"/>
                </a:cubicBezTo>
                <a:cubicBezTo>
                  <a:pt x="603250" y="80010"/>
                  <a:pt x="375920" y="281940"/>
                  <a:pt x="236220" y="266700"/>
                </a:cubicBezTo>
                <a:cubicBezTo>
                  <a:pt x="96520" y="251460"/>
                  <a:pt x="48260" y="125730"/>
                  <a:pt x="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4" name="Rounded Rectangle 12">
            <a:extLst>
              <a:ext uri="{FF2B5EF4-FFF2-40B4-BE49-F238E27FC236}">
                <a16:creationId xmlns:a16="http://schemas.microsoft.com/office/drawing/2014/main" id="{5017F8FD-9C8C-4834-8EB7-71BA949F83C2}"/>
              </a:ext>
            </a:extLst>
          </p:cNvPr>
          <p:cNvSpPr/>
          <p:nvPr/>
        </p:nvSpPr>
        <p:spPr bwMode="auto">
          <a:xfrm>
            <a:off x="8111175" y="42283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609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arn(outVertical)">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out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arn(outVertical)">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arn(outVertical)">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arn(outVertical)">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barn(outVertical)">
                                      <p:cBhvr>
                                        <p:cTn id="54" dur="500"/>
                                        <p:tgtEl>
                                          <p:spTgt spid="24"/>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37" fill="hold"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barn(outVertical)">
                                      <p:cBhvr>
                                        <p:cTn id="64" dur="500"/>
                                        <p:tgtEl>
                                          <p:spTgt spid="26"/>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barn(outVertical)">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nodeType="click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barn(outVertical)">
                                      <p:cBhvr>
                                        <p:cTn id="74" dur="500"/>
                                        <p:tgtEl>
                                          <p:spTgt spid="30"/>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37" fill="hold" nodeType="click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barn(outVertical)">
                                      <p:cBhvr>
                                        <p:cTn id="79" dur="500"/>
                                        <p:tgtEl>
                                          <p:spTgt spid="34"/>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500"/>
                                        <p:tgtEl>
                                          <p:spTgt spid="36"/>
                                        </p:tgtEl>
                                      </p:cBhvr>
                                    </p:animEffect>
                                  </p:childTnLst>
                                </p:cTn>
                              </p:par>
                              <p:par>
                                <p:cTn id="92" presetID="35" presetClass="entr" presetSubtype="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style.rotation</p:attrName>
                                        </p:attrNameLst>
                                      </p:cBhvr>
                                      <p:tavLst>
                                        <p:tav tm="0">
                                          <p:val>
                                            <p:fltVal val="720"/>
                                          </p:val>
                                        </p:tav>
                                        <p:tav tm="100000">
                                          <p:val>
                                            <p:fltVal val="0"/>
                                          </p:val>
                                        </p:tav>
                                      </p:tavLst>
                                    </p:anim>
                                    <p:anim calcmode="lin" valueType="num">
                                      <p:cBhvr>
                                        <p:cTn id="96" dur="1000" fill="hold"/>
                                        <p:tgtEl>
                                          <p:spTgt spid="35"/>
                                        </p:tgtEl>
                                        <p:attrNameLst>
                                          <p:attrName>ppt_h</p:attrName>
                                        </p:attrNameLst>
                                      </p:cBhvr>
                                      <p:tavLst>
                                        <p:tav tm="0">
                                          <p:val>
                                            <p:fltVal val="0"/>
                                          </p:val>
                                        </p:tav>
                                        <p:tav tm="100000">
                                          <p:val>
                                            <p:strVal val="#ppt_h"/>
                                          </p:val>
                                        </p:tav>
                                      </p:tavLst>
                                    </p:anim>
                                    <p:anim calcmode="lin" valueType="num">
                                      <p:cBhvr>
                                        <p:cTn id="97" dur="1000" fill="hold"/>
                                        <p:tgtEl>
                                          <p:spTgt spid="35"/>
                                        </p:tgtEl>
                                        <p:attrNameLst>
                                          <p:attrName>ppt_w</p:attrName>
                                        </p:attrNameLst>
                                      </p:cBhvr>
                                      <p:tavLst>
                                        <p:tav tm="0">
                                          <p:val>
                                            <p:fltVal val="0"/>
                                          </p:val>
                                        </p:tav>
                                        <p:tav tm="100000">
                                          <p:val>
                                            <p:strVal val="#ppt_w"/>
                                          </p:val>
                                        </p:tav>
                                      </p:tavLst>
                                    </p:anim>
                                  </p:childTnLst>
                                </p:cTn>
                              </p:par>
                            </p:childTnLst>
                          </p:cTn>
                        </p:par>
                        <p:par>
                          <p:cTn id="98" fill="hold">
                            <p:stCondLst>
                              <p:cond delay="1000"/>
                            </p:stCondLst>
                            <p:childTnLst>
                              <p:par>
                                <p:cTn id="99" presetID="22" presetClass="entr" presetSubtype="2" fill="hold" grpId="0" nodeType="afterEffect">
                                  <p:stCondLst>
                                    <p:cond delay="0"/>
                                  </p:stCondLst>
                                  <p:childTnLst>
                                    <p:set>
                                      <p:cBhvr>
                                        <p:cTn id="100" dur="1" fill="hold">
                                          <p:stCondLst>
                                            <p:cond delay="0"/>
                                          </p:stCondLst>
                                        </p:cTn>
                                        <p:tgtEl>
                                          <p:spTgt spid="37"/>
                                        </p:tgtEl>
                                        <p:attrNameLst>
                                          <p:attrName>style.visibility</p:attrName>
                                        </p:attrNameLst>
                                      </p:cBhvr>
                                      <p:to>
                                        <p:strVal val="visible"/>
                                      </p:to>
                                    </p:set>
                                    <p:animEffect transition="in" filter="wipe(right)">
                                      <p:cBhvr>
                                        <p:cTn id="101" dur="500"/>
                                        <p:tgtEl>
                                          <p:spTgt spid="37"/>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wipe(left)">
                                      <p:cBhvr>
                                        <p:cTn id="106" dur="500"/>
                                        <p:tgtEl>
                                          <p:spTgt spid="40"/>
                                        </p:tgtEl>
                                      </p:cBhvr>
                                    </p:animEffect>
                                  </p:childTnLst>
                                </p:cTn>
                              </p:par>
                              <p:par>
                                <p:cTn id="107" presetID="35" presetClass="entr" presetSubtype="0" fill="hold" grpId="0" nodeType="withEffect">
                                  <p:stCondLst>
                                    <p:cond delay="0"/>
                                  </p:stCondLst>
                                  <p:childTnLst>
                                    <p:set>
                                      <p:cBhvr>
                                        <p:cTn id="108" dur="1" fill="hold">
                                          <p:stCondLst>
                                            <p:cond delay="0"/>
                                          </p:stCondLst>
                                        </p:cTn>
                                        <p:tgtEl>
                                          <p:spTgt spid="41"/>
                                        </p:tgtEl>
                                        <p:attrNameLst>
                                          <p:attrName>style.visibility</p:attrName>
                                        </p:attrNameLst>
                                      </p:cBhvr>
                                      <p:to>
                                        <p:strVal val="visible"/>
                                      </p:to>
                                    </p:set>
                                    <p:animEffect transition="in" filter="fade">
                                      <p:cBhvr>
                                        <p:cTn id="109" dur="1000"/>
                                        <p:tgtEl>
                                          <p:spTgt spid="41"/>
                                        </p:tgtEl>
                                      </p:cBhvr>
                                    </p:animEffect>
                                    <p:anim calcmode="lin" valueType="num">
                                      <p:cBhvr>
                                        <p:cTn id="110" dur="1000" fill="hold"/>
                                        <p:tgtEl>
                                          <p:spTgt spid="41"/>
                                        </p:tgtEl>
                                        <p:attrNameLst>
                                          <p:attrName>style.rotation</p:attrName>
                                        </p:attrNameLst>
                                      </p:cBhvr>
                                      <p:tavLst>
                                        <p:tav tm="0">
                                          <p:val>
                                            <p:fltVal val="720"/>
                                          </p:val>
                                        </p:tav>
                                        <p:tav tm="100000">
                                          <p:val>
                                            <p:fltVal val="0"/>
                                          </p:val>
                                        </p:tav>
                                      </p:tavLst>
                                    </p:anim>
                                    <p:anim calcmode="lin" valueType="num">
                                      <p:cBhvr>
                                        <p:cTn id="111" dur="1000" fill="hold"/>
                                        <p:tgtEl>
                                          <p:spTgt spid="41"/>
                                        </p:tgtEl>
                                        <p:attrNameLst>
                                          <p:attrName>ppt_h</p:attrName>
                                        </p:attrNameLst>
                                      </p:cBhvr>
                                      <p:tavLst>
                                        <p:tav tm="0">
                                          <p:val>
                                            <p:fltVal val="0"/>
                                          </p:val>
                                        </p:tav>
                                        <p:tav tm="100000">
                                          <p:val>
                                            <p:strVal val="#ppt_h"/>
                                          </p:val>
                                        </p:tav>
                                      </p:tavLst>
                                    </p:anim>
                                    <p:anim calcmode="lin" valueType="num">
                                      <p:cBhvr>
                                        <p:cTn id="112" dur="1000" fill="hold"/>
                                        <p:tgtEl>
                                          <p:spTgt spid="41"/>
                                        </p:tgtEl>
                                        <p:attrNameLst>
                                          <p:attrName>ppt_w</p:attrName>
                                        </p:attrNameLst>
                                      </p:cBhvr>
                                      <p:tavLst>
                                        <p:tav tm="0">
                                          <p:val>
                                            <p:fltVal val="0"/>
                                          </p:val>
                                        </p:tav>
                                        <p:tav tm="100000">
                                          <p:val>
                                            <p:strVal val="#ppt_w"/>
                                          </p:val>
                                        </p:tav>
                                      </p:tavLst>
                                    </p:anim>
                                  </p:childTnLst>
                                </p:cTn>
                              </p:par>
                            </p:childTnLst>
                          </p:cTn>
                        </p:par>
                        <p:par>
                          <p:cTn id="113" fill="hold">
                            <p:stCondLst>
                              <p:cond delay="1000"/>
                            </p:stCondLst>
                            <p:childTnLst>
                              <p:par>
                                <p:cTn id="114" presetID="22" presetClass="entr" presetSubtype="2" fill="hold" grpId="0" nodeType="after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wipe(right)">
                                      <p:cBhvr>
                                        <p:cTn id="116" dur="500"/>
                                        <p:tgtEl>
                                          <p:spTgt spid="42"/>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left)">
                                      <p:cBhvr>
                                        <p:cTn id="121" dur="500"/>
                                        <p:tgtEl>
                                          <p:spTgt spid="43"/>
                                        </p:tgtEl>
                                      </p:cBhvr>
                                    </p:animEffect>
                                  </p:childTnLst>
                                </p:cTn>
                              </p:par>
                              <p:par>
                                <p:cTn id="122" presetID="35" presetClass="entr" presetSubtype="0" fill="hold" grpId="0" nodeType="with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fade">
                                      <p:cBhvr>
                                        <p:cTn id="124" dur="1000"/>
                                        <p:tgtEl>
                                          <p:spTgt spid="44"/>
                                        </p:tgtEl>
                                      </p:cBhvr>
                                    </p:animEffect>
                                    <p:anim calcmode="lin" valueType="num">
                                      <p:cBhvr>
                                        <p:cTn id="125" dur="1000" fill="hold"/>
                                        <p:tgtEl>
                                          <p:spTgt spid="44"/>
                                        </p:tgtEl>
                                        <p:attrNameLst>
                                          <p:attrName>style.rotation</p:attrName>
                                        </p:attrNameLst>
                                      </p:cBhvr>
                                      <p:tavLst>
                                        <p:tav tm="0">
                                          <p:val>
                                            <p:fltVal val="720"/>
                                          </p:val>
                                        </p:tav>
                                        <p:tav tm="100000">
                                          <p:val>
                                            <p:fltVal val="0"/>
                                          </p:val>
                                        </p:tav>
                                      </p:tavLst>
                                    </p:anim>
                                    <p:anim calcmode="lin" valueType="num">
                                      <p:cBhvr>
                                        <p:cTn id="126" dur="1000" fill="hold"/>
                                        <p:tgtEl>
                                          <p:spTgt spid="44"/>
                                        </p:tgtEl>
                                        <p:attrNameLst>
                                          <p:attrName>ppt_h</p:attrName>
                                        </p:attrNameLst>
                                      </p:cBhvr>
                                      <p:tavLst>
                                        <p:tav tm="0">
                                          <p:val>
                                            <p:fltVal val="0"/>
                                          </p:val>
                                        </p:tav>
                                        <p:tav tm="100000">
                                          <p:val>
                                            <p:strVal val="#ppt_h"/>
                                          </p:val>
                                        </p:tav>
                                      </p:tavLst>
                                    </p:anim>
                                    <p:anim calcmode="lin" valueType="num">
                                      <p:cBhvr>
                                        <p:cTn id="127" dur="1000" fill="hold"/>
                                        <p:tgtEl>
                                          <p:spTgt spid="44"/>
                                        </p:tgtEl>
                                        <p:attrNameLst>
                                          <p:attrName>ppt_w</p:attrName>
                                        </p:attrNameLst>
                                      </p:cBhvr>
                                      <p:tavLst>
                                        <p:tav tm="0">
                                          <p:val>
                                            <p:fltVal val="0"/>
                                          </p:val>
                                        </p:tav>
                                        <p:tav tm="100000">
                                          <p:val>
                                            <p:strVal val="#ppt_w"/>
                                          </p:val>
                                        </p:tav>
                                      </p:tavLst>
                                    </p:anim>
                                  </p:childTnLst>
                                </p:cTn>
                              </p:par>
                            </p:childTnLst>
                          </p:cTn>
                        </p:par>
                        <p:par>
                          <p:cTn id="128" fill="hold">
                            <p:stCondLst>
                              <p:cond delay="1000"/>
                            </p:stCondLst>
                            <p:childTnLst>
                              <p:par>
                                <p:cTn id="129" presetID="22" presetClass="entr" presetSubtype="2" fill="hold" grpId="0"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right)">
                                      <p:cBhvr>
                                        <p:cTn id="131" dur="500"/>
                                        <p:tgtEl>
                                          <p:spTgt spid="48"/>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50"/>
                                        </p:tgtEl>
                                        <p:attrNameLst>
                                          <p:attrName>style.visibility</p:attrName>
                                        </p:attrNameLst>
                                      </p:cBhvr>
                                      <p:to>
                                        <p:strVal val="visible"/>
                                      </p:to>
                                    </p:set>
                                    <p:animEffect transition="in" filter="wipe(left)">
                                      <p:cBhvr>
                                        <p:cTn id="136" dur="500"/>
                                        <p:tgtEl>
                                          <p:spTgt spid="50"/>
                                        </p:tgtEl>
                                      </p:cBhvr>
                                    </p:animEffect>
                                  </p:childTnLst>
                                </p:cTn>
                              </p:par>
                              <p:par>
                                <p:cTn id="137" presetID="35" presetClass="entr" presetSubtype="0" fill="hold" grpId="0" nodeType="withEffect">
                                  <p:stCondLst>
                                    <p:cond delay="0"/>
                                  </p:stCondLst>
                                  <p:childTnLst>
                                    <p:set>
                                      <p:cBhvr>
                                        <p:cTn id="138" dur="1" fill="hold">
                                          <p:stCondLst>
                                            <p:cond delay="0"/>
                                          </p:stCondLst>
                                        </p:cTn>
                                        <p:tgtEl>
                                          <p:spTgt spid="51"/>
                                        </p:tgtEl>
                                        <p:attrNameLst>
                                          <p:attrName>style.visibility</p:attrName>
                                        </p:attrNameLst>
                                      </p:cBhvr>
                                      <p:to>
                                        <p:strVal val="visible"/>
                                      </p:to>
                                    </p:set>
                                    <p:animEffect transition="in" filter="fade">
                                      <p:cBhvr>
                                        <p:cTn id="139" dur="1000"/>
                                        <p:tgtEl>
                                          <p:spTgt spid="51"/>
                                        </p:tgtEl>
                                      </p:cBhvr>
                                    </p:animEffect>
                                    <p:anim calcmode="lin" valueType="num">
                                      <p:cBhvr>
                                        <p:cTn id="140" dur="1000" fill="hold"/>
                                        <p:tgtEl>
                                          <p:spTgt spid="51"/>
                                        </p:tgtEl>
                                        <p:attrNameLst>
                                          <p:attrName>style.rotation</p:attrName>
                                        </p:attrNameLst>
                                      </p:cBhvr>
                                      <p:tavLst>
                                        <p:tav tm="0">
                                          <p:val>
                                            <p:fltVal val="720"/>
                                          </p:val>
                                        </p:tav>
                                        <p:tav tm="100000">
                                          <p:val>
                                            <p:fltVal val="0"/>
                                          </p:val>
                                        </p:tav>
                                      </p:tavLst>
                                    </p:anim>
                                    <p:anim calcmode="lin" valueType="num">
                                      <p:cBhvr>
                                        <p:cTn id="141" dur="1000" fill="hold"/>
                                        <p:tgtEl>
                                          <p:spTgt spid="51"/>
                                        </p:tgtEl>
                                        <p:attrNameLst>
                                          <p:attrName>ppt_h</p:attrName>
                                        </p:attrNameLst>
                                      </p:cBhvr>
                                      <p:tavLst>
                                        <p:tav tm="0">
                                          <p:val>
                                            <p:fltVal val="0"/>
                                          </p:val>
                                        </p:tav>
                                        <p:tav tm="100000">
                                          <p:val>
                                            <p:strVal val="#ppt_h"/>
                                          </p:val>
                                        </p:tav>
                                      </p:tavLst>
                                    </p:anim>
                                    <p:anim calcmode="lin" valueType="num">
                                      <p:cBhvr>
                                        <p:cTn id="142" dur="1000" fill="hold"/>
                                        <p:tgtEl>
                                          <p:spTgt spid="51"/>
                                        </p:tgtEl>
                                        <p:attrNameLst>
                                          <p:attrName>ppt_w</p:attrName>
                                        </p:attrNameLst>
                                      </p:cBhvr>
                                      <p:tavLst>
                                        <p:tav tm="0">
                                          <p:val>
                                            <p:fltVal val="0"/>
                                          </p:val>
                                        </p:tav>
                                        <p:tav tm="100000">
                                          <p:val>
                                            <p:strVal val="#ppt_w"/>
                                          </p:val>
                                        </p:tav>
                                      </p:tavLst>
                                    </p:anim>
                                  </p:childTnLst>
                                </p:cTn>
                              </p:par>
                            </p:childTnLst>
                          </p:cTn>
                        </p:par>
                        <p:par>
                          <p:cTn id="143" fill="hold">
                            <p:stCondLst>
                              <p:cond delay="1000"/>
                            </p:stCondLst>
                            <p:childTnLst>
                              <p:par>
                                <p:cTn id="144" presetID="22" presetClass="entr" presetSubtype="2" fill="hold" grpId="0" nodeType="afterEffect">
                                  <p:stCondLst>
                                    <p:cond delay="0"/>
                                  </p:stCondLst>
                                  <p:childTnLst>
                                    <p:set>
                                      <p:cBhvr>
                                        <p:cTn id="145" dur="1" fill="hold">
                                          <p:stCondLst>
                                            <p:cond delay="0"/>
                                          </p:stCondLst>
                                        </p:cTn>
                                        <p:tgtEl>
                                          <p:spTgt spid="49"/>
                                        </p:tgtEl>
                                        <p:attrNameLst>
                                          <p:attrName>style.visibility</p:attrName>
                                        </p:attrNameLst>
                                      </p:cBhvr>
                                      <p:to>
                                        <p:strVal val="visible"/>
                                      </p:to>
                                    </p:set>
                                    <p:animEffect transition="in" filter="wipe(right)">
                                      <p:cBhvr>
                                        <p:cTn id="146" dur="500"/>
                                        <p:tgtEl>
                                          <p:spTgt spid="49"/>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52"/>
                                        </p:tgtEl>
                                        <p:attrNameLst>
                                          <p:attrName>style.visibility</p:attrName>
                                        </p:attrNameLst>
                                      </p:cBhvr>
                                      <p:to>
                                        <p:strVal val="visible"/>
                                      </p:to>
                                    </p:set>
                                    <p:animEffect transition="in" filter="wipe(left)">
                                      <p:cBhvr>
                                        <p:cTn id="151" dur="500"/>
                                        <p:tgtEl>
                                          <p:spTgt spid="52"/>
                                        </p:tgtEl>
                                      </p:cBhvr>
                                    </p:animEffect>
                                  </p:childTnLst>
                                </p:cTn>
                              </p:par>
                              <p:par>
                                <p:cTn id="152" presetID="35" presetClass="entr" presetSubtype="0" fill="hold" grpId="0" nodeType="withEffect">
                                  <p:stCondLst>
                                    <p:cond delay="0"/>
                                  </p:stCondLst>
                                  <p:childTnLst>
                                    <p:set>
                                      <p:cBhvr>
                                        <p:cTn id="153" dur="1" fill="hold">
                                          <p:stCondLst>
                                            <p:cond delay="0"/>
                                          </p:stCondLst>
                                        </p:cTn>
                                        <p:tgtEl>
                                          <p:spTgt spid="53"/>
                                        </p:tgtEl>
                                        <p:attrNameLst>
                                          <p:attrName>style.visibility</p:attrName>
                                        </p:attrNameLst>
                                      </p:cBhvr>
                                      <p:to>
                                        <p:strVal val="visible"/>
                                      </p:to>
                                    </p:set>
                                    <p:animEffect transition="in" filter="fade">
                                      <p:cBhvr>
                                        <p:cTn id="154" dur="1000"/>
                                        <p:tgtEl>
                                          <p:spTgt spid="53"/>
                                        </p:tgtEl>
                                      </p:cBhvr>
                                    </p:animEffect>
                                    <p:anim calcmode="lin" valueType="num">
                                      <p:cBhvr>
                                        <p:cTn id="155" dur="1000" fill="hold"/>
                                        <p:tgtEl>
                                          <p:spTgt spid="53"/>
                                        </p:tgtEl>
                                        <p:attrNameLst>
                                          <p:attrName>style.rotation</p:attrName>
                                        </p:attrNameLst>
                                      </p:cBhvr>
                                      <p:tavLst>
                                        <p:tav tm="0">
                                          <p:val>
                                            <p:fltVal val="720"/>
                                          </p:val>
                                        </p:tav>
                                        <p:tav tm="100000">
                                          <p:val>
                                            <p:fltVal val="0"/>
                                          </p:val>
                                        </p:tav>
                                      </p:tavLst>
                                    </p:anim>
                                    <p:anim calcmode="lin" valueType="num">
                                      <p:cBhvr>
                                        <p:cTn id="156" dur="1000" fill="hold"/>
                                        <p:tgtEl>
                                          <p:spTgt spid="53"/>
                                        </p:tgtEl>
                                        <p:attrNameLst>
                                          <p:attrName>ppt_h</p:attrName>
                                        </p:attrNameLst>
                                      </p:cBhvr>
                                      <p:tavLst>
                                        <p:tav tm="0">
                                          <p:val>
                                            <p:fltVal val="0"/>
                                          </p:val>
                                        </p:tav>
                                        <p:tav tm="100000">
                                          <p:val>
                                            <p:strVal val="#ppt_h"/>
                                          </p:val>
                                        </p:tav>
                                      </p:tavLst>
                                    </p:anim>
                                    <p:anim calcmode="lin" valueType="num">
                                      <p:cBhvr>
                                        <p:cTn id="157" dur="1000" fill="hold"/>
                                        <p:tgtEl>
                                          <p:spTgt spid="53"/>
                                        </p:tgtEl>
                                        <p:attrNameLst>
                                          <p:attrName>ppt_w</p:attrName>
                                        </p:attrNameLst>
                                      </p:cBhvr>
                                      <p:tavLst>
                                        <p:tav tm="0">
                                          <p:val>
                                            <p:fltVal val="0"/>
                                          </p:val>
                                        </p:tav>
                                        <p:tav tm="100000">
                                          <p:val>
                                            <p:strVal val="#ppt_w"/>
                                          </p:val>
                                        </p:tav>
                                      </p:tavLst>
                                    </p:anim>
                                  </p:childTnLst>
                                </p:cTn>
                              </p:par>
                            </p:childTnLst>
                          </p:cTn>
                        </p:par>
                        <p:par>
                          <p:cTn id="158" fill="hold">
                            <p:stCondLst>
                              <p:cond delay="1000"/>
                            </p:stCondLst>
                            <p:childTnLst>
                              <p:par>
                                <p:cTn id="159" presetID="22" presetClass="entr" presetSubtype="2" fill="hold" grpId="0" nodeType="afterEffect">
                                  <p:stCondLst>
                                    <p:cond delay="0"/>
                                  </p:stCondLst>
                                  <p:childTnLst>
                                    <p:set>
                                      <p:cBhvr>
                                        <p:cTn id="160" dur="1" fill="hold">
                                          <p:stCondLst>
                                            <p:cond delay="0"/>
                                          </p:stCondLst>
                                        </p:cTn>
                                        <p:tgtEl>
                                          <p:spTgt spid="54"/>
                                        </p:tgtEl>
                                        <p:attrNameLst>
                                          <p:attrName>style.visibility</p:attrName>
                                        </p:attrNameLst>
                                      </p:cBhvr>
                                      <p:to>
                                        <p:strVal val="visible"/>
                                      </p:to>
                                    </p:set>
                                    <p:animEffect transition="in" filter="wipe(right)">
                                      <p:cBhvr>
                                        <p:cTn id="161" dur="500"/>
                                        <p:tgtEl>
                                          <p:spTgt spid="54"/>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grpId="0" nodeType="clickEffect">
                                  <p:stCondLst>
                                    <p:cond delay="0"/>
                                  </p:stCondLst>
                                  <p:childTnLst>
                                    <p:set>
                                      <p:cBhvr>
                                        <p:cTn id="165" dur="1" fill="hold">
                                          <p:stCondLst>
                                            <p:cond delay="0"/>
                                          </p:stCondLst>
                                        </p:cTn>
                                        <p:tgtEl>
                                          <p:spTgt spid="55"/>
                                        </p:tgtEl>
                                        <p:attrNameLst>
                                          <p:attrName>style.visibility</p:attrName>
                                        </p:attrNameLst>
                                      </p:cBhvr>
                                      <p:to>
                                        <p:strVal val="visible"/>
                                      </p:to>
                                    </p:set>
                                    <p:animEffect transition="in" filter="wipe(left)">
                                      <p:cBhvr>
                                        <p:cTn id="166" dur="500"/>
                                        <p:tgtEl>
                                          <p:spTgt spid="55"/>
                                        </p:tgtEl>
                                      </p:cBhvr>
                                    </p:animEffect>
                                  </p:childTnLst>
                                </p:cTn>
                              </p:par>
                              <p:par>
                                <p:cTn id="167" presetID="35" presetClass="entr" presetSubtype="0" fill="hold" grpId="0" nodeType="withEffect">
                                  <p:stCondLst>
                                    <p:cond delay="0"/>
                                  </p:stCondLst>
                                  <p:childTnLst>
                                    <p:set>
                                      <p:cBhvr>
                                        <p:cTn id="168" dur="1" fill="hold">
                                          <p:stCondLst>
                                            <p:cond delay="0"/>
                                          </p:stCondLst>
                                        </p:cTn>
                                        <p:tgtEl>
                                          <p:spTgt spid="56"/>
                                        </p:tgtEl>
                                        <p:attrNameLst>
                                          <p:attrName>style.visibility</p:attrName>
                                        </p:attrNameLst>
                                      </p:cBhvr>
                                      <p:to>
                                        <p:strVal val="visible"/>
                                      </p:to>
                                    </p:set>
                                    <p:animEffect transition="in" filter="fade">
                                      <p:cBhvr>
                                        <p:cTn id="169" dur="1000"/>
                                        <p:tgtEl>
                                          <p:spTgt spid="56"/>
                                        </p:tgtEl>
                                      </p:cBhvr>
                                    </p:animEffect>
                                    <p:anim calcmode="lin" valueType="num">
                                      <p:cBhvr>
                                        <p:cTn id="170" dur="1000" fill="hold"/>
                                        <p:tgtEl>
                                          <p:spTgt spid="56"/>
                                        </p:tgtEl>
                                        <p:attrNameLst>
                                          <p:attrName>style.rotation</p:attrName>
                                        </p:attrNameLst>
                                      </p:cBhvr>
                                      <p:tavLst>
                                        <p:tav tm="0">
                                          <p:val>
                                            <p:fltVal val="720"/>
                                          </p:val>
                                        </p:tav>
                                        <p:tav tm="100000">
                                          <p:val>
                                            <p:fltVal val="0"/>
                                          </p:val>
                                        </p:tav>
                                      </p:tavLst>
                                    </p:anim>
                                    <p:anim calcmode="lin" valueType="num">
                                      <p:cBhvr>
                                        <p:cTn id="171" dur="1000" fill="hold"/>
                                        <p:tgtEl>
                                          <p:spTgt spid="56"/>
                                        </p:tgtEl>
                                        <p:attrNameLst>
                                          <p:attrName>ppt_h</p:attrName>
                                        </p:attrNameLst>
                                      </p:cBhvr>
                                      <p:tavLst>
                                        <p:tav tm="0">
                                          <p:val>
                                            <p:fltVal val="0"/>
                                          </p:val>
                                        </p:tav>
                                        <p:tav tm="100000">
                                          <p:val>
                                            <p:strVal val="#ppt_h"/>
                                          </p:val>
                                        </p:tav>
                                      </p:tavLst>
                                    </p:anim>
                                    <p:anim calcmode="lin" valueType="num">
                                      <p:cBhvr>
                                        <p:cTn id="172" dur="1000" fill="hold"/>
                                        <p:tgtEl>
                                          <p:spTgt spid="56"/>
                                        </p:tgtEl>
                                        <p:attrNameLst>
                                          <p:attrName>ppt_w</p:attrName>
                                        </p:attrNameLst>
                                      </p:cBhvr>
                                      <p:tavLst>
                                        <p:tav tm="0">
                                          <p:val>
                                            <p:fltVal val="0"/>
                                          </p:val>
                                        </p:tav>
                                        <p:tav tm="100000">
                                          <p:val>
                                            <p:strVal val="#ppt_w"/>
                                          </p:val>
                                        </p:tav>
                                      </p:tavLst>
                                    </p:anim>
                                  </p:childTnLst>
                                </p:cTn>
                              </p:par>
                            </p:childTnLst>
                          </p:cTn>
                        </p:par>
                        <p:par>
                          <p:cTn id="173" fill="hold">
                            <p:stCondLst>
                              <p:cond delay="1000"/>
                            </p:stCondLst>
                            <p:childTnLst>
                              <p:par>
                                <p:cTn id="174" presetID="22" presetClass="entr" presetSubtype="2" fill="hold" grpId="0" nodeType="afterEffect">
                                  <p:stCondLst>
                                    <p:cond delay="0"/>
                                  </p:stCondLst>
                                  <p:childTnLst>
                                    <p:set>
                                      <p:cBhvr>
                                        <p:cTn id="175" dur="1" fill="hold">
                                          <p:stCondLst>
                                            <p:cond delay="0"/>
                                          </p:stCondLst>
                                        </p:cTn>
                                        <p:tgtEl>
                                          <p:spTgt spid="57"/>
                                        </p:tgtEl>
                                        <p:attrNameLst>
                                          <p:attrName>style.visibility</p:attrName>
                                        </p:attrNameLst>
                                      </p:cBhvr>
                                      <p:to>
                                        <p:strVal val="visible"/>
                                      </p:to>
                                    </p:set>
                                    <p:animEffect transition="in" filter="wipe(right)">
                                      <p:cBhvr>
                                        <p:cTn id="176" dur="500"/>
                                        <p:tgtEl>
                                          <p:spTgt spid="57"/>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61"/>
                                        </p:tgtEl>
                                        <p:attrNameLst>
                                          <p:attrName>style.visibility</p:attrName>
                                        </p:attrNameLst>
                                      </p:cBhvr>
                                      <p:to>
                                        <p:strVal val="visible"/>
                                      </p:to>
                                    </p:set>
                                    <p:animEffect transition="in" filter="wipe(left)">
                                      <p:cBhvr>
                                        <p:cTn id="181" dur="500"/>
                                        <p:tgtEl>
                                          <p:spTgt spid="61"/>
                                        </p:tgtEl>
                                      </p:cBhvr>
                                    </p:animEffect>
                                  </p:childTnLst>
                                </p:cTn>
                              </p:par>
                              <p:par>
                                <p:cTn id="182" presetID="35" presetClass="entr" presetSubtype="0" fill="hold" grpId="0" nodeType="withEffect">
                                  <p:stCondLst>
                                    <p:cond delay="0"/>
                                  </p:stCondLst>
                                  <p:childTnLst>
                                    <p:set>
                                      <p:cBhvr>
                                        <p:cTn id="183" dur="1" fill="hold">
                                          <p:stCondLst>
                                            <p:cond delay="0"/>
                                          </p:stCondLst>
                                        </p:cTn>
                                        <p:tgtEl>
                                          <p:spTgt spid="62"/>
                                        </p:tgtEl>
                                        <p:attrNameLst>
                                          <p:attrName>style.visibility</p:attrName>
                                        </p:attrNameLst>
                                      </p:cBhvr>
                                      <p:to>
                                        <p:strVal val="visible"/>
                                      </p:to>
                                    </p:set>
                                    <p:animEffect transition="in" filter="fade">
                                      <p:cBhvr>
                                        <p:cTn id="184" dur="1000"/>
                                        <p:tgtEl>
                                          <p:spTgt spid="62"/>
                                        </p:tgtEl>
                                      </p:cBhvr>
                                    </p:animEffect>
                                    <p:anim calcmode="lin" valueType="num">
                                      <p:cBhvr>
                                        <p:cTn id="185" dur="1000" fill="hold"/>
                                        <p:tgtEl>
                                          <p:spTgt spid="62"/>
                                        </p:tgtEl>
                                        <p:attrNameLst>
                                          <p:attrName>style.rotation</p:attrName>
                                        </p:attrNameLst>
                                      </p:cBhvr>
                                      <p:tavLst>
                                        <p:tav tm="0">
                                          <p:val>
                                            <p:fltVal val="720"/>
                                          </p:val>
                                        </p:tav>
                                        <p:tav tm="100000">
                                          <p:val>
                                            <p:fltVal val="0"/>
                                          </p:val>
                                        </p:tav>
                                      </p:tavLst>
                                    </p:anim>
                                    <p:anim calcmode="lin" valueType="num">
                                      <p:cBhvr>
                                        <p:cTn id="186" dur="1000" fill="hold"/>
                                        <p:tgtEl>
                                          <p:spTgt spid="62"/>
                                        </p:tgtEl>
                                        <p:attrNameLst>
                                          <p:attrName>ppt_h</p:attrName>
                                        </p:attrNameLst>
                                      </p:cBhvr>
                                      <p:tavLst>
                                        <p:tav tm="0">
                                          <p:val>
                                            <p:fltVal val="0"/>
                                          </p:val>
                                        </p:tav>
                                        <p:tav tm="100000">
                                          <p:val>
                                            <p:strVal val="#ppt_h"/>
                                          </p:val>
                                        </p:tav>
                                      </p:tavLst>
                                    </p:anim>
                                    <p:anim calcmode="lin" valueType="num">
                                      <p:cBhvr>
                                        <p:cTn id="187" dur="1000" fill="hold"/>
                                        <p:tgtEl>
                                          <p:spTgt spid="62"/>
                                        </p:tgtEl>
                                        <p:attrNameLst>
                                          <p:attrName>ppt_w</p:attrName>
                                        </p:attrNameLst>
                                      </p:cBhvr>
                                      <p:tavLst>
                                        <p:tav tm="0">
                                          <p:val>
                                            <p:fltVal val="0"/>
                                          </p:val>
                                        </p:tav>
                                        <p:tav tm="100000">
                                          <p:val>
                                            <p:strVal val="#ppt_w"/>
                                          </p:val>
                                        </p:tav>
                                      </p:tavLst>
                                    </p:anim>
                                  </p:childTnLst>
                                </p:cTn>
                              </p:par>
                            </p:childTnLst>
                          </p:cTn>
                        </p:par>
                        <p:par>
                          <p:cTn id="188" fill="hold">
                            <p:stCondLst>
                              <p:cond delay="1000"/>
                            </p:stCondLst>
                            <p:childTnLst>
                              <p:par>
                                <p:cTn id="189" presetID="22" presetClass="entr" presetSubtype="2" fill="hold" grpId="0"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right)">
                                      <p:cBhvr>
                                        <p:cTn id="191" dur="500"/>
                                        <p:tgtEl>
                                          <p:spTgt spid="63"/>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64"/>
                                        </p:tgtEl>
                                        <p:attrNameLst>
                                          <p:attrName>style.visibility</p:attrName>
                                        </p:attrNameLst>
                                      </p:cBhvr>
                                      <p:to>
                                        <p:strVal val="visible"/>
                                      </p:to>
                                    </p:set>
                                    <p:animEffect transition="in" filter="wipe(left)">
                                      <p:cBhvr>
                                        <p:cTn id="196" dur="500"/>
                                        <p:tgtEl>
                                          <p:spTgt spid="64"/>
                                        </p:tgtEl>
                                      </p:cBhvr>
                                    </p:animEffect>
                                  </p:childTnLst>
                                </p:cTn>
                              </p:par>
                              <p:par>
                                <p:cTn id="197" presetID="35" presetClass="entr" presetSubtype="0" fill="hold" grpId="0" nodeType="withEffect">
                                  <p:stCondLst>
                                    <p:cond delay="0"/>
                                  </p:stCondLst>
                                  <p:childTnLst>
                                    <p:set>
                                      <p:cBhvr>
                                        <p:cTn id="198" dur="1" fill="hold">
                                          <p:stCondLst>
                                            <p:cond delay="0"/>
                                          </p:stCondLst>
                                        </p:cTn>
                                        <p:tgtEl>
                                          <p:spTgt spid="65"/>
                                        </p:tgtEl>
                                        <p:attrNameLst>
                                          <p:attrName>style.visibility</p:attrName>
                                        </p:attrNameLst>
                                      </p:cBhvr>
                                      <p:to>
                                        <p:strVal val="visible"/>
                                      </p:to>
                                    </p:set>
                                    <p:animEffect transition="in" filter="fade">
                                      <p:cBhvr>
                                        <p:cTn id="199" dur="1000"/>
                                        <p:tgtEl>
                                          <p:spTgt spid="65"/>
                                        </p:tgtEl>
                                      </p:cBhvr>
                                    </p:animEffect>
                                    <p:anim calcmode="lin" valueType="num">
                                      <p:cBhvr>
                                        <p:cTn id="200" dur="1000" fill="hold"/>
                                        <p:tgtEl>
                                          <p:spTgt spid="65"/>
                                        </p:tgtEl>
                                        <p:attrNameLst>
                                          <p:attrName>style.rotation</p:attrName>
                                        </p:attrNameLst>
                                      </p:cBhvr>
                                      <p:tavLst>
                                        <p:tav tm="0">
                                          <p:val>
                                            <p:fltVal val="720"/>
                                          </p:val>
                                        </p:tav>
                                        <p:tav tm="100000">
                                          <p:val>
                                            <p:fltVal val="0"/>
                                          </p:val>
                                        </p:tav>
                                      </p:tavLst>
                                    </p:anim>
                                    <p:anim calcmode="lin" valueType="num">
                                      <p:cBhvr>
                                        <p:cTn id="201" dur="1000" fill="hold"/>
                                        <p:tgtEl>
                                          <p:spTgt spid="65"/>
                                        </p:tgtEl>
                                        <p:attrNameLst>
                                          <p:attrName>ppt_h</p:attrName>
                                        </p:attrNameLst>
                                      </p:cBhvr>
                                      <p:tavLst>
                                        <p:tav tm="0">
                                          <p:val>
                                            <p:fltVal val="0"/>
                                          </p:val>
                                        </p:tav>
                                        <p:tav tm="100000">
                                          <p:val>
                                            <p:strVal val="#ppt_h"/>
                                          </p:val>
                                        </p:tav>
                                      </p:tavLst>
                                    </p:anim>
                                    <p:anim calcmode="lin" valueType="num">
                                      <p:cBhvr>
                                        <p:cTn id="202" dur="1000" fill="hold"/>
                                        <p:tgtEl>
                                          <p:spTgt spid="65"/>
                                        </p:tgtEl>
                                        <p:attrNameLst>
                                          <p:attrName>ppt_w</p:attrName>
                                        </p:attrNameLst>
                                      </p:cBhvr>
                                      <p:tavLst>
                                        <p:tav tm="0">
                                          <p:val>
                                            <p:fltVal val="0"/>
                                          </p:val>
                                        </p:tav>
                                        <p:tav tm="100000">
                                          <p:val>
                                            <p:strVal val="#ppt_w"/>
                                          </p:val>
                                        </p:tav>
                                      </p:tavLst>
                                    </p:anim>
                                  </p:childTnLst>
                                </p:cTn>
                              </p:par>
                            </p:childTnLst>
                          </p:cTn>
                        </p:par>
                        <p:par>
                          <p:cTn id="203" fill="hold">
                            <p:stCondLst>
                              <p:cond delay="1000"/>
                            </p:stCondLst>
                            <p:childTnLst>
                              <p:par>
                                <p:cTn id="204" presetID="22" presetClass="entr" presetSubtype="2" fill="hold" grpId="0" nodeType="afterEffect">
                                  <p:stCondLst>
                                    <p:cond delay="0"/>
                                  </p:stCondLst>
                                  <p:childTnLst>
                                    <p:set>
                                      <p:cBhvr>
                                        <p:cTn id="205" dur="1" fill="hold">
                                          <p:stCondLst>
                                            <p:cond delay="0"/>
                                          </p:stCondLst>
                                        </p:cTn>
                                        <p:tgtEl>
                                          <p:spTgt spid="66"/>
                                        </p:tgtEl>
                                        <p:attrNameLst>
                                          <p:attrName>style.visibility</p:attrName>
                                        </p:attrNameLst>
                                      </p:cBhvr>
                                      <p:to>
                                        <p:strVal val="visible"/>
                                      </p:to>
                                    </p:set>
                                    <p:animEffect transition="in" filter="wipe(right)">
                                      <p:cBhvr>
                                        <p:cTn id="206" dur="500"/>
                                        <p:tgtEl>
                                          <p:spTgt spid="66"/>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grpId="0" nodeType="clickEffect">
                                  <p:stCondLst>
                                    <p:cond delay="0"/>
                                  </p:stCondLst>
                                  <p:childTnLst>
                                    <p:set>
                                      <p:cBhvr>
                                        <p:cTn id="210" dur="1" fill="hold">
                                          <p:stCondLst>
                                            <p:cond delay="0"/>
                                          </p:stCondLst>
                                        </p:cTn>
                                        <p:tgtEl>
                                          <p:spTgt spid="67"/>
                                        </p:tgtEl>
                                        <p:attrNameLst>
                                          <p:attrName>style.visibility</p:attrName>
                                        </p:attrNameLst>
                                      </p:cBhvr>
                                      <p:to>
                                        <p:strVal val="visible"/>
                                      </p:to>
                                    </p:set>
                                    <p:animEffect transition="in" filter="wipe(left)">
                                      <p:cBhvr>
                                        <p:cTn id="211" dur="500"/>
                                        <p:tgtEl>
                                          <p:spTgt spid="67"/>
                                        </p:tgtEl>
                                      </p:cBhvr>
                                    </p:animEffect>
                                  </p:childTnLst>
                                </p:cTn>
                              </p:par>
                              <p:par>
                                <p:cTn id="212" presetID="35" presetClass="entr" presetSubtype="0" fill="hold" grpId="0" nodeType="withEffect">
                                  <p:stCondLst>
                                    <p:cond delay="0"/>
                                  </p:stCondLst>
                                  <p:childTnLst>
                                    <p:set>
                                      <p:cBhvr>
                                        <p:cTn id="213" dur="1" fill="hold">
                                          <p:stCondLst>
                                            <p:cond delay="0"/>
                                          </p:stCondLst>
                                        </p:cTn>
                                        <p:tgtEl>
                                          <p:spTgt spid="68"/>
                                        </p:tgtEl>
                                        <p:attrNameLst>
                                          <p:attrName>style.visibility</p:attrName>
                                        </p:attrNameLst>
                                      </p:cBhvr>
                                      <p:to>
                                        <p:strVal val="visible"/>
                                      </p:to>
                                    </p:set>
                                    <p:animEffect transition="in" filter="fade">
                                      <p:cBhvr>
                                        <p:cTn id="214" dur="1000"/>
                                        <p:tgtEl>
                                          <p:spTgt spid="68"/>
                                        </p:tgtEl>
                                      </p:cBhvr>
                                    </p:animEffect>
                                    <p:anim calcmode="lin" valueType="num">
                                      <p:cBhvr>
                                        <p:cTn id="215" dur="1000" fill="hold"/>
                                        <p:tgtEl>
                                          <p:spTgt spid="68"/>
                                        </p:tgtEl>
                                        <p:attrNameLst>
                                          <p:attrName>style.rotation</p:attrName>
                                        </p:attrNameLst>
                                      </p:cBhvr>
                                      <p:tavLst>
                                        <p:tav tm="0">
                                          <p:val>
                                            <p:fltVal val="720"/>
                                          </p:val>
                                        </p:tav>
                                        <p:tav tm="100000">
                                          <p:val>
                                            <p:fltVal val="0"/>
                                          </p:val>
                                        </p:tav>
                                      </p:tavLst>
                                    </p:anim>
                                    <p:anim calcmode="lin" valueType="num">
                                      <p:cBhvr>
                                        <p:cTn id="216" dur="1000" fill="hold"/>
                                        <p:tgtEl>
                                          <p:spTgt spid="68"/>
                                        </p:tgtEl>
                                        <p:attrNameLst>
                                          <p:attrName>ppt_h</p:attrName>
                                        </p:attrNameLst>
                                      </p:cBhvr>
                                      <p:tavLst>
                                        <p:tav tm="0">
                                          <p:val>
                                            <p:fltVal val="0"/>
                                          </p:val>
                                        </p:tav>
                                        <p:tav tm="100000">
                                          <p:val>
                                            <p:strVal val="#ppt_h"/>
                                          </p:val>
                                        </p:tav>
                                      </p:tavLst>
                                    </p:anim>
                                    <p:anim calcmode="lin" valueType="num">
                                      <p:cBhvr>
                                        <p:cTn id="217" dur="1000" fill="hold"/>
                                        <p:tgtEl>
                                          <p:spTgt spid="68"/>
                                        </p:tgtEl>
                                        <p:attrNameLst>
                                          <p:attrName>ppt_w</p:attrName>
                                        </p:attrNameLst>
                                      </p:cBhvr>
                                      <p:tavLst>
                                        <p:tav tm="0">
                                          <p:val>
                                            <p:fltVal val="0"/>
                                          </p:val>
                                        </p:tav>
                                        <p:tav tm="100000">
                                          <p:val>
                                            <p:strVal val="#ppt_w"/>
                                          </p:val>
                                        </p:tav>
                                      </p:tavLst>
                                    </p:anim>
                                  </p:childTnLst>
                                </p:cTn>
                              </p:par>
                            </p:childTnLst>
                          </p:cTn>
                        </p:par>
                        <p:par>
                          <p:cTn id="218" fill="hold">
                            <p:stCondLst>
                              <p:cond delay="1000"/>
                            </p:stCondLst>
                            <p:childTnLst>
                              <p:par>
                                <p:cTn id="219" presetID="22" presetClass="entr" presetSubtype="2" fill="hold" grpId="0" nodeType="afterEffect">
                                  <p:stCondLst>
                                    <p:cond delay="0"/>
                                  </p:stCondLst>
                                  <p:childTnLst>
                                    <p:set>
                                      <p:cBhvr>
                                        <p:cTn id="220" dur="1" fill="hold">
                                          <p:stCondLst>
                                            <p:cond delay="0"/>
                                          </p:stCondLst>
                                        </p:cTn>
                                        <p:tgtEl>
                                          <p:spTgt spid="69"/>
                                        </p:tgtEl>
                                        <p:attrNameLst>
                                          <p:attrName>style.visibility</p:attrName>
                                        </p:attrNameLst>
                                      </p:cBhvr>
                                      <p:to>
                                        <p:strVal val="visible"/>
                                      </p:to>
                                    </p:set>
                                    <p:animEffect transition="in" filter="wipe(right)">
                                      <p:cBhvr>
                                        <p:cTn id="221" dur="500"/>
                                        <p:tgtEl>
                                          <p:spTgt spid="69"/>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8" fill="hold" grpId="0" nodeType="clickEffect">
                                  <p:stCondLst>
                                    <p:cond delay="0"/>
                                  </p:stCondLst>
                                  <p:childTnLst>
                                    <p:set>
                                      <p:cBhvr>
                                        <p:cTn id="225" dur="1" fill="hold">
                                          <p:stCondLst>
                                            <p:cond delay="0"/>
                                          </p:stCondLst>
                                        </p:cTn>
                                        <p:tgtEl>
                                          <p:spTgt spid="70"/>
                                        </p:tgtEl>
                                        <p:attrNameLst>
                                          <p:attrName>style.visibility</p:attrName>
                                        </p:attrNameLst>
                                      </p:cBhvr>
                                      <p:to>
                                        <p:strVal val="visible"/>
                                      </p:to>
                                    </p:set>
                                    <p:animEffect transition="in" filter="wipe(left)">
                                      <p:cBhvr>
                                        <p:cTn id="226" dur="500"/>
                                        <p:tgtEl>
                                          <p:spTgt spid="70"/>
                                        </p:tgtEl>
                                      </p:cBhvr>
                                    </p:animEffect>
                                  </p:childTnLst>
                                </p:cTn>
                              </p:par>
                              <p:par>
                                <p:cTn id="227" presetID="35" presetClass="entr" presetSubtype="0" fill="hold" grpId="0" nodeType="withEffect">
                                  <p:stCondLst>
                                    <p:cond delay="0"/>
                                  </p:stCondLst>
                                  <p:childTnLst>
                                    <p:set>
                                      <p:cBhvr>
                                        <p:cTn id="228" dur="1" fill="hold">
                                          <p:stCondLst>
                                            <p:cond delay="0"/>
                                          </p:stCondLst>
                                        </p:cTn>
                                        <p:tgtEl>
                                          <p:spTgt spid="71"/>
                                        </p:tgtEl>
                                        <p:attrNameLst>
                                          <p:attrName>style.visibility</p:attrName>
                                        </p:attrNameLst>
                                      </p:cBhvr>
                                      <p:to>
                                        <p:strVal val="visible"/>
                                      </p:to>
                                    </p:set>
                                    <p:animEffect transition="in" filter="fade">
                                      <p:cBhvr>
                                        <p:cTn id="229" dur="1000"/>
                                        <p:tgtEl>
                                          <p:spTgt spid="71"/>
                                        </p:tgtEl>
                                      </p:cBhvr>
                                    </p:animEffect>
                                    <p:anim calcmode="lin" valueType="num">
                                      <p:cBhvr>
                                        <p:cTn id="230" dur="1000" fill="hold"/>
                                        <p:tgtEl>
                                          <p:spTgt spid="71"/>
                                        </p:tgtEl>
                                        <p:attrNameLst>
                                          <p:attrName>style.rotation</p:attrName>
                                        </p:attrNameLst>
                                      </p:cBhvr>
                                      <p:tavLst>
                                        <p:tav tm="0">
                                          <p:val>
                                            <p:fltVal val="720"/>
                                          </p:val>
                                        </p:tav>
                                        <p:tav tm="100000">
                                          <p:val>
                                            <p:fltVal val="0"/>
                                          </p:val>
                                        </p:tav>
                                      </p:tavLst>
                                    </p:anim>
                                    <p:anim calcmode="lin" valueType="num">
                                      <p:cBhvr>
                                        <p:cTn id="231" dur="1000" fill="hold"/>
                                        <p:tgtEl>
                                          <p:spTgt spid="71"/>
                                        </p:tgtEl>
                                        <p:attrNameLst>
                                          <p:attrName>ppt_h</p:attrName>
                                        </p:attrNameLst>
                                      </p:cBhvr>
                                      <p:tavLst>
                                        <p:tav tm="0">
                                          <p:val>
                                            <p:fltVal val="0"/>
                                          </p:val>
                                        </p:tav>
                                        <p:tav tm="100000">
                                          <p:val>
                                            <p:strVal val="#ppt_h"/>
                                          </p:val>
                                        </p:tav>
                                      </p:tavLst>
                                    </p:anim>
                                    <p:anim calcmode="lin" valueType="num">
                                      <p:cBhvr>
                                        <p:cTn id="232" dur="1000" fill="hold"/>
                                        <p:tgtEl>
                                          <p:spTgt spid="71"/>
                                        </p:tgtEl>
                                        <p:attrNameLst>
                                          <p:attrName>ppt_w</p:attrName>
                                        </p:attrNameLst>
                                      </p:cBhvr>
                                      <p:tavLst>
                                        <p:tav tm="0">
                                          <p:val>
                                            <p:fltVal val="0"/>
                                          </p:val>
                                        </p:tav>
                                        <p:tav tm="100000">
                                          <p:val>
                                            <p:strVal val="#ppt_w"/>
                                          </p:val>
                                        </p:tav>
                                      </p:tavLst>
                                    </p:anim>
                                  </p:childTnLst>
                                </p:cTn>
                              </p:par>
                            </p:childTnLst>
                          </p:cTn>
                        </p:par>
                        <p:par>
                          <p:cTn id="233" fill="hold">
                            <p:stCondLst>
                              <p:cond delay="1000"/>
                            </p:stCondLst>
                            <p:childTnLst>
                              <p:par>
                                <p:cTn id="234" presetID="22" presetClass="entr" presetSubtype="2" fill="hold" grpId="0" nodeType="afterEffect">
                                  <p:stCondLst>
                                    <p:cond delay="0"/>
                                  </p:stCondLst>
                                  <p:childTnLst>
                                    <p:set>
                                      <p:cBhvr>
                                        <p:cTn id="235" dur="1" fill="hold">
                                          <p:stCondLst>
                                            <p:cond delay="0"/>
                                          </p:stCondLst>
                                        </p:cTn>
                                        <p:tgtEl>
                                          <p:spTgt spid="72"/>
                                        </p:tgtEl>
                                        <p:attrNameLst>
                                          <p:attrName>style.visibility</p:attrName>
                                        </p:attrNameLst>
                                      </p:cBhvr>
                                      <p:to>
                                        <p:strVal val="visible"/>
                                      </p:to>
                                    </p:set>
                                    <p:animEffect transition="in" filter="wipe(right)">
                                      <p:cBhvr>
                                        <p:cTn id="236" dur="500"/>
                                        <p:tgtEl>
                                          <p:spTgt spid="72"/>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grpId="0" nodeType="clickEffect">
                                  <p:stCondLst>
                                    <p:cond delay="0"/>
                                  </p:stCondLst>
                                  <p:childTnLst>
                                    <p:set>
                                      <p:cBhvr>
                                        <p:cTn id="240" dur="1" fill="hold">
                                          <p:stCondLst>
                                            <p:cond delay="0"/>
                                          </p:stCondLst>
                                        </p:cTn>
                                        <p:tgtEl>
                                          <p:spTgt spid="74"/>
                                        </p:tgtEl>
                                        <p:attrNameLst>
                                          <p:attrName>style.visibility</p:attrName>
                                        </p:attrNameLst>
                                      </p:cBhvr>
                                      <p:to>
                                        <p:strVal val="visible"/>
                                      </p:to>
                                    </p:set>
                                    <p:animEffect transition="in" filter="wipe(left)">
                                      <p:cBhvr>
                                        <p:cTn id="241" dur="500"/>
                                        <p:tgtEl>
                                          <p:spTgt spid="74"/>
                                        </p:tgtEl>
                                      </p:cBhvr>
                                    </p:animEffect>
                                  </p:childTnLst>
                                </p:cTn>
                              </p:par>
                              <p:par>
                                <p:cTn id="242" presetID="35" presetClass="entr" presetSubtype="0" fill="hold" grpId="0" nodeType="withEffect">
                                  <p:stCondLst>
                                    <p:cond delay="0"/>
                                  </p:stCondLst>
                                  <p:childTnLst>
                                    <p:set>
                                      <p:cBhvr>
                                        <p:cTn id="243" dur="1" fill="hold">
                                          <p:stCondLst>
                                            <p:cond delay="0"/>
                                          </p:stCondLst>
                                        </p:cTn>
                                        <p:tgtEl>
                                          <p:spTgt spid="75"/>
                                        </p:tgtEl>
                                        <p:attrNameLst>
                                          <p:attrName>style.visibility</p:attrName>
                                        </p:attrNameLst>
                                      </p:cBhvr>
                                      <p:to>
                                        <p:strVal val="visible"/>
                                      </p:to>
                                    </p:set>
                                    <p:animEffect transition="in" filter="fade">
                                      <p:cBhvr>
                                        <p:cTn id="244" dur="1000"/>
                                        <p:tgtEl>
                                          <p:spTgt spid="75"/>
                                        </p:tgtEl>
                                      </p:cBhvr>
                                    </p:animEffect>
                                    <p:anim calcmode="lin" valueType="num">
                                      <p:cBhvr>
                                        <p:cTn id="245" dur="1000" fill="hold"/>
                                        <p:tgtEl>
                                          <p:spTgt spid="75"/>
                                        </p:tgtEl>
                                        <p:attrNameLst>
                                          <p:attrName>style.rotation</p:attrName>
                                        </p:attrNameLst>
                                      </p:cBhvr>
                                      <p:tavLst>
                                        <p:tav tm="0">
                                          <p:val>
                                            <p:fltVal val="720"/>
                                          </p:val>
                                        </p:tav>
                                        <p:tav tm="100000">
                                          <p:val>
                                            <p:fltVal val="0"/>
                                          </p:val>
                                        </p:tav>
                                      </p:tavLst>
                                    </p:anim>
                                    <p:anim calcmode="lin" valueType="num">
                                      <p:cBhvr>
                                        <p:cTn id="246" dur="1000" fill="hold"/>
                                        <p:tgtEl>
                                          <p:spTgt spid="75"/>
                                        </p:tgtEl>
                                        <p:attrNameLst>
                                          <p:attrName>ppt_h</p:attrName>
                                        </p:attrNameLst>
                                      </p:cBhvr>
                                      <p:tavLst>
                                        <p:tav tm="0">
                                          <p:val>
                                            <p:fltVal val="0"/>
                                          </p:val>
                                        </p:tav>
                                        <p:tav tm="100000">
                                          <p:val>
                                            <p:strVal val="#ppt_h"/>
                                          </p:val>
                                        </p:tav>
                                      </p:tavLst>
                                    </p:anim>
                                    <p:anim calcmode="lin" valueType="num">
                                      <p:cBhvr>
                                        <p:cTn id="247" dur="1000" fill="hold"/>
                                        <p:tgtEl>
                                          <p:spTgt spid="75"/>
                                        </p:tgtEl>
                                        <p:attrNameLst>
                                          <p:attrName>ppt_w</p:attrName>
                                        </p:attrNameLst>
                                      </p:cBhvr>
                                      <p:tavLst>
                                        <p:tav tm="0">
                                          <p:val>
                                            <p:fltVal val="0"/>
                                          </p:val>
                                        </p:tav>
                                        <p:tav tm="100000">
                                          <p:val>
                                            <p:strVal val="#ppt_w"/>
                                          </p:val>
                                        </p:tav>
                                      </p:tavLst>
                                    </p:anim>
                                  </p:childTnLst>
                                </p:cTn>
                              </p:par>
                            </p:childTnLst>
                          </p:cTn>
                        </p:par>
                        <p:par>
                          <p:cTn id="248" fill="hold">
                            <p:stCondLst>
                              <p:cond delay="1000"/>
                            </p:stCondLst>
                            <p:childTnLst>
                              <p:par>
                                <p:cTn id="249" presetID="22" presetClass="entr" presetSubtype="2" fill="hold" grpId="0" nodeType="afterEffect">
                                  <p:stCondLst>
                                    <p:cond delay="0"/>
                                  </p:stCondLst>
                                  <p:childTnLst>
                                    <p:set>
                                      <p:cBhvr>
                                        <p:cTn id="250" dur="1" fill="hold">
                                          <p:stCondLst>
                                            <p:cond delay="0"/>
                                          </p:stCondLst>
                                        </p:cTn>
                                        <p:tgtEl>
                                          <p:spTgt spid="76"/>
                                        </p:tgtEl>
                                        <p:attrNameLst>
                                          <p:attrName>style.visibility</p:attrName>
                                        </p:attrNameLst>
                                      </p:cBhvr>
                                      <p:to>
                                        <p:strVal val="visible"/>
                                      </p:to>
                                    </p:set>
                                    <p:animEffect transition="in" filter="wipe(right)">
                                      <p:cBhvr>
                                        <p:cTn id="251" dur="500"/>
                                        <p:tgtEl>
                                          <p:spTgt spid="76"/>
                                        </p:tgtEl>
                                      </p:cBhvr>
                                    </p:animEffect>
                                  </p:childTnLst>
                                </p:cTn>
                              </p:par>
                            </p:childTnLst>
                          </p:cTn>
                        </p:par>
                      </p:childTnLst>
                    </p:cTn>
                  </p:par>
                  <p:par>
                    <p:cTn id="252" fill="hold">
                      <p:stCondLst>
                        <p:cond delay="indefinite"/>
                      </p:stCondLst>
                      <p:childTnLst>
                        <p:par>
                          <p:cTn id="253" fill="hold">
                            <p:stCondLst>
                              <p:cond delay="0"/>
                            </p:stCondLst>
                            <p:childTnLst>
                              <p:par>
                                <p:cTn id="254" presetID="31" presetClass="entr" presetSubtype="0" fill="hold" grpId="0" nodeType="clickEffect">
                                  <p:stCondLst>
                                    <p:cond delay="0"/>
                                  </p:stCondLst>
                                  <p:childTnLst>
                                    <p:set>
                                      <p:cBhvr>
                                        <p:cTn id="255" dur="1" fill="hold">
                                          <p:stCondLst>
                                            <p:cond delay="0"/>
                                          </p:stCondLst>
                                        </p:cTn>
                                        <p:tgtEl>
                                          <p:spTgt spid="77"/>
                                        </p:tgtEl>
                                        <p:attrNameLst>
                                          <p:attrName>style.visibility</p:attrName>
                                        </p:attrNameLst>
                                      </p:cBhvr>
                                      <p:to>
                                        <p:strVal val="visible"/>
                                      </p:to>
                                    </p:set>
                                    <p:anim calcmode="lin" valueType="num">
                                      <p:cBhvr>
                                        <p:cTn id="256" dur="750" fill="hold"/>
                                        <p:tgtEl>
                                          <p:spTgt spid="77"/>
                                        </p:tgtEl>
                                        <p:attrNameLst>
                                          <p:attrName>ppt_w</p:attrName>
                                        </p:attrNameLst>
                                      </p:cBhvr>
                                      <p:tavLst>
                                        <p:tav tm="0">
                                          <p:val>
                                            <p:fltVal val="0"/>
                                          </p:val>
                                        </p:tav>
                                        <p:tav tm="100000">
                                          <p:val>
                                            <p:strVal val="#ppt_w"/>
                                          </p:val>
                                        </p:tav>
                                      </p:tavLst>
                                    </p:anim>
                                    <p:anim calcmode="lin" valueType="num">
                                      <p:cBhvr>
                                        <p:cTn id="257" dur="750" fill="hold"/>
                                        <p:tgtEl>
                                          <p:spTgt spid="77"/>
                                        </p:tgtEl>
                                        <p:attrNameLst>
                                          <p:attrName>ppt_h</p:attrName>
                                        </p:attrNameLst>
                                      </p:cBhvr>
                                      <p:tavLst>
                                        <p:tav tm="0">
                                          <p:val>
                                            <p:fltVal val="0"/>
                                          </p:val>
                                        </p:tav>
                                        <p:tav tm="100000">
                                          <p:val>
                                            <p:strVal val="#ppt_h"/>
                                          </p:val>
                                        </p:tav>
                                      </p:tavLst>
                                    </p:anim>
                                    <p:anim calcmode="lin" valueType="num">
                                      <p:cBhvr>
                                        <p:cTn id="258" dur="750" fill="hold"/>
                                        <p:tgtEl>
                                          <p:spTgt spid="77"/>
                                        </p:tgtEl>
                                        <p:attrNameLst>
                                          <p:attrName>style.rotation</p:attrName>
                                        </p:attrNameLst>
                                      </p:cBhvr>
                                      <p:tavLst>
                                        <p:tav tm="0">
                                          <p:val>
                                            <p:fltVal val="90"/>
                                          </p:val>
                                        </p:tav>
                                        <p:tav tm="100000">
                                          <p:val>
                                            <p:fltVal val="0"/>
                                          </p:val>
                                        </p:tav>
                                      </p:tavLst>
                                    </p:anim>
                                    <p:animEffect transition="in" filter="fade">
                                      <p:cBhvr>
                                        <p:cTn id="259" dur="750"/>
                                        <p:tgtEl>
                                          <p:spTgt spid="77"/>
                                        </p:tgtEl>
                                      </p:cBhvr>
                                    </p:animEffect>
                                  </p:childTnLst>
                                </p:cTn>
                              </p:par>
                            </p:childTnLst>
                          </p:cTn>
                        </p:par>
                      </p:childTnLst>
                    </p:cTn>
                  </p:par>
                  <p:par>
                    <p:cTn id="260" fill="hold">
                      <p:stCondLst>
                        <p:cond delay="indefinite"/>
                      </p:stCondLst>
                      <p:childTnLst>
                        <p:par>
                          <p:cTn id="261" fill="hold">
                            <p:stCondLst>
                              <p:cond delay="0"/>
                            </p:stCondLst>
                            <p:childTnLst>
                              <p:par>
                                <p:cTn id="262" presetID="31" presetClass="entr" presetSubtype="0" fill="hold" grpId="0" nodeType="clickEffect">
                                  <p:stCondLst>
                                    <p:cond delay="0"/>
                                  </p:stCondLst>
                                  <p:childTnLst>
                                    <p:set>
                                      <p:cBhvr>
                                        <p:cTn id="263" dur="1" fill="hold">
                                          <p:stCondLst>
                                            <p:cond delay="0"/>
                                          </p:stCondLst>
                                        </p:cTn>
                                        <p:tgtEl>
                                          <p:spTgt spid="78"/>
                                        </p:tgtEl>
                                        <p:attrNameLst>
                                          <p:attrName>style.visibility</p:attrName>
                                        </p:attrNameLst>
                                      </p:cBhvr>
                                      <p:to>
                                        <p:strVal val="visible"/>
                                      </p:to>
                                    </p:set>
                                    <p:anim calcmode="lin" valueType="num">
                                      <p:cBhvr>
                                        <p:cTn id="264" dur="750" fill="hold"/>
                                        <p:tgtEl>
                                          <p:spTgt spid="78"/>
                                        </p:tgtEl>
                                        <p:attrNameLst>
                                          <p:attrName>ppt_w</p:attrName>
                                        </p:attrNameLst>
                                      </p:cBhvr>
                                      <p:tavLst>
                                        <p:tav tm="0">
                                          <p:val>
                                            <p:fltVal val="0"/>
                                          </p:val>
                                        </p:tav>
                                        <p:tav tm="100000">
                                          <p:val>
                                            <p:strVal val="#ppt_w"/>
                                          </p:val>
                                        </p:tav>
                                      </p:tavLst>
                                    </p:anim>
                                    <p:anim calcmode="lin" valueType="num">
                                      <p:cBhvr>
                                        <p:cTn id="265" dur="750" fill="hold"/>
                                        <p:tgtEl>
                                          <p:spTgt spid="78"/>
                                        </p:tgtEl>
                                        <p:attrNameLst>
                                          <p:attrName>ppt_h</p:attrName>
                                        </p:attrNameLst>
                                      </p:cBhvr>
                                      <p:tavLst>
                                        <p:tav tm="0">
                                          <p:val>
                                            <p:fltVal val="0"/>
                                          </p:val>
                                        </p:tav>
                                        <p:tav tm="100000">
                                          <p:val>
                                            <p:strVal val="#ppt_h"/>
                                          </p:val>
                                        </p:tav>
                                      </p:tavLst>
                                    </p:anim>
                                    <p:anim calcmode="lin" valueType="num">
                                      <p:cBhvr>
                                        <p:cTn id="266" dur="750" fill="hold"/>
                                        <p:tgtEl>
                                          <p:spTgt spid="78"/>
                                        </p:tgtEl>
                                        <p:attrNameLst>
                                          <p:attrName>style.rotation</p:attrName>
                                        </p:attrNameLst>
                                      </p:cBhvr>
                                      <p:tavLst>
                                        <p:tav tm="0">
                                          <p:val>
                                            <p:fltVal val="90"/>
                                          </p:val>
                                        </p:tav>
                                        <p:tav tm="100000">
                                          <p:val>
                                            <p:fltVal val="0"/>
                                          </p:val>
                                        </p:tav>
                                      </p:tavLst>
                                    </p:anim>
                                    <p:animEffect transition="in" filter="fade">
                                      <p:cBhvr>
                                        <p:cTn id="267" dur="750"/>
                                        <p:tgtEl>
                                          <p:spTgt spid="78"/>
                                        </p:tgtEl>
                                      </p:cBhvr>
                                    </p:animEffect>
                                  </p:childTnLst>
                                </p:cTn>
                              </p:par>
                            </p:childTnLst>
                          </p:cTn>
                        </p:par>
                      </p:childTnLst>
                    </p:cTn>
                  </p:par>
                  <p:par>
                    <p:cTn id="268" fill="hold">
                      <p:stCondLst>
                        <p:cond delay="indefinite"/>
                      </p:stCondLst>
                      <p:childTnLst>
                        <p:par>
                          <p:cTn id="269" fill="hold">
                            <p:stCondLst>
                              <p:cond delay="0"/>
                            </p:stCondLst>
                            <p:childTnLst>
                              <p:par>
                                <p:cTn id="270" presetID="31" presetClass="entr" presetSubtype="0" fill="hold" grpId="0" nodeType="clickEffect">
                                  <p:stCondLst>
                                    <p:cond delay="0"/>
                                  </p:stCondLst>
                                  <p:childTnLst>
                                    <p:set>
                                      <p:cBhvr>
                                        <p:cTn id="271" dur="1" fill="hold">
                                          <p:stCondLst>
                                            <p:cond delay="0"/>
                                          </p:stCondLst>
                                        </p:cTn>
                                        <p:tgtEl>
                                          <p:spTgt spid="79"/>
                                        </p:tgtEl>
                                        <p:attrNameLst>
                                          <p:attrName>style.visibility</p:attrName>
                                        </p:attrNameLst>
                                      </p:cBhvr>
                                      <p:to>
                                        <p:strVal val="visible"/>
                                      </p:to>
                                    </p:set>
                                    <p:anim calcmode="lin" valueType="num">
                                      <p:cBhvr>
                                        <p:cTn id="272" dur="750" fill="hold"/>
                                        <p:tgtEl>
                                          <p:spTgt spid="79"/>
                                        </p:tgtEl>
                                        <p:attrNameLst>
                                          <p:attrName>ppt_w</p:attrName>
                                        </p:attrNameLst>
                                      </p:cBhvr>
                                      <p:tavLst>
                                        <p:tav tm="0">
                                          <p:val>
                                            <p:fltVal val="0"/>
                                          </p:val>
                                        </p:tav>
                                        <p:tav tm="100000">
                                          <p:val>
                                            <p:strVal val="#ppt_w"/>
                                          </p:val>
                                        </p:tav>
                                      </p:tavLst>
                                    </p:anim>
                                    <p:anim calcmode="lin" valueType="num">
                                      <p:cBhvr>
                                        <p:cTn id="273" dur="750" fill="hold"/>
                                        <p:tgtEl>
                                          <p:spTgt spid="79"/>
                                        </p:tgtEl>
                                        <p:attrNameLst>
                                          <p:attrName>ppt_h</p:attrName>
                                        </p:attrNameLst>
                                      </p:cBhvr>
                                      <p:tavLst>
                                        <p:tav tm="0">
                                          <p:val>
                                            <p:fltVal val="0"/>
                                          </p:val>
                                        </p:tav>
                                        <p:tav tm="100000">
                                          <p:val>
                                            <p:strVal val="#ppt_h"/>
                                          </p:val>
                                        </p:tav>
                                      </p:tavLst>
                                    </p:anim>
                                    <p:anim calcmode="lin" valueType="num">
                                      <p:cBhvr>
                                        <p:cTn id="274" dur="750" fill="hold"/>
                                        <p:tgtEl>
                                          <p:spTgt spid="79"/>
                                        </p:tgtEl>
                                        <p:attrNameLst>
                                          <p:attrName>style.rotation</p:attrName>
                                        </p:attrNameLst>
                                      </p:cBhvr>
                                      <p:tavLst>
                                        <p:tav tm="0">
                                          <p:val>
                                            <p:fltVal val="90"/>
                                          </p:val>
                                        </p:tav>
                                        <p:tav tm="100000">
                                          <p:val>
                                            <p:fltVal val="0"/>
                                          </p:val>
                                        </p:tav>
                                      </p:tavLst>
                                    </p:anim>
                                    <p:animEffect transition="in" filter="fade">
                                      <p:cBhvr>
                                        <p:cTn id="275" dur="750"/>
                                        <p:tgtEl>
                                          <p:spTgt spid="79"/>
                                        </p:tgtEl>
                                      </p:cBhvr>
                                    </p:animEffect>
                                  </p:childTnLst>
                                </p:cTn>
                              </p:par>
                            </p:childTnLst>
                          </p:cTn>
                        </p:par>
                      </p:childTnLst>
                    </p:cTn>
                  </p:par>
                  <p:par>
                    <p:cTn id="276" fill="hold">
                      <p:stCondLst>
                        <p:cond delay="indefinite"/>
                      </p:stCondLst>
                      <p:childTnLst>
                        <p:par>
                          <p:cTn id="277" fill="hold">
                            <p:stCondLst>
                              <p:cond delay="0"/>
                            </p:stCondLst>
                            <p:childTnLst>
                              <p:par>
                                <p:cTn id="278" presetID="31" presetClass="entr" presetSubtype="0" fill="hold" grpId="0" nodeType="clickEffect">
                                  <p:stCondLst>
                                    <p:cond delay="0"/>
                                  </p:stCondLst>
                                  <p:childTnLst>
                                    <p:set>
                                      <p:cBhvr>
                                        <p:cTn id="279" dur="1" fill="hold">
                                          <p:stCondLst>
                                            <p:cond delay="0"/>
                                          </p:stCondLst>
                                        </p:cTn>
                                        <p:tgtEl>
                                          <p:spTgt spid="80"/>
                                        </p:tgtEl>
                                        <p:attrNameLst>
                                          <p:attrName>style.visibility</p:attrName>
                                        </p:attrNameLst>
                                      </p:cBhvr>
                                      <p:to>
                                        <p:strVal val="visible"/>
                                      </p:to>
                                    </p:set>
                                    <p:anim calcmode="lin" valueType="num">
                                      <p:cBhvr>
                                        <p:cTn id="280" dur="750" fill="hold"/>
                                        <p:tgtEl>
                                          <p:spTgt spid="80"/>
                                        </p:tgtEl>
                                        <p:attrNameLst>
                                          <p:attrName>ppt_w</p:attrName>
                                        </p:attrNameLst>
                                      </p:cBhvr>
                                      <p:tavLst>
                                        <p:tav tm="0">
                                          <p:val>
                                            <p:fltVal val="0"/>
                                          </p:val>
                                        </p:tav>
                                        <p:tav tm="100000">
                                          <p:val>
                                            <p:strVal val="#ppt_w"/>
                                          </p:val>
                                        </p:tav>
                                      </p:tavLst>
                                    </p:anim>
                                    <p:anim calcmode="lin" valueType="num">
                                      <p:cBhvr>
                                        <p:cTn id="281" dur="750" fill="hold"/>
                                        <p:tgtEl>
                                          <p:spTgt spid="80"/>
                                        </p:tgtEl>
                                        <p:attrNameLst>
                                          <p:attrName>ppt_h</p:attrName>
                                        </p:attrNameLst>
                                      </p:cBhvr>
                                      <p:tavLst>
                                        <p:tav tm="0">
                                          <p:val>
                                            <p:fltVal val="0"/>
                                          </p:val>
                                        </p:tav>
                                        <p:tav tm="100000">
                                          <p:val>
                                            <p:strVal val="#ppt_h"/>
                                          </p:val>
                                        </p:tav>
                                      </p:tavLst>
                                    </p:anim>
                                    <p:anim calcmode="lin" valueType="num">
                                      <p:cBhvr>
                                        <p:cTn id="282" dur="750" fill="hold"/>
                                        <p:tgtEl>
                                          <p:spTgt spid="80"/>
                                        </p:tgtEl>
                                        <p:attrNameLst>
                                          <p:attrName>style.rotation</p:attrName>
                                        </p:attrNameLst>
                                      </p:cBhvr>
                                      <p:tavLst>
                                        <p:tav tm="0">
                                          <p:val>
                                            <p:fltVal val="90"/>
                                          </p:val>
                                        </p:tav>
                                        <p:tav tm="100000">
                                          <p:val>
                                            <p:fltVal val="0"/>
                                          </p:val>
                                        </p:tav>
                                      </p:tavLst>
                                    </p:anim>
                                    <p:animEffect transition="in" filter="fade">
                                      <p:cBhvr>
                                        <p:cTn id="283" dur="750"/>
                                        <p:tgtEl>
                                          <p:spTgt spid="80"/>
                                        </p:tgtEl>
                                      </p:cBhvr>
                                    </p:animEffect>
                                  </p:childTnLst>
                                </p:cTn>
                              </p:par>
                            </p:childTnLst>
                          </p:cTn>
                        </p:par>
                      </p:childTnLst>
                    </p:cTn>
                  </p:par>
                  <p:par>
                    <p:cTn id="284" fill="hold">
                      <p:stCondLst>
                        <p:cond delay="indefinite"/>
                      </p:stCondLst>
                      <p:childTnLst>
                        <p:par>
                          <p:cTn id="285" fill="hold">
                            <p:stCondLst>
                              <p:cond delay="0"/>
                            </p:stCondLst>
                            <p:childTnLst>
                              <p:par>
                                <p:cTn id="286" presetID="22" presetClass="entr" presetSubtype="8" fill="hold" grpId="0" nodeType="clickEffect">
                                  <p:stCondLst>
                                    <p:cond delay="0"/>
                                  </p:stCondLst>
                                  <p:childTnLst>
                                    <p:set>
                                      <p:cBhvr>
                                        <p:cTn id="287" dur="1" fill="hold">
                                          <p:stCondLst>
                                            <p:cond delay="0"/>
                                          </p:stCondLst>
                                        </p:cTn>
                                        <p:tgtEl>
                                          <p:spTgt spid="39"/>
                                        </p:tgtEl>
                                        <p:attrNameLst>
                                          <p:attrName>style.visibility</p:attrName>
                                        </p:attrNameLst>
                                      </p:cBhvr>
                                      <p:to>
                                        <p:strVal val="visible"/>
                                      </p:to>
                                    </p:set>
                                    <p:animEffect transition="in" filter="wipe(left)">
                                      <p:cBhvr>
                                        <p:cTn id="288" dur="500"/>
                                        <p:tgtEl>
                                          <p:spTgt spid="39"/>
                                        </p:tgtEl>
                                      </p:cBhvr>
                                    </p:animEffect>
                                  </p:childTnLst>
                                </p:cTn>
                              </p:par>
                            </p:childTnLst>
                          </p:cTn>
                        </p:par>
                      </p:childTnLst>
                    </p:cTn>
                  </p:par>
                  <p:par>
                    <p:cTn id="289" fill="hold">
                      <p:stCondLst>
                        <p:cond delay="indefinite"/>
                      </p:stCondLst>
                      <p:childTnLst>
                        <p:par>
                          <p:cTn id="290" fill="hold">
                            <p:stCondLst>
                              <p:cond delay="0"/>
                            </p:stCondLst>
                            <p:childTnLst>
                              <p:par>
                                <p:cTn id="291" presetID="31" presetClass="entr" presetSubtype="0" fill="hold" grpId="0" nodeType="clickEffect">
                                  <p:stCondLst>
                                    <p:cond delay="0"/>
                                  </p:stCondLst>
                                  <p:childTnLst>
                                    <p:set>
                                      <p:cBhvr>
                                        <p:cTn id="292" dur="1" fill="hold">
                                          <p:stCondLst>
                                            <p:cond delay="0"/>
                                          </p:stCondLst>
                                        </p:cTn>
                                        <p:tgtEl>
                                          <p:spTgt spid="81"/>
                                        </p:tgtEl>
                                        <p:attrNameLst>
                                          <p:attrName>style.visibility</p:attrName>
                                        </p:attrNameLst>
                                      </p:cBhvr>
                                      <p:to>
                                        <p:strVal val="visible"/>
                                      </p:to>
                                    </p:set>
                                    <p:anim calcmode="lin" valueType="num">
                                      <p:cBhvr>
                                        <p:cTn id="293" dur="750" fill="hold"/>
                                        <p:tgtEl>
                                          <p:spTgt spid="81"/>
                                        </p:tgtEl>
                                        <p:attrNameLst>
                                          <p:attrName>ppt_w</p:attrName>
                                        </p:attrNameLst>
                                      </p:cBhvr>
                                      <p:tavLst>
                                        <p:tav tm="0">
                                          <p:val>
                                            <p:fltVal val="0"/>
                                          </p:val>
                                        </p:tav>
                                        <p:tav tm="100000">
                                          <p:val>
                                            <p:strVal val="#ppt_w"/>
                                          </p:val>
                                        </p:tav>
                                      </p:tavLst>
                                    </p:anim>
                                    <p:anim calcmode="lin" valueType="num">
                                      <p:cBhvr>
                                        <p:cTn id="294" dur="750" fill="hold"/>
                                        <p:tgtEl>
                                          <p:spTgt spid="81"/>
                                        </p:tgtEl>
                                        <p:attrNameLst>
                                          <p:attrName>ppt_h</p:attrName>
                                        </p:attrNameLst>
                                      </p:cBhvr>
                                      <p:tavLst>
                                        <p:tav tm="0">
                                          <p:val>
                                            <p:fltVal val="0"/>
                                          </p:val>
                                        </p:tav>
                                        <p:tav tm="100000">
                                          <p:val>
                                            <p:strVal val="#ppt_h"/>
                                          </p:val>
                                        </p:tav>
                                      </p:tavLst>
                                    </p:anim>
                                    <p:anim calcmode="lin" valueType="num">
                                      <p:cBhvr>
                                        <p:cTn id="295" dur="750" fill="hold"/>
                                        <p:tgtEl>
                                          <p:spTgt spid="81"/>
                                        </p:tgtEl>
                                        <p:attrNameLst>
                                          <p:attrName>style.rotation</p:attrName>
                                        </p:attrNameLst>
                                      </p:cBhvr>
                                      <p:tavLst>
                                        <p:tav tm="0">
                                          <p:val>
                                            <p:fltVal val="90"/>
                                          </p:val>
                                        </p:tav>
                                        <p:tav tm="100000">
                                          <p:val>
                                            <p:fltVal val="0"/>
                                          </p:val>
                                        </p:tav>
                                      </p:tavLst>
                                    </p:anim>
                                    <p:animEffect transition="in" filter="fade">
                                      <p:cBhvr>
                                        <p:cTn id="296" dur="750"/>
                                        <p:tgtEl>
                                          <p:spTgt spid="81"/>
                                        </p:tgtEl>
                                      </p:cBhvr>
                                    </p:animEffect>
                                  </p:childTnLst>
                                </p:cTn>
                              </p:par>
                            </p:childTnLst>
                          </p:cTn>
                        </p:par>
                      </p:childTnLst>
                    </p:cTn>
                  </p:par>
                  <p:par>
                    <p:cTn id="297" fill="hold">
                      <p:stCondLst>
                        <p:cond delay="indefinite"/>
                      </p:stCondLst>
                      <p:childTnLst>
                        <p:par>
                          <p:cTn id="298" fill="hold">
                            <p:stCondLst>
                              <p:cond delay="0"/>
                            </p:stCondLst>
                            <p:childTnLst>
                              <p:par>
                                <p:cTn id="299" presetID="31" presetClass="entr" presetSubtype="0" fill="hold" grpId="0" nodeType="clickEffect">
                                  <p:stCondLst>
                                    <p:cond delay="0"/>
                                  </p:stCondLst>
                                  <p:childTnLst>
                                    <p:set>
                                      <p:cBhvr>
                                        <p:cTn id="300" dur="1" fill="hold">
                                          <p:stCondLst>
                                            <p:cond delay="0"/>
                                          </p:stCondLst>
                                        </p:cTn>
                                        <p:tgtEl>
                                          <p:spTgt spid="82"/>
                                        </p:tgtEl>
                                        <p:attrNameLst>
                                          <p:attrName>style.visibility</p:attrName>
                                        </p:attrNameLst>
                                      </p:cBhvr>
                                      <p:to>
                                        <p:strVal val="visible"/>
                                      </p:to>
                                    </p:set>
                                    <p:anim calcmode="lin" valueType="num">
                                      <p:cBhvr>
                                        <p:cTn id="301" dur="750" fill="hold"/>
                                        <p:tgtEl>
                                          <p:spTgt spid="82"/>
                                        </p:tgtEl>
                                        <p:attrNameLst>
                                          <p:attrName>ppt_w</p:attrName>
                                        </p:attrNameLst>
                                      </p:cBhvr>
                                      <p:tavLst>
                                        <p:tav tm="0">
                                          <p:val>
                                            <p:fltVal val="0"/>
                                          </p:val>
                                        </p:tav>
                                        <p:tav tm="100000">
                                          <p:val>
                                            <p:strVal val="#ppt_w"/>
                                          </p:val>
                                        </p:tav>
                                      </p:tavLst>
                                    </p:anim>
                                    <p:anim calcmode="lin" valueType="num">
                                      <p:cBhvr>
                                        <p:cTn id="302" dur="750" fill="hold"/>
                                        <p:tgtEl>
                                          <p:spTgt spid="82"/>
                                        </p:tgtEl>
                                        <p:attrNameLst>
                                          <p:attrName>ppt_h</p:attrName>
                                        </p:attrNameLst>
                                      </p:cBhvr>
                                      <p:tavLst>
                                        <p:tav tm="0">
                                          <p:val>
                                            <p:fltVal val="0"/>
                                          </p:val>
                                        </p:tav>
                                        <p:tav tm="100000">
                                          <p:val>
                                            <p:strVal val="#ppt_h"/>
                                          </p:val>
                                        </p:tav>
                                      </p:tavLst>
                                    </p:anim>
                                    <p:anim calcmode="lin" valueType="num">
                                      <p:cBhvr>
                                        <p:cTn id="303" dur="750" fill="hold"/>
                                        <p:tgtEl>
                                          <p:spTgt spid="82"/>
                                        </p:tgtEl>
                                        <p:attrNameLst>
                                          <p:attrName>style.rotation</p:attrName>
                                        </p:attrNameLst>
                                      </p:cBhvr>
                                      <p:tavLst>
                                        <p:tav tm="0">
                                          <p:val>
                                            <p:fltVal val="90"/>
                                          </p:val>
                                        </p:tav>
                                        <p:tav tm="100000">
                                          <p:val>
                                            <p:fltVal val="0"/>
                                          </p:val>
                                        </p:tav>
                                      </p:tavLst>
                                    </p:anim>
                                    <p:animEffect transition="in" filter="fade">
                                      <p:cBhvr>
                                        <p:cTn id="304" dur="750"/>
                                        <p:tgtEl>
                                          <p:spTgt spid="82"/>
                                        </p:tgtEl>
                                      </p:cBhvr>
                                    </p:animEffect>
                                  </p:childTnLst>
                                </p:cTn>
                              </p:par>
                            </p:childTnLst>
                          </p:cTn>
                        </p:par>
                        <p:par>
                          <p:cTn id="305" fill="hold">
                            <p:stCondLst>
                              <p:cond delay="750"/>
                            </p:stCondLst>
                            <p:childTnLst>
                              <p:par>
                                <p:cTn id="306" presetID="31" presetClass="entr" presetSubtype="0" fill="hold" grpId="0" nodeType="afterEffect">
                                  <p:stCondLst>
                                    <p:cond delay="0"/>
                                  </p:stCondLst>
                                  <p:childTnLst>
                                    <p:set>
                                      <p:cBhvr>
                                        <p:cTn id="307" dur="1" fill="hold">
                                          <p:stCondLst>
                                            <p:cond delay="0"/>
                                          </p:stCondLst>
                                        </p:cTn>
                                        <p:tgtEl>
                                          <p:spTgt spid="83"/>
                                        </p:tgtEl>
                                        <p:attrNameLst>
                                          <p:attrName>style.visibility</p:attrName>
                                        </p:attrNameLst>
                                      </p:cBhvr>
                                      <p:to>
                                        <p:strVal val="visible"/>
                                      </p:to>
                                    </p:set>
                                    <p:anim calcmode="lin" valueType="num">
                                      <p:cBhvr>
                                        <p:cTn id="308" dur="750" fill="hold"/>
                                        <p:tgtEl>
                                          <p:spTgt spid="83"/>
                                        </p:tgtEl>
                                        <p:attrNameLst>
                                          <p:attrName>ppt_w</p:attrName>
                                        </p:attrNameLst>
                                      </p:cBhvr>
                                      <p:tavLst>
                                        <p:tav tm="0">
                                          <p:val>
                                            <p:fltVal val="0"/>
                                          </p:val>
                                        </p:tav>
                                        <p:tav tm="100000">
                                          <p:val>
                                            <p:strVal val="#ppt_w"/>
                                          </p:val>
                                        </p:tav>
                                      </p:tavLst>
                                    </p:anim>
                                    <p:anim calcmode="lin" valueType="num">
                                      <p:cBhvr>
                                        <p:cTn id="309" dur="750" fill="hold"/>
                                        <p:tgtEl>
                                          <p:spTgt spid="83"/>
                                        </p:tgtEl>
                                        <p:attrNameLst>
                                          <p:attrName>ppt_h</p:attrName>
                                        </p:attrNameLst>
                                      </p:cBhvr>
                                      <p:tavLst>
                                        <p:tav tm="0">
                                          <p:val>
                                            <p:fltVal val="0"/>
                                          </p:val>
                                        </p:tav>
                                        <p:tav tm="100000">
                                          <p:val>
                                            <p:strVal val="#ppt_h"/>
                                          </p:val>
                                        </p:tav>
                                      </p:tavLst>
                                    </p:anim>
                                    <p:anim calcmode="lin" valueType="num">
                                      <p:cBhvr>
                                        <p:cTn id="310" dur="750" fill="hold"/>
                                        <p:tgtEl>
                                          <p:spTgt spid="83"/>
                                        </p:tgtEl>
                                        <p:attrNameLst>
                                          <p:attrName>style.rotation</p:attrName>
                                        </p:attrNameLst>
                                      </p:cBhvr>
                                      <p:tavLst>
                                        <p:tav tm="0">
                                          <p:val>
                                            <p:fltVal val="90"/>
                                          </p:val>
                                        </p:tav>
                                        <p:tav tm="100000">
                                          <p:val>
                                            <p:fltVal val="0"/>
                                          </p:val>
                                        </p:tav>
                                      </p:tavLst>
                                    </p:anim>
                                    <p:animEffect transition="in" filter="fade">
                                      <p:cBhvr>
                                        <p:cTn id="311" dur="750"/>
                                        <p:tgtEl>
                                          <p:spTgt spid="83"/>
                                        </p:tgtEl>
                                      </p:cBhvr>
                                    </p:animEffect>
                                  </p:childTnLst>
                                </p:cTn>
                              </p:par>
                            </p:childTnLst>
                          </p:cTn>
                        </p:par>
                      </p:childTnLst>
                    </p:cTn>
                  </p:par>
                  <p:par>
                    <p:cTn id="312" fill="hold">
                      <p:stCondLst>
                        <p:cond delay="indefinite"/>
                      </p:stCondLst>
                      <p:childTnLst>
                        <p:par>
                          <p:cTn id="313" fill="hold">
                            <p:stCondLst>
                              <p:cond delay="0"/>
                            </p:stCondLst>
                            <p:childTnLst>
                              <p:par>
                                <p:cTn id="314" presetID="31" presetClass="entr" presetSubtype="0" fill="hold" grpId="0" nodeType="clickEffect">
                                  <p:stCondLst>
                                    <p:cond delay="0"/>
                                  </p:stCondLst>
                                  <p:childTnLst>
                                    <p:set>
                                      <p:cBhvr>
                                        <p:cTn id="315" dur="1" fill="hold">
                                          <p:stCondLst>
                                            <p:cond delay="0"/>
                                          </p:stCondLst>
                                        </p:cTn>
                                        <p:tgtEl>
                                          <p:spTgt spid="84"/>
                                        </p:tgtEl>
                                        <p:attrNameLst>
                                          <p:attrName>style.visibility</p:attrName>
                                        </p:attrNameLst>
                                      </p:cBhvr>
                                      <p:to>
                                        <p:strVal val="visible"/>
                                      </p:to>
                                    </p:set>
                                    <p:anim calcmode="lin" valueType="num">
                                      <p:cBhvr>
                                        <p:cTn id="316" dur="750" fill="hold"/>
                                        <p:tgtEl>
                                          <p:spTgt spid="84"/>
                                        </p:tgtEl>
                                        <p:attrNameLst>
                                          <p:attrName>ppt_w</p:attrName>
                                        </p:attrNameLst>
                                      </p:cBhvr>
                                      <p:tavLst>
                                        <p:tav tm="0">
                                          <p:val>
                                            <p:fltVal val="0"/>
                                          </p:val>
                                        </p:tav>
                                        <p:tav tm="100000">
                                          <p:val>
                                            <p:strVal val="#ppt_w"/>
                                          </p:val>
                                        </p:tav>
                                      </p:tavLst>
                                    </p:anim>
                                    <p:anim calcmode="lin" valueType="num">
                                      <p:cBhvr>
                                        <p:cTn id="317" dur="750" fill="hold"/>
                                        <p:tgtEl>
                                          <p:spTgt spid="84"/>
                                        </p:tgtEl>
                                        <p:attrNameLst>
                                          <p:attrName>ppt_h</p:attrName>
                                        </p:attrNameLst>
                                      </p:cBhvr>
                                      <p:tavLst>
                                        <p:tav tm="0">
                                          <p:val>
                                            <p:fltVal val="0"/>
                                          </p:val>
                                        </p:tav>
                                        <p:tav tm="100000">
                                          <p:val>
                                            <p:strVal val="#ppt_h"/>
                                          </p:val>
                                        </p:tav>
                                      </p:tavLst>
                                    </p:anim>
                                    <p:anim calcmode="lin" valueType="num">
                                      <p:cBhvr>
                                        <p:cTn id="318" dur="750" fill="hold"/>
                                        <p:tgtEl>
                                          <p:spTgt spid="84"/>
                                        </p:tgtEl>
                                        <p:attrNameLst>
                                          <p:attrName>style.rotation</p:attrName>
                                        </p:attrNameLst>
                                      </p:cBhvr>
                                      <p:tavLst>
                                        <p:tav tm="0">
                                          <p:val>
                                            <p:fltVal val="90"/>
                                          </p:val>
                                        </p:tav>
                                        <p:tav tm="100000">
                                          <p:val>
                                            <p:fltVal val="0"/>
                                          </p:val>
                                        </p:tav>
                                      </p:tavLst>
                                    </p:anim>
                                    <p:animEffect transition="in" filter="fade">
                                      <p:cBhvr>
                                        <p:cTn id="319" dur="750"/>
                                        <p:tgtEl>
                                          <p:spTgt spid="84"/>
                                        </p:tgtEl>
                                      </p:cBhvr>
                                    </p:animEffect>
                                  </p:childTnLst>
                                </p:cTn>
                              </p:par>
                            </p:childTnLst>
                          </p:cTn>
                        </p:par>
                      </p:childTnLst>
                    </p:cTn>
                  </p:par>
                  <p:par>
                    <p:cTn id="320" fill="hold">
                      <p:stCondLst>
                        <p:cond delay="indefinite"/>
                      </p:stCondLst>
                      <p:childTnLst>
                        <p:par>
                          <p:cTn id="321" fill="hold">
                            <p:stCondLst>
                              <p:cond delay="0"/>
                            </p:stCondLst>
                            <p:childTnLst>
                              <p:par>
                                <p:cTn id="322" presetID="22" presetClass="entr" presetSubtype="2" fill="hold" grpId="0" nodeType="clickEffect">
                                  <p:stCondLst>
                                    <p:cond delay="0"/>
                                  </p:stCondLst>
                                  <p:childTnLst>
                                    <p:set>
                                      <p:cBhvr>
                                        <p:cTn id="323" dur="1" fill="hold">
                                          <p:stCondLst>
                                            <p:cond delay="0"/>
                                          </p:stCondLst>
                                        </p:cTn>
                                        <p:tgtEl>
                                          <p:spTgt spid="85"/>
                                        </p:tgtEl>
                                        <p:attrNameLst>
                                          <p:attrName>style.visibility</p:attrName>
                                        </p:attrNameLst>
                                      </p:cBhvr>
                                      <p:to>
                                        <p:strVal val="visible"/>
                                      </p:to>
                                    </p:set>
                                    <p:animEffect transition="in" filter="wipe(right)">
                                      <p:cBhvr>
                                        <p:cTn id="324" dur="500"/>
                                        <p:tgtEl>
                                          <p:spTgt spid="85"/>
                                        </p:tgtEl>
                                      </p:cBhvr>
                                    </p:animEffect>
                                  </p:childTnLst>
                                </p:cTn>
                              </p:par>
                            </p:childTnLst>
                          </p:cTn>
                        </p:par>
                      </p:childTnLst>
                    </p:cTn>
                  </p:par>
                  <p:par>
                    <p:cTn id="325" fill="hold">
                      <p:stCondLst>
                        <p:cond delay="indefinite"/>
                      </p:stCondLst>
                      <p:childTnLst>
                        <p:par>
                          <p:cTn id="326" fill="hold">
                            <p:stCondLst>
                              <p:cond delay="0"/>
                            </p:stCondLst>
                            <p:childTnLst>
                              <p:par>
                                <p:cTn id="327" presetID="22" presetClass="entr" presetSubtype="2" fill="hold" grpId="0" nodeType="clickEffect">
                                  <p:stCondLst>
                                    <p:cond delay="0"/>
                                  </p:stCondLst>
                                  <p:childTnLst>
                                    <p:set>
                                      <p:cBhvr>
                                        <p:cTn id="328" dur="1" fill="hold">
                                          <p:stCondLst>
                                            <p:cond delay="0"/>
                                          </p:stCondLst>
                                        </p:cTn>
                                        <p:tgtEl>
                                          <p:spTgt spid="86"/>
                                        </p:tgtEl>
                                        <p:attrNameLst>
                                          <p:attrName>style.visibility</p:attrName>
                                        </p:attrNameLst>
                                      </p:cBhvr>
                                      <p:to>
                                        <p:strVal val="visible"/>
                                      </p:to>
                                    </p:set>
                                    <p:animEffect transition="in" filter="wipe(right)">
                                      <p:cBhvr>
                                        <p:cTn id="329" dur="500"/>
                                        <p:tgtEl>
                                          <p:spTgt spid="86"/>
                                        </p:tgtEl>
                                      </p:cBhvr>
                                    </p:animEffect>
                                  </p:childTnLst>
                                </p:cTn>
                              </p:par>
                            </p:childTnLst>
                          </p:cTn>
                        </p:par>
                      </p:childTnLst>
                    </p:cTn>
                  </p:par>
                  <p:par>
                    <p:cTn id="330" fill="hold">
                      <p:stCondLst>
                        <p:cond delay="indefinite"/>
                      </p:stCondLst>
                      <p:childTnLst>
                        <p:par>
                          <p:cTn id="331" fill="hold">
                            <p:stCondLst>
                              <p:cond delay="0"/>
                            </p:stCondLst>
                            <p:childTnLst>
                              <p:par>
                                <p:cTn id="332" presetID="31" presetClass="entr" presetSubtype="0" fill="hold" grpId="0" nodeType="clickEffect">
                                  <p:stCondLst>
                                    <p:cond delay="0"/>
                                  </p:stCondLst>
                                  <p:childTnLst>
                                    <p:set>
                                      <p:cBhvr>
                                        <p:cTn id="333" dur="1" fill="hold">
                                          <p:stCondLst>
                                            <p:cond delay="0"/>
                                          </p:stCondLst>
                                        </p:cTn>
                                        <p:tgtEl>
                                          <p:spTgt spid="87"/>
                                        </p:tgtEl>
                                        <p:attrNameLst>
                                          <p:attrName>style.visibility</p:attrName>
                                        </p:attrNameLst>
                                      </p:cBhvr>
                                      <p:to>
                                        <p:strVal val="visible"/>
                                      </p:to>
                                    </p:set>
                                    <p:anim calcmode="lin" valueType="num">
                                      <p:cBhvr>
                                        <p:cTn id="334" dur="750" fill="hold"/>
                                        <p:tgtEl>
                                          <p:spTgt spid="87"/>
                                        </p:tgtEl>
                                        <p:attrNameLst>
                                          <p:attrName>ppt_w</p:attrName>
                                        </p:attrNameLst>
                                      </p:cBhvr>
                                      <p:tavLst>
                                        <p:tav tm="0">
                                          <p:val>
                                            <p:fltVal val="0"/>
                                          </p:val>
                                        </p:tav>
                                        <p:tav tm="100000">
                                          <p:val>
                                            <p:strVal val="#ppt_w"/>
                                          </p:val>
                                        </p:tav>
                                      </p:tavLst>
                                    </p:anim>
                                    <p:anim calcmode="lin" valueType="num">
                                      <p:cBhvr>
                                        <p:cTn id="335" dur="750" fill="hold"/>
                                        <p:tgtEl>
                                          <p:spTgt spid="87"/>
                                        </p:tgtEl>
                                        <p:attrNameLst>
                                          <p:attrName>ppt_h</p:attrName>
                                        </p:attrNameLst>
                                      </p:cBhvr>
                                      <p:tavLst>
                                        <p:tav tm="0">
                                          <p:val>
                                            <p:fltVal val="0"/>
                                          </p:val>
                                        </p:tav>
                                        <p:tav tm="100000">
                                          <p:val>
                                            <p:strVal val="#ppt_h"/>
                                          </p:val>
                                        </p:tav>
                                      </p:tavLst>
                                    </p:anim>
                                    <p:anim calcmode="lin" valueType="num">
                                      <p:cBhvr>
                                        <p:cTn id="336" dur="750" fill="hold"/>
                                        <p:tgtEl>
                                          <p:spTgt spid="87"/>
                                        </p:tgtEl>
                                        <p:attrNameLst>
                                          <p:attrName>style.rotation</p:attrName>
                                        </p:attrNameLst>
                                      </p:cBhvr>
                                      <p:tavLst>
                                        <p:tav tm="0">
                                          <p:val>
                                            <p:fltVal val="90"/>
                                          </p:val>
                                        </p:tav>
                                        <p:tav tm="100000">
                                          <p:val>
                                            <p:fltVal val="0"/>
                                          </p:val>
                                        </p:tav>
                                      </p:tavLst>
                                    </p:anim>
                                    <p:animEffect transition="in" filter="fade">
                                      <p:cBhvr>
                                        <p:cTn id="337" dur="750"/>
                                        <p:tgtEl>
                                          <p:spTgt spid="87"/>
                                        </p:tgtEl>
                                      </p:cBhvr>
                                    </p:animEffect>
                                  </p:childTnLst>
                                </p:cTn>
                              </p:par>
                            </p:childTnLst>
                          </p:cTn>
                        </p:par>
                      </p:childTnLst>
                    </p:cTn>
                  </p:par>
                  <p:par>
                    <p:cTn id="338" fill="hold">
                      <p:stCondLst>
                        <p:cond delay="indefinite"/>
                      </p:stCondLst>
                      <p:childTnLst>
                        <p:par>
                          <p:cTn id="339" fill="hold">
                            <p:stCondLst>
                              <p:cond delay="0"/>
                            </p:stCondLst>
                            <p:childTnLst>
                              <p:par>
                                <p:cTn id="340" presetID="31" presetClass="entr" presetSubtype="0" fill="hold" grpId="0" nodeType="clickEffect">
                                  <p:stCondLst>
                                    <p:cond delay="0"/>
                                  </p:stCondLst>
                                  <p:childTnLst>
                                    <p:set>
                                      <p:cBhvr>
                                        <p:cTn id="341" dur="1" fill="hold">
                                          <p:stCondLst>
                                            <p:cond delay="0"/>
                                          </p:stCondLst>
                                        </p:cTn>
                                        <p:tgtEl>
                                          <p:spTgt spid="88"/>
                                        </p:tgtEl>
                                        <p:attrNameLst>
                                          <p:attrName>style.visibility</p:attrName>
                                        </p:attrNameLst>
                                      </p:cBhvr>
                                      <p:to>
                                        <p:strVal val="visible"/>
                                      </p:to>
                                    </p:set>
                                    <p:anim calcmode="lin" valueType="num">
                                      <p:cBhvr>
                                        <p:cTn id="342" dur="750" fill="hold"/>
                                        <p:tgtEl>
                                          <p:spTgt spid="88"/>
                                        </p:tgtEl>
                                        <p:attrNameLst>
                                          <p:attrName>ppt_w</p:attrName>
                                        </p:attrNameLst>
                                      </p:cBhvr>
                                      <p:tavLst>
                                        <p:tav tm="0">
                                          <p:val>
                                            <p:fltVal val="0"/>
                                          </p:val>
                                        </p:tav>
                                        <p:tav tm="100000">
                                          <p:val>
                                            <p:strVal val="#ppt_w"/>
                                          </p:val>
                                        </p:tav>
                                      </p:tavLst>
                                    </p:anim>
                                    <p:anim calcmode="lin" valueType="num">
                                      <p:cBhvr>
                                        <p:cTn id="343" dur="750" fill="hold"/>
                                        <p:tgtEl>
                                          <p:spTgt spid="88"/>
                                        </p:tgtEl>
                                        <p:attrNameLst>
                                          <p:attrName>ppt_h</p:attrName>
                                        </p:attrNameLst>
                                      </p:cBhvr>
                                      <p:tavLst>
                                        <p:tav tm="0">
                                          <p:val>
                                            <p:fltVal val="0"/>
                                          </p:val>
                                        </p:tav>
                                        <p:tav tm="100000">
                                          <p:val>
                                            <p:strVal val="#ppt_h"/>
                                          </p:val>
                                        </p:tav>
                                      </p:tavLst>
                                    </p:anim>
                                    <p:anim calcmode="lin" valueType="num">
                                      <p:cBhvr>
                                        <p:cTn id="344" dur="750" fill="hold"/>
                                        <p:tgtEl>
                                          <p:spTgt spid="88"/>
                                        </p:tgtEl>
                                        <p:attrNameLst>
                                          <p:attrName>style.rotation</p:attrName>
                                        </p:attrNameLst>
                                      </p:cBhvr>
                                      <p:tavLst>
                                        <p:tav tm="0">
                                          <p:val>
                                            <p:fltVal val="90"/>
                                          </p:val>
                                        </p:tav>
                                        <p:tav tm="100000">
                                          <p:val>
                                            <p:fltVal val="0"/>
                                          </p:val>
                                        </p:tav>
                                      </p:tavLst>
                                    </p:anim>
                                    <p:animEffect transition="in" filter="fade">
                                      <p:cBhvr>
                                        <p:cTn id="345" dur="750"/>
                                        <p:tgtEl>
                                          <p:spTgt spid="88"/>
                                        </p:tgtEl>
                                      </p:cBhvr>
                                    </p:animEffect>
                                  </p:childTnLst>
                                </p:cTn>
                              </p:par>
                            </p:childTnLst>
                          </p:cTn>
                        </p:par>
                      </p:childTnLst>
                    </p:cTn>
                  </p:par>
                  <p:par>
                    <p:cTn id="346" fill="hold">
                      <p:stCondLst>
                        <p:cond delay="indefinite"/>
                      </p:stCondLst>
                      <p:childTnLst>
                        <p:par>
                          <p:cTn id="347" fill="hold">
                            <p:stCondLst>
                              <p:cond delay="0"/>
                            </p:stCondLst>
                            <p:childTnLst>
                              <p:par>
                                <p:cTn id="348" presetID="31" presetClass="entr" presetSubtype="0" fill="hold" grpId="0" nodeType="clickEffect">
                                  <p:stCondLst>
                                    <p:cond delay="0"/>
                                  </p:stCondLst>
                                  <p:childTnLst>
                                    <p:set>
                                      <p:cBhvr>
                                        <p:cTn id="349" dur="1" fill="hold">
                                          <p:stCondLst>
                                            <p:cond delay="0"/>
                                          </p:stCondLst>
                                        </p:cTn>
                                        <p:tgtEl>
                                          <p:spTgt spid="89"/>
                                        </p:tgtEl>
                                        <p:attrNameLst>
                                          <p:attrName>style.visibility</p:attrName>
                                        </p:attrNameLst>
                                      </p:cBhvr>
                                      <p:to>
                                        <p:strVal val="visible"/>
                                      </p:to>
                                    </p:set>
                                    <p:anim calcmode="lin" valueType="num">
                                      <p:cBhvr>
                                        <p:cTn id="350" dur="750" fill="hold"/>
                                        <p:tgtEl>
                                          <p:spTgt spid="89"/>
                                        </p:tgtEl>
                                        <p:attrNameLst>
                                          <p:attrName>ppt_w</p:attrName>
                                        </p:attrNameLst>
                                      </p:cBhvr>
                                      <p:tavLst>
                                        <p:tav tm="0">
                                          <p:val>
                                            <p:fltVal val="0"/>
                                          </p:val>
                                        </p:tav>
                                        <p:tav tm="100000">
                                          <p:val>
                                            <p:strVal val="#ppt_w"/>
                                          </p:val>
                                        </p:tav>
                                      </p:tavLst>
                                    </p:anim>
                                    <p:anim calcmode="lin" valueType="num">
                                      <p:cBhvr>
                                        <p:cTn id="351" dur="750" fill="hold"/>
                                        <p:tgtEl>
                                          <p:spTgt spid="89"/>
                                        </p:tgtEl>
                                        <p:attrNameLst>
                                          <p:attrName>ppt_h</p:attrName>
                                        </p:attrNameLst>
                                      </p:cBhvr>
                                      <p:tavLst>
                                        <p:tav tm="0">
                                          <p:val>
                                            <p:fltVal val="0"/>
                                          </p:val>
                                        </p:tav>
                                        <p:tav tm="100000">
                                          <p:val>
                                            <p:strVal val="#ppt_h"/>
                                          </p:val>
                                        </p:tav>
                                      </p:tavLst>
                                    </p:anim>
                                    <p:anim calcmode="lin" valueType="num">
                                      <p:cBhvr>
                                        <p:cTn id="352" dur="750" fill="hold"/>
                                        <p:tgtEl>
                                          <p:spTgt spid="89"/>
                                        </p:tgtEl>
                                        <p:attrNameLst>
                                          <p:attrName>style.rotation</p:attrName>
                                        </p:attrNameLst>
                                      </p:cBhvr>
                                      <p:tavLst>
                                        <p:tav tm="0">
                                          <p:val>
                                            <p:fltVal val="90"/>
                                          </p:val>
                                        </p:tav>
                                        <p:tav tm="100000">
                                          <p:val>
                                            <p:fltVal val="0"/>
                                          </p:val>
                                        </p:tav>
                                      </p:tavLst>
                                    </p:anim>
                                    <p:animEffect transition="in" filter="fade">
                                      <p:cBhvr>
                                        <p:cTn id="353" dur="750"/>
                                        <p:tgtEl>
                                          <p:spTgt spid="89"/>
                                        </p:tgtEl>
                                      </p:cBhvr>
                                    </p:animEffect>
                                  </p:childTnLst>
                                </p:cTn>
                              </p:par>
                            </p:childTnLst>
                          </p:cTn>
                        </p:par>
                      </p:childTnLst>
                    </p:cTn>
                  </p:par>
                  <p:par>
                    <p:cTn id="354" fill="hold">
                      <p:stCondLst>
                        <p:cond delay="indefinite"/>
                      </p:stCondLst>
                      <p:childTnLst>
                        <p:par>
                          <p:cTn id="355" fill="hold">
                            <p:stCondLst>
                              <p:cond delay="0"/>
                            </p:stCondLst>
                            <p:childTnLst>
                              <p:par>
                                <p:cTn id="356" presetID="22" presetClass="entr" presetSubtype="2" fill="hold" grpId="0" nodeType="clickEffect">
                                  <p:stCondLst>
                                    <p:cond delay="0"/>
                                  </p:stCondLst>
                                  <p:childTnLst>
                                    <p:set>
                                      <p:cBhvr>
                                        <p:cTn id="357" dur="1" fill="hold">
                                          <p:stCondLst>
                                            <p:cond delay="0"/>
                                          </p:stCondLst>
                                        </p:cTn>
                                        <p:tgtEl>
                                          <p:spTgt spid="2"/>
                                        </p:tgtEl>
                                        <p:attrNameLst>
                                          <p:attrName>style.visibility</p:attrName>
                                        </p:attrNameLst>
                                      </p:cBhvr>
                                      <p:to>
                                        <p:strVal val="visible"/>
                                      </p:to>
                                    </p:set>
                                    <p:animEffect transition="in" filter="wipe(right)">
                                      <p:cBhvr>
                                        <p:cTn id="358" dur="500"/>
                                        <p:tgtEl>
                                          <p:spTgt spid="2"/>
                                        </p:tgtEl>
                                      </p:cBhvr>
                                    </p:animEffect>
                                  </p:childTnLst>
                                </p:cTn>
                              </p:par>
                            </p:childTnLst>
                          </p:cTn>
                        </p:par>
                      </p:childTnLst>
                    </p:cTn>
                  </p:par>
                  <p:par>
                    <p:cTn id="359" fill="hold">
                      <p:stCondLst>
                        <p:cond delay="indefinite"/>
                      </p:stCondLst>
                      <p:childTnLst>
                        <p:par>
                          <p:cTn id="360" fill="hold">
                            <p:stCondLst>
                              <p:cond delay="0"/>
                            </p:stCondLst>
                            <p:childTnLst>
                              <p:par>
                                <p:cTn id="361" presetID="31" presetClass="entr" presetSubtype="0" fill="hold" grpId="0" nodeType="clickEffect">
                                  <p:stCondLst>
                                    <p:cond delay="0"/>
                                  </p:stCondLst>
                                  <p:childTnLst>
                                    <p:set>
                                      <p:cBhvr>
                                        <p:cTn id="362" dur="1" fill="hold">
                                          <p:stCondLst>
                                            <p:cond delay="0"/>
                                          </p:stCondLst>
                                        </p:cTn>
                                        <p:tgtEl>
                                          <p:spTgt spid="90"/>
                                        </p:tgtEl>
                                        <p:attrNameLst>
                                          <p:attrName>style.visibility</p:attrName>
                                        </p:attrNameLst>
                                      </p:cBhvr>
                                      <p:to>
                                        <p:strVal val="visible"/>
                                      </p:to>
                                    </p:set>
                                    <p:anim calcmode="lin" valueType="num">
                                      <p:cBhvr>
                                        <p:cTn id="363" dur="750" fill="hold"/>
                                        <p:tgtEl>
                                          <p:spTgt spid="90"/>
                                        </p:tgtEl>
                                        <p:attrNameLst>
                                          <p:attrName>ppt_w</p:attrName>
                                        </p:attrNameLst>
                                      </p:cBhvr>
                                      <p:tavLst>
                                        <p:tav tm="0">
                                          <p:val>
                                            <p:fltVal val="0"/>
                                          </p:val>
                                        </p:tav>
                                        <p:tav tm="100000">
                                          <p:val>
                                            <p:strVal val="#ppt_w"/>
                                          </p:val>
                                        </p:tav>
                                      </p:tavLst>
                                    </p:anim>
                                    <p:anim calcmode="lin" valueType="num">
                                      <p:cBhvr>
                                        <p:cTn id="364" dur="750" fill="hold"/>
                                        <p:tgtEl>
                                          <p:spTgt spid="90"/>
                                        </p:tgtEl>
                                        <p:attrNameLst>
                                          <p:attrName>ppt_h</p:attrName>
                                        </p:attrNameLst>
                                      </p:cBhvr>
                                      <p:tavLst>
                                        <p:tav tm="0">
                                          <p:val>
                                            <p:fltVal val="0"/>
                                          </p:val>
                                        </p:tav>
                                        <p:tav tm="100000">
                                          <p:val>
                                            <p:strVal val="#ppt_h"/>
                                          </p:val>
                                        </p:tav>
                                      </p:tavLst>
                                    </p:anim>
                                    <p:anim calcmode="lin" valueType="num">
                                      <p:cBhvr>
                                        <p:cTn id="365" dur="750" fill="hold"/>
                                        <p:tgtEl>
                                          <p:spTgt spid="90"/>
                                        </p:tgtEl>
                                        <p:attrNameLst>
                                          <p:attrName>style.rotation</p:attrName>
                                        </p:attrNameLst>
                                      </p:cBhvr>
                                      <p:tavLst>
                                        <p:tav tm="0">
                                          <p:val>
                                            <p:fltVal val="90"/>
                                          </p:val>
                                        </p:tav>
                                        <p:tav tm="100000">
                                          <p:val>
                                            <p:fltVal val="0"/>
                                          </p:val>
                                        </p:tav>
                                      </p:tavLst>
                                    </p:anim>
                                    <p:animEffect transition="in" filter="fade">
                                      <p:cBhvr>
                                        <p:cTn id="366" dur="750"/>
                                        <p:tgtEl>
                                          <p:spTgt spid="90"/>
                                        </p:tgtEl>
                                      </p:cBhvr>
                                    </p:animEffect>
                                  </p:childTnLst>
                                </p:cTn>
                              </p:par>
                            </p:childTnLst>
                          </p:cTn>
                        </p:par>
                      </p:childTnLst>
                    </p:cTn>
                  </p:par>
                  <p:par>
                    <p:cTn id="367" fill="hold">
                      <p:stCondLst>
                        <p:cond delay="indefinite"/>
                      </p:stCondLst>
                      <p:childTnLst>
                        <p:par>
                          <p:cTn id="368" fill="hold">
                            <p:stCondLst>
                              <p:cond delay="0"/>
                            </p:stCondLst>
                            <p:childTnLst>
                              <p:par>
                                <p:cTn id="369" presetID="31" presetClass="entr" presetSubtype="0" fill="hold" grpId="0" nodeType="clickEffect">
                                  <p:stCondLst>
                                    <p:cond delay="0"/>
                                  </p:stCondLst>
                                  <p:childTnLst>
                                    <p:set>
                                      <p:cBhvr>
                                        <p:cTn id="370" dur="1" fill="hold">
                                          <p:stCondLst>
                                            <p:cond delay="0"/>
                                          </p:stCondLst>
                                        </p:cTn>
                                        <p:tgtEl>
                                          <p:spTgt spid="91"/>
                                        </p:tgtEl>
                                        <p:attrNameLst>
                                          <p:attrName>style.visibility</p:attrName>
                                        </p:attrNameLst>
                                      </p:cBhvr>
                                      <p:to>
                                        <p:strVal val="visible"/>
                                      </p:to>
                                    </p:set>
                                    <p:anim calcmode="lin" valueType="num">
                                      <p:cBhvr>
                                        <p:cTn id="371" dur="750" fill="hold"/>
                                        <p:tgtEl>
                                          <p:spTgt spid="91"/>
                                        </p:tgtEl>
                                        <p:attrNameLst>
                                          <p:attrName>ppt_w</p:attrName>
                                        </p:attrNameLst>
                                      </p:cBhvr>
                                      <p:tavLst>
                                        <p:tav tm="0">
                                          <p:val>
                                            <p:fltVal val="0"/>
                                          </p:val>
                                        </p:tav>
                                        <p:tav tm="100000">
                                          <p:val>
                                            <p:strVal val="#ppt_w"/>
                                          </p:val>
                                        </p:tav>
                                      </p:tavLst>
                                    </p:anim>
                                    <p:anim calcmode="lin" valueType="num">
                                      <p:cBhvr>
                                        <p:cTn id="372" dur="750" fill="hold"/>
                                        <p:tgtEl>
                                          <p:spTgt spid="91"/>
                                        </p:tgtEl>
                                        <p:attrNameLst>
                                          <p:attrName>ppt_h</p:attrName>
                                        </p:attrNameLst>
                                      </p:cBhvr>
                                      <p:tavLst>
                                        <p:tav tm="0">
                                          <p:val>
                                            <p:fltVal val="0"/>
                                          </p:val>
                                        </p:tav>
                                        <p:tav tm="100000">
                                          <p:val>
                                            <p:strVal val="#ppt_h"/>
                                          </p:val>
                                        </p:tav>
                                      </p:tavLst>
                                    </p:anim>
                                    <p:anim calcmode="lin" valueType="num">
                                      <p:cBhvr>
                                        <p:cTn id="373" dur="750" fill="hold"/>
                                        <p:tgtEl>
                                          <p:spTgt spid="91"/>
                                        </p:tgtEl>
                                        <p:attrNameLst>
                                          <p:attrName>style.rotation</p:attrName>
                                        </p:attrNameLst>
                                      </p:cBhvr>
                                      <p:tavLst>
                                        <p:tav tm="0">
                                          <p:val>
                                            <p:fltVal val="90"/>
                                          </p:val>
                                        </p:tav>
                                        <p:tav tm="100000">
                                          <p:val>
                                            <p:fltVal val="0"/>
                                          </p:val>
                                        </p:tav>
                                      </p:tavLst>
                                    </p:anim>
                                    <p:animEffect transition="in" filter="fade">
                                      <p:cBhvr>
                                        <p:cTn id="374" dur="750"/>
                                        <p:tgtEl>
                                          <p:spTgt spid="91"/>
                                        </p:tgtEl>
                                      </p:cBhvr>
                                    </p:animEffect>
                                  </p:childTnLst>
                                </p:cTn>
                              </p:par>
                            </p:childTnLst>
                          </p:cTn>
                        </p:par>
                        <p:par>
                          <p:cTn id="375" fill="hold">
                            <p:stCondLst>
                              <p:cond delay="750"/>
                            </p:stCondLst>
                            <p:childTnLst>
                              <p:par>
                                <p:cTn id="376" presetID="31" presetClass="entr" presetSubtype="0" fill="hold" grpId="0" nodeType="afterEffect">
                                  <p:stCondLst>
                                    <p:cond delay="0"/>
                                  </p:stCondLst>
                                  <p:childTnLst>
                                    <p:set>
                                      <p:cBhvr>
                                        <p:cTn id="377" dur="1" fill="hold">
                                          <p:stCondLst>
                                            <p:cond delay="0"/>
                                          </p:stCondLst>
                                        </p:cTn>
                                        <p:tgtEl>
                                          <p:spTgt spid="92"/>
                                        </p:tgtEl>
                                        <p:attrNameLst>
                                          <p:attrName>style.visibility</p:attrName>
                                        </p:attrNameLst>
                                      </p:cBhvr>
                                      <p:to>
                                        <p:strVal val="visible"/>
                                      </p:to>
                                    </p:set>
                                    <p:anim calcmode="lin" valueType="num">
                                      <p:cBhvr>
                                        <p:cTn id="378" dur="750" fill="hold"/>
                                        <p:tgtEl>
                                          <p:spTgt spid="92"/>
                                        </p:tgtEl>
                                        <p:attrNameLst>
                                          <p:attrName>ppt_w</p:attrName>
                                        </p:attrNameLst>
                                      </p:cBhvr>
                                      <p:tavLst>
                                        <p:tav tm="0">
                                          <p:val>
                                            <p:fltVal val="0"/>
                                          </p:val>
                                        </p:tav>
                                        <p:tav tm="100000">
                                          <p:val>
                                            <p:strVal val="#ppt_w"/>
                                          </p:val>
                                        </p:tav>
                                      </p:tavLst>
                                    </p:anim>
                                    <p:anim calcmode="lin" valueType="num">
                                      <p:cBhvr>
                                        <p:cTn id="379" dur="750" fill="hold"/>
                                        <p:tgtEl>
                                          <p:spTgt spid="92"/>
                                        </p:tgtEl>
                                        <p:attrNameLst>
                                          <p:attrName>ppt_h</p:attrName>
                                        </p:attrNameLst>
                                      </p:cBhvr>
                                      <p:tavLst>
                                        <p:tav tm="0">
                                          <p:val>
                                            <p:fltVal val="0"/>
                                          </p:val>
                                        </p:tav>
                                        <p:tav tm="100000">
                                          <p:val>
                                            <p:strVal val="#ppt_h"/>
                                          </p:val>
                                        </p:tav>
                                      </p:tavLst>
                                    </p:anim>
                                    <p:anim calcmode="lin" valueType="num">
                                      <p:cBhvr>
                                        <p:cTn id="380" dur="750" fill="hold"/>
                                        <p:tgtEl>
                                          <p:spTgt spid="92"/>
                                        </p:tgtEl>
                                        <p:attrNameLst>
                                          <p:attrName>style.rotation</p:attrName>
                                        </p:attrNameLst>
                                      </p:cBhvr>
                                      <p:tavLst>
                                        <p:tav tm="0">
                                          <p:val>
                                            <p:fltVal val="90"/>
                                          </p:val>
                                        </p:tav>
                                        <p:tav tm="100000">
                                          <p:val>
                                            <p:fltVal val="0"/>
                                          </p:val>
                                        </p:tav>
                                      </p:tavLst>
                                    </p:anim>
                                    <p:animEffect transition="in" filter="fade">
                                      <p:cBhvr>
                                        <p:cTn id="381" dur="750"/>
                                        <p:tgtEl>
                                          <p:spTgt spid="92"/>
                                        </p:tgtEl>
                                      </p:cBhvr>
                                    </p:animEffect>
                                  </p:childTnLst>
                                </p:cTn>
                              </p:par>
                            </p:childTnLst>
                          </p:cTn>
                        </p:par>
                      </p:childTnLst>
                    </p:cTn>
                  </p:par>
                  <p:par>
                    <p:cTn id="382" fill="hold">
                      <p:stCondLst>
                        <p:cond delay="indefinite"/>
                      </p:stCondLst>
                      <p:childTnLst>
                        <p:par>
                          <p:cTn id="383" fill="hold">
                            <p:stCondLst>
                              <p:cond delay="0"/>
                            </p:stCondLst>
                            <p:childTnLst>
                              <p:par>
                                <p:cTn id="384" presetID="31" presetClass="entr" presetSubtype="0" fill="hold" grpId="0" nodeType="clickEffect">
                                  <p:stCondLst>
                                    <p:cond delay="0"/>
                                  </p:stCondLst>
                                  <p:childTnLst>
                                    <p:set>
                                      <p:cBhvr>
                                        <p:cTn id="385" dur="1" fill="hold">
                                          <p:stCondLst>
                                            <p:cond delay="0"/>
                                          </p:stCondLst>
                                        </p:cTn>
                                        <p:tgtEl>
                                          <p:spTgt spid="94"/>
                                        </p:tgtEl>
                                        <p:attrNameLst>
                                          <p:attrName>style.visibility</p:attrName>
                                        </p:attrNameLst>
                                      </p:cBhvr>
                                      <p:to>
                                        <p:strVal val="visible"/>
                                      </p:to>
                                    </p:set>
                                    <p:anim calcmode="lin" valueType="num">
                                      <p:cBhvr>
                                        <p:cTn id="386" dur="750" fill="hold"/>
                                        <p:tgtEl>
                                          <p:spTgt spid="94"/>
                                        </p:tgtEl>
                                        <p:attrNameLst>
                                          <p:attrName>ppt_w</p:attrName>
                                        </p:attrNameLst>
                                      </p:cBhvr>
                                      <p:tavLst>
                                        <p:tav tm="0">
                                          <p:val>
                                            <p:fltVal val="0"/>
                                          </p:val>
                                        </p:tav>
                                        <p:tav tm="100000">
                                          <p:val>
                                            <p:strVal val="#ppt_w"/>
                                          </p:val>
                                        </p:tav>
                                      </p:tavLst>
                                    </p:anim>
                                    <p:anim calcmode="lin" valueType="num">
                                      <p:cBhvr>
                                        <p:cTn id="387" dur="750" fill="hold"/>
                                        <p:tgtEl>
                                          <p:spTgt spid="94"/>
                                        </p:tgtEl>
                                        <p:attrNameLst>
                                          <p:attrName>ppt_h</p:attrName>
                                        </p:attrNameLst>
                                      </p:cBhvr>
                                      <p:tavLst>
                                        <p:tav tm="0">
                                          <p:val>
                                            <p:fltVal val="0"/>
                                          </p:val>
                                        </p:tav>
                                        <p:tav tm="100000">
                                          <p:val>
                                            <p:strVal val="#ppt_h"/>
                                          </p:val>
                                        </p:tav>
                                      </p:tavLst>
                                    </p:anim>
                                    <p:anim calcmode="lin" valueType="num">
                                      <p:cBhvr>
                                        <p:cTn id="388" dur="750" fill="hold"/>
                                        <p:tgtEl>
                                          <p:spTgt spid="94"/>
                                        </p:tgtEl>
                                        <p:attrNameLst>
                                          <p:attrName>style.rotation</p:attrName>
                                        </p:attrNameLst>
                                      </p:cBhvr>
                                      <p:tavLst>
                                        <p:tav tm="0">
                                          <p:val>
                                            <p:fltVal val="90"/>
                                          </p:val>
                                        </p:tav>
                                        <p:tav tm="100000">
                                          <p:val>
                                            <p:fltVal val="0"/>
                                          </p:val>
                                        </p:tav>
                                      </p:tavLst>
                                    </p:anim>
                                    <p:animEffect transition="in" filter="fade">
                                      <p:cBhvr>
                                        <p:cTn id="389" dur="750"/>
                                        <p:tgtEl>
                                          <p:spTgt spid="94"/>
                                        </p:tgtEl>
                                      </p:cBhvr>
                                    </p:animEffect>
                                  </p:childTnLst>
                                </p:cTn>
                              </p:par>
                            </p:childTnLst>
                          </p:cTn>
                        </p:par>
                      </p:childTnLst>
                    </p:cTn>
                  </p:par>
                  <p:par>
                    <p:cTn id="390" fill="hold">
                      <p:stCondLst>
                        <p:cond delay="indefinite"/>
                      </p:stCondLst>
                      <p:childTnLst>
                        <p:par>
                          <p:cTn id="391" fill="hold">
                            <p:stCondLst>
                              <p:cond delay="0"/>
                            </p:stCondLst>
                            <p:childTnLst>
                              <p:par>
                                <p:cTn id="392" presetID="22" presetClass="entr" presetSubtype="8" fill="hold" grpId="0" nodeType="clickEffect">
                                  <p:stCondLst>
                                    <p:cond delay="0"/>
                                  </p:stCondLst>
                                  <p:childTnLst>
                                    <p:set>
                                      <p:cBhvr>
                                        <p:cTn id="393" dur="1" fill="hold">
                                          <p:stCondLst>
                                            <p:cond delay="0"/>
                                          </p:stCondLst>
                                        </p:cTn>
                                        <p:tgtEl>
                                          <p:spTgt spid="3"/>
                                        </p:tgtEl>
                                        <p:attrNameLst>
                                          <p:attrName>style.visibility</p:attrName>
                                        </p:attrNameLst>
                                      </p:cBhvr>
                                      <p:to>
                                        <p:strVal val="visible"/>
                                      </p:to>
                                    </p:set>
                                    <p:animEffect transition="in" filter="wipe(left)">
                                      <p:cBhvr>
                                        <p:cTn id="394" dur="500"/>
                                        <p:tgtEl>
                                          <p:spTgt spid="3"/>
                                        </p:tgtEl>
                                      </p:cBhvr>
                                    </p:animEffect>
                                  </p:childTnLst>
                                </p:cTn>
                              </p:par>
                            </p:childTnLst>
                          </p:cTn>
                        </p:par>
                      </p:childTnLst>
                    </p:cTn>
                  </p:par>
                  <p:par>
                    <p:cTn id="395" fill="hold">
                      <p:stCondLst>
                        <p:cond delay="indefinite"/>
                      </p:stCondLst>
                      <p:childTnLst>
                        <p:par>
                          <p:cTn id="396" fill="hold">
                            <p:stCondLst>
                              <p:cond delay="0"/>
                            </p:stCondLst>
                            <p:childTnLst>
                              <p:par>
                                <p:cTn id="397" presetID="22" presetClass="entr" presetSubtype="2" fill="hold" grpId="0" nodeType="clickEffect">
                                  <p:stCondLst>
                                    <p:cond delay="0"/>
                                  </p:stCondLst>
                                  <p:childTnLst>
                                    <p:set>
                                      <p:cBhvr>
                                        <p:cTn id="398" dur="1" fill="hold">
                                          <p:stCondLst>
                                            <p:cond delay="0"/>
                                          </p:stCondLst>
                                        </p:cTn>
                                        <p:tgtEl>
                                          <p:spTgt spid="4"/>
                                        </p:tgtEl>
                                        <p:attrNameLst>
                                          <p:attrName>style.visibility</p:attrName>
                                        </p:attrNameLst>
                                      </p:cBhvr>
                                      <p:to>
                                        <p:strVal val="visible"/>
                                      </p:to>
                                    </p:set>
                                    <p:animEffect transition="in" filter="wipe(right)">
                                      <p:cBhvr>
                                        <p:cTn id="399" dur="500"/>
                                        <p:tgtEl>
                                          <p:spTgt spid="4"/>
                                        </p:tgtEl>
                                      </p:cBhvr>
                                    </p:animEffect>
                                  </p:childTnLst>
                                </p:cTn>
                              </p:par>
                            </p:childTnLst>
                          </p:cTn>
                        </p:par>
                      </p:childTnLst>
                    </p:cTn>
                  </p:par>
                  <p:par>
                    <p:cTn id="400" fill="hold">
                      <p:stCondLst>
                        <p:cond delay="indefinite"/>
                      </p:stCondLst>
                      <p:childTnLst>
                        <p:par>
                          <p:cTn id="401" fill="hold">
                            <p:stCondLst>
                              <p:cond delay="0"/>
                            </p:stCondLst>
                            <p:childTnLst>
                              <p:par>
                                <p:cTn id="402" presetID="31" presetClass="entr" presetSubtype="0" fill="hold" grpId="0" nodeType="clickEffect">
                                  <p:stCondLst>
                                    <p:cond delay="0"/>
                                  </p:stCondLst>
                                  <p:childTnLst>
                                    <p:set>
                                      <p:cBhvr>
                                        <p:cTn id="403" dur="1" fill="hold">
                                          <p:stCondLst>
                                            <p:cond delay="0"/>
                                          </p:stCondLst>
                                        </p:cTn>
                                        <p:tgtEl>
                                          <p:spTgt spid="93"/>
                                        </p:tgtEl>
                                        <p:attrNameLst>
                                          <p:attrName>style.visibility</p:attrName>
                                        </p:attrNameLst>
                                      </p:cBhvr>
                                      <p:to>
                                        <p:strVal val="visible"/>
                                      </p:to>
                                    </p:set>
                                    <p:anim calcmode="lin" valueType="num">
                                      <p:cBhvr>
                                        <p:cTn id="404" dur="750" fill="hold"/>
                                        <p:tgtEl>
                                          <p:spTgt spid="93"/>
                                        </p:tgtEl>
                                        <p:attrNameLst>
                                          <p:attrName>ppt_w</p:attrName>
                                        </p:attrNameLst>
                                      </p:cBhvr>
                                      <p:tavLst>
                                        <p:tav tm="0">
                                          <p:val>
                                            <p:fltVal val="0"/>
                                          </p:val>
                                        </p:tav>
                                        <p:tav tm="100000">
                                          <p:val>
                                            <p:strVal val="#ppt_w"/>
                                          </p:val>
                                        </p:tav>
                                      </p:tavLst>
                                    </p:anim>
                                    <p:anim calcmode="lin" valueType="num">
                                      <p:cBhvr>
                                        <p:cTn id="405" dur="750" fill="hold"/>
                                        <p:tgtEl>
                                          <p:spTgt spid="93"/>
                                        </p:tgtEl>
                                        <p:attrNameLst>
                                          <p:attrName>ppt_h</p:attrName>
                                        </p:attrNameLst>
                                      </p:cBhvr>
                                      <p:tavLst>
                                        <p:tav tm="0">
                                          <p:val>
                                            <p:fltVal val="0"/>
                                          </p:val>
                                        </p:tav>
                                        <p:tav tm="100000">
                                          <p:val>
                                            <p:strVal val="#ppt_h"/>
                                          </p:val>
                                        </p:tav>
                                      </p:tavLst>
                                    </p:anim>
                                    <p:anim calcmode="lin" valueType="num">
                                      <p:cBhvr>
                                        <p:cTn id="406" dur="750" fill="hold"/>
                                        <p:tgtEl>
                                          <p:spTgt spid="93"/>
                                        </p:tgtEl>
                                        <p:attrNameLst>
                                          <p:attrName>style.rotation</p:attrName>
                                        </p:attrNameLst>
                                      </p:cBhvr>
                                      <p:tavLst>
                                        <p:tav tm="0">
                                          <p:val>
                                            <p:fltVal val="90"/>
                                          </p:val>
                                        </p:tav>
                                        <p:tav tm="100000">
                                          <p:val>
                                            <p:fltVal val="0"/>
                                          </p:val>
                                        </p:tav>
                                      </p:tavLst>
                                    </p:anim>
                                    <p:animEffect transition="in" filter="fade">
                                      <p:cBhvr>
                                        <p:cTn id="407" dur="750"/>
                                        <p:tgtEl>
                                          <p:spTgt spid="93"/>
                                        </p:tgtEl>
                                      </p:cBhvr>
                                    </p:animEffect>
                                  </p:childTnLst>
                                </p:cTn>
                              </p:par>
                            </p:childTnLst>
                          </p:cTn>
                        </p:par>
                      </p:childTnLst>
                    </p:cTn>
                  </p:par>
                  <p:par>
                    <p:cTn id="408" fill="hold">
                      <p:stCondLst>
                        <p:cond delay="indefinite"/>
                      </p:stCondLst>
                      <p:childTnLst>
                        <p:par>
                          <p:cTn id="409" fill="hold">
                            <p:stCondLst>
                              <p:cond delay="0"/>
                            </p:stCondLst>
                            <p:childTnLst>
                              <p:par>
                                <p:cTn id="410" presetID="22" presetClass="entr" presetSubtype="2" fill="hold" grpId="0" nodeType="clickEffect">
                                  <p:stCondLst>
                                    <p:cond delay="0"/>
                                  </p:stCondLst>
                                  <p:childTnLst>
                                    <p:set>
                                      <p:cBhvr>
                                        <p:cTn id="411" dur="1" fill="hold">
                                          <p:stCondLst>
                                            <p:cond delay="0"/>
                                          </p:stCondLst>
                                        </p:cTn>
                                        <p:tgtEl>
                                          <p:spTgt spid="5"/>
                                        </p:tgtEl>
                                        <p:attrNameLst>
                                          <p:attrName>style.visibility</p:attrName>
                                        </p:attrNameLst>
                                      </p:cBhvr>
                                      <p:to>
                                        <p:strVal val="visible"/>
                                      </p:to>
                                    </p:set>
                                    <p:animEffect transition="in" filter="wipe(right)">
                                      <p:cBhvr>
                                        <p:cTn id="412" dur="500"/>
                                        <p:tgtEl>
                                          <p:spTgt spid="5"/>
                                        </p:tgtEl>
                                      </p:cBhvr>
                                    </p:animEffect>
                                  </p:childTnLst>
                                </p:cTn>
                              </p:par>
                            </p:childTnLst>
                          </p:cTn>
                        </p:par>
                        <p:par>
                          <p:cTn id="413" fill="hold">
                            <p:stCondLst>
                              <p:cond delay="500"/>
                            </p:stCondLst>
                            <p:childTnLst>
                              <p:par>
                                <p:cTn id="414" presetID="22" presetClass="entr" presetSubtype="2" fill="hold" grpId="0" nodeType="afterEffect">
                                  <p:stCondLst>
                                    <p:cond delay="0"/>
                                  </p:stCondLst>
                                  <p:childTnLst>
                                    <p:set>
                                      <p:cBhvr>
                                        <p:cTn id="415" dur="1" fill="hold">
                                          <p:stCondLst>
                                            <p:cond delay="0"/>
                                          </p:stCondLst>
                                        </p:cTn>
                                        <p:tgtEl>
                                          <p:spTgt spid="6"/>
                                        </p:tgtEl>
                                        <p:attrNameLst>
                                          <p:attrName>style.visibility</p:attrName>
                                        </p:attrNameLst>
                                      </p:cBhvr>
                                      <p:to>
                                        <p:strVal val="visible"/>
                                      </p:to>
                                    </p:set>
                                    <p:animEffect transition="in" filter="wipe(right)">
                                      <p:cBhvr>
                                        <p:cTn id="4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40" grpId="0" animBg="1"/>
      <p:bldP spid="41" grpId="0" animBg="1"/>
      <p:bldP spid="42" grpId="0" animBg="1"/>
      <p:bldP spid="43" grpId="0" animBg="1"/>
      <p:bldP spid="44"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p:bldP spid="74" grpId="0" animBg="1"/>
      <p:bldP spid="75" grpId="0" animBg="1"/>
      <p:bldP spid="76" grpId="0" animBg="1"/>
      <p:bldP spid="77" grpId="0" animBg="1"/>
      <p:bldP spid="78" grpId="0" animBg="1"/>
      <p:bldP spid="79" grpId="0" animBg="1"/>
      <p:bldP spid="80" grpId="0" animBg="1"/>
      <p:bldP spid="39" grpId="0" animBg="1"/>
      <p:bldP spid="81" grpId="0" animBg="1"/>
      <p:bldP spid="82" grpId="0" animBg="1"/>
      <p:bldP spid="83" grpId="0" animBg="1"/>
      <p:bldP spid="84" grpId="0" animBg="1"/>
      <p:bldP spid="85" grpId="0" animBg="1"/>
      <p:bldP spid="86" grpId="0" animBg="1"/>
      <p:bldP spid="87" grpId="0" animBg="1"/>
      <p:bldP spid="88" grpId="0" animBg="1"/>
      <p:bldP spid="89" grpId="0" animBg="1"/>
      <p:bldP spid="2" grpId="0" animBg="1"/>
      <p:bldP spid="90" grpId="0" animBg="1"/>
      <p:bldP spid="91" grpId="0" animBg="1"/>
      <p:bldP spid="92" grpId="0" animBg="1"/>
      <p:bldP spid="3" grpId="0" animBg="1"/>
      <p:bldP spid="4" grpId="0" animBg="1"/>
      <p:bldP spid="93" grpId="0" animBg="1"/>
      <p:bldP spid="5" grpId="0" animBg="1"/>
      <p:bldP spid="6" grpId="0" animBg="1"/>
      <p:bldP spid="9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Tekstvak 11">
            <a:extLst>
              <a:ext uri="{FF2B5EF4-FFF2-40B4-BE49-F238E27FC236}">
                <a16:creationId xmlns:a16="http://schemas.microsoft.com/office/drawing/2014/main" id="{7B88B8C0-9200-430A-9B84-EEE9A88EC23E}"/>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144000" bIns="180000" rtlCol="0">
            <a:noAutofit/>
          </a:bodyPr>
          <a:lstStyle/>
          <a:p>
            <a:pPr>
              <a:spcAft>
                <a:spcPts val="200"/>
              </a:spcAft>
              <a:tabLst>
                <a:tab pos="539750" algn="l"/>
              </a:tabLst>
            </a:pPr>
            <a:r>
              <a:rPr lang="nl-NL" sz="2000">
                <a:latin typeface="Calibri" panose="020F0502020204030204" pitchFamily="34" charset="0"/>
              </a:rPr>
              <a:t>1	Verum si a Chrysogono, iudices, non impetramus ut pecunia nostra contentus</a:t>
            </a:r>
          </a:p>
          <a:p>
            <a:pPr>
              <a:spcAft>
                <a:spcPts val="200"/>
              </a:spcAft>
              <a:tabLst>
                <a:tab pos="539750" algn="l"/>
              </a:tabLst>
            </a:pPr>
            <a:r>
              <a:rPr lang="nl-NL" sz="2000">
                <a:latin typeface="Calibri" panose="020F0502020204030204" pitchFamily="34" charset="0"/>
              </a:rPr>
              <a:t>2	sit, vitam ne petat, si ille adduci non potest ut, cum ademerit nobis omnia</a:t>
            </a:r>
          </a:p>
          <a:p>
            <a:pPr>
              <a:spcAft>
                <a:spcPts val="200"/>
              </a:spcAft>
              <a:tabLst>
                <a:tab pos="539750" algn="l"/>
              </a:tabLst>
            </a:pPr>
            <a:r>
              <a:rPr lang="nl-NL" sz="2000">
                <a:latin typeface="Calibri" panose="020F0502020204030204" pitchFamily="34" charset="0"/>
              </a:rPr>
              <a:t>3	quae nostra erant propria, ne lucem quoque hanc quae communis est eripere</a:t>
            </a:r>
          </a:p>
          <a:p>
            <a:pPr>
              <a:spcAft>
                <a:spcPts val="200"/>
              </a:spcAft>
              <a:tabLst>
                <a:tab pos="539750" algn="l"/>
              </a:tabLst>
            </a:pPr>
            <a:r>
              <a:rPr lang="nl-NL" sz="2000">
                <a:latin typeface="Calibri" panose="020F0502020204030204" pitchFamily="34" charset="0"/>
              </a:rPr>
              <a:t>4	cupiat, si non satis habet avaritiam suam pecunia explere, nisi etiam</a:t>
            </a:r>
          </a:p>
          <a:p>
            <a:pPr>
              <a:spcAft>
                <a:spcPts val="200"/>
              </a:spcAft>
              <a:tabLst>
                <a:tab pos="539750" algn="l"/>
              </a:tabLst>
            </a:pPr>
            <a:r>
              <a:rPr lang="nl-NL" sz="2000">
                <a:latin typeface="Calibri" panose="020F0502020204030204" pitchFamily="34" charset="0"/>
              </a:rPr>
              <a:t>5	crudelitati sanguis praebitus sit, unum perfugium, iudices, una spes reliqua est</a:t>
            </a:r>
          </a:p>
          <a:p>
            <a:pPr>
              <a:spcAft>
                <a:spcPts val="200"/>
              </a:spcAft>
              <a:tabLst>
                <a:tab pos="539750" algn="l"/>
              </a:tabLst>
            </a:pPr>
            <a:r>
              <a:rPr lang="nl-NL" sz="2000">
                <a:latin typeface="Calibri" panose="020F0502020204030204" pitchFamily="34" charset="0"/>
              </a:rPr>
              <a:t>6	Sex. Roscio eadem quae rei publicae, vestra pristina bonitas et misericordia.</a:t>
            </a:r>
            <a:endParaRPr lang="nl-NL" sz="2000" dirty="0">
              <a:latin typeface="Calibri" panose="020F0502020204030204" pitchFamily="34" charset="0"/>
            </a:endParaRPr>
          </a:p>
        </p:txBody>
      </p:sp>
      <p:sp>
        <p:nvSpPr>
          <p:cNvPr id="13"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Maar als wij niet van </a:t>
            </a:r>
            <a:r>
              <a:rPr lang="nl-NL" dirty="0" err="1">
                <a:solidFill>
                  <a:srgbClr val="CC0000"/>
                </a:solidFill>
              </a:rPr>
              <a:t>Chrysogonus</a:t>
            </a:r>
            <a:r>
              <a:rPr lang="nl-NL" dirty="0">
                <a:solidFill>
                  <a:srgbClr val="CC0000"/>
                </a:solidFill>
              </a:rPr>
              <a:t> gedaan krijgen, heren rechters, dat hij tevreden is met ons bezit, dat hij niet ons leven vraagt, als hij er niet toe gebracht kan worden dat hij, nadat hij ons alles wat van ons persoonlijk was heeft afgenomen, niet ook dit daglicht, dat [van ons allen] gemeenschappelijk is, verlangt weg te roven, indien hij het niet als toereikend beschouwt zijn hebzucht met bezit te bevredigen, als er niet ook</a:t>
            </a:r>
            <a:r>
              <a:rPr lang="nl-NL" b="1" dirty="0">
                <a:solidFill>
                  <a:srgbClr val="CC0000"/>
                </a:solidFill>
              </a:rPr>
              <a:t> 5 </a:t>
            </a:r>
            <a:r>
              <a:rPr lang="nl-NL" dirty="0">
                <a:solidFill>
                  <a:srgbClr val="CC0000"/>
                </a:solidFill>
              </a:rPr>
              <a:t>aan zijn wreedheid bloed is gegeven, [dan is] er één toevlucht, heren rechters, één hoop over voor </a:t>
            </a:r>
            <a:r>
              <a:rPr lang="nl-NL" dirty="0" err="1">
                <a:solidFill>
                  <a:srgbClr val="CC0000"/>
                </a:solidFill>
              </a:rPr>
              <a:t>Sextus</a:t>
            </a:r>
            <a:r>
              <a:rPr lang="nl-NL" dirty="0">
                <a:solidFill>
                  <a:srgbClr val="CC0000"/>
                </a:solidFill>
              </a:rPr>
              <a:t> </a:t>
            </a:r>
            <a:r>
              <a:rPr lang="nl-NL" dirty="0" err="1">
                <a:solidFill>
                  <a:srgbClr val="CC0000"/>
                </a:solidFill>
              </a:rPr>
              <a:t>Roscius</a:t>
            </a:r>
            <a:r>
              <a:rPr lang="nl-NL" dirty="0">
                <a:solidFill>
                  <a:srgbClr val="CC0000"/>
                </a:solidFill>
              </a:rPr>
              <a:t>, dezelfde die [er is] voor de staat, uw van oudsher bekende goedheid en medelijden. </a:t>
            </a:r>
          </a:p>
        </p:txBody>
      </p:sp>
    </p:spTree>
    <p:extLst>
      <p:ext uri="{BB962C8B-B14F-4D97-AF65-F5344CB8AC3E}">
        <p14:creationId xmlns:p14="http://schemas.microsoft.com/office/powerpoint/2010/main" val="239027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313359AC-DDDD-4BA0-AFC4-77E9262DA6E2}"/>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7	Quae si manet, salvi etiam nunc esse possumus; sin ea crudelitas quae hoc</a:t>
            </a:r>
          </a:p>
          <a:p>
            <a:pPr>
              <a:spcAft>
                <a:spcPts val="200"/>
              </a:spcAft>
              <a:tabLst>
                <a:tab pos="539750" algn="l"/>
              </a:tabLst>
            </a:pPr>
            <a:r>
              <a:rPr lang="nl-NL" sz="2000">
                <a:latin typeface="Calibri" panose="020F0502020204030204" pitchFamily="34" charset="0"/>
              </a:rPr>
              <a:t>8	tempore in re publica versata est vestros quoque animos – id quod fieri</a:t>
            </a:r>
          </a:p>
          <a:p>
            <a:pPr>
              <a:spcAft>
                <a:spcPts val="200"/>
              </a:spcAft>
              <a:tabLst>
                <a:tab pos="539750" algn="l"/>
              </a:tabLst>
            </a:pPr>
            <a:r>
              <a:rPr lang="nl-NL" sz="2000">
                <a:latin typeface="Calibri" panose="020F0502020204030204" pitchFamily="34" charset="0"/>
              </a:rPr>
              <a:t>9	profecto non potest – duriores acerbioresque reddit, actum est, iudices;</a:t>
            </a:r>
          </a:p>
          <a:p>
            <a:pPr>
              <a:spcAft>
                <a:spcPts val="200"/>
              </a:spcAft>
              <a:tabLst>
                <a:tab pos="539750" algn="l"/>
              </a:tabLst>
            </a:pPr>
            <a:r>
              <a:rPr lang="nl-NL" sz="2000">
                <a:latin typeface="Calibri" panose="020F0502020204030204" pitchFamily="34" charset="0"/>
              </a:rPr>
              <a:t>10	inter feras satius est aetatem degere quam in hac tanta immanitate versari.</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Als deze voort- bestaan (</a:t>
            </a:r>
            <a:r>
              <a:rPr lang="nl-NL" dirty="0" err="1">
                <a:solidFill>
                  <a:srgbClr val="CC0000"/>
                </a:solidFill>
              </a:rPr>
              <a:t>voortbestaat</a:t>
            </a:r>
            <a:r>
              <a:rPr lang="nl-NL" dirty="0">
                <a:solidFill>
                  <a:srgbClr val="CC0000"/>
                </a:solidFill>
              </a:rPr>
              <a:t>), kunnen we ook nu [nog] behouden zijn; maar als die wreedheid die zich in deze tijd in de staat heeft voorgedaan, ook uw harten – wat zeker niet kan gebeuren – harder en bitterder maakt, [dan] is het [met ons] gedaan, heren rechters; </a:t>
            </a:r>
            <a:r>
              <a:rPr lang="nl-NL" b="1" dirty="0">
                <a:solidFill>
                  <a:srgbClr val="CC0000"/>
                </a:solidFill>
              </a:rPr>
              <a:t>10</a:t>
            </a:r>
            <a:r>
              <a:rPr lang="nl-NL" dirty="0">
                <a:solidFill>
                  <a:srgbClr val="CC0000"/>
                </a:solidFill>
              </a:rPr>
              <a:t> tussen wilde dieren zijn leven doorbrengen is beter dan zich bevinden te midden van zo’n grote onmenselijkheid.</a:t>
            </a:r>
          </a:p>
        </p:txBody>
      </p:sp>
    </p:spTree>
    <p:extLst>
      <p:ext uri="{BB962C8B-B14F-4D97-AF65-F5344CB8AC3E}">
        <p14:creationId xmlns:p14="http://schemas.microsoft.com/office/powerpoint/2010/main" val="104257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69B4321F-622B-4F1E-B2F3-95C5081B14DB}"/>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11	Ad eamne rem vos reservati estis, ad eamne rem delecti ut eos</a:t>
            </a:r>
          </a:p>
          <a:p>
            <a:pPr>
              <a:spcAft>
                <a:spcPts val="200"/>
              </a:spcAft>
              <a:tabLst>
                <a:tab pos="539750" algn="l"/>
              </a:tabLst>
            </a:pPr>
            <a:r>
              <a:rPr lang="nl-NL" sz="2000">
                <a:latin typeface="Calibri" panose="020F0502020204030204" pitchFamily="34" charset="0"/>
              </a:rPr>
              <a:t>12	condemnaretis quos sectores ac sicarii iugulare non potuissent? Solent hoc</a:t>
            </a:r>
          </a:p>
          <a:p>
            <a:pPr>
              <a:spcAft>
                <a:spcPts val="200"/>
              </a:spcAft>
              <a:tabLst>
                <a:tab pos="539750" algn="l"/>
              </a:tabLst>
            </a:pPr>
            <a:r>
              <a:rPr lang="nl-NL" sz="2000">
                <a:latin typeface="Calibri" panose="020F0502020204030204" pitchFamily="34" charset="0"/>
              </a:rPr>
              <a:t>13	boni imperatores facere cum proelium committunt, ut in eo loco quo fugam</a:t>
            </a:r>
          </a:p>
          <a:p>
            <a:pPr>
              <a:spcAft>
                <a:spcPts val="200"/>
              </a:spcAft>
              <a:tabLst>
                <a:tab pos="539750" algn="l"/>
              </a:tabLst>
            </a:pPr>
            <a:r>
              <a:rPr lang="nl-NL" sz="2000">
                <a:latin typeface="Calibri" panose="020F0502020204030204" pitchFamily="34" charset="0"/>
              </a:rPr>
              <a:t>14	hostium fore arbitrentur milites collocent, in quos si qui ex acie fugerint de</a:t>
            </a:r>
          </a:p>
          <a:p>
            <a:pPr>
              <a:spcAft>
                <a:spcPts val="200"/>
              </a:spcAft>
              <a:tabLst>
                <a:tab pos="539750" algn="l"/>
              </a:tabLst>
            </a:pPr>
            <a:r>
              <a:rPr lang="nl-NL" sz="2000">
                <a:latin typeface="Calibri" panose="020F0502020204030204" pitchFamily="34" charset="0"/>
              </a:rPr>
              <a:t>15	improviso incidant. Nimirum similiter arbitrantur isti bonorum emptores vos</a:t>
            </a:r>
          </a:p>
          <a:p>
            <a:pPr>
              <a:spcAft>
                <a:spcPts val="200"/>
              </a:spcAft>
              <a:tabLst>
                <a:tab pos="539750" algn="l"/>
              </a:tabLst>
            </a:pPr>
            <a:r>
              <a:rPr lang="nl-NL" sz="2000">
                <a:latin typeface="Calibri" panose="020F0502020204030204" pitchFamily="34" charset="0"/>
              </a:rPr>
              <a:t>16	hic, tales viros, sedere qui excipiatis eos qui de suis manibus effugerint.</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Bent u hiervoor bestemd, hiervoor uitgekozen dat u hen, die de opkopers en sluipmoordenaars niet hadden kunnen afmaken, zou veroordelen? Goede opperbevelhebbers hebben de gewoonte, wanneer zij de strijd aangaan, het volgende (dit) te doen dat zij op die plaats, waarheen zij menen dat de vlucht van de vijand zal zijn, soldaten opstellen, op wie [vervolgens], mochten er enkelen uit de slaglinie gevlucht zijn, </a:t>
            </a:r>
            <a:r>
              <a:rPr lang="nl-NL" b="1" dirty="0">
                <a:solidFill>
                  <a:srgbClr val="CC0000"/>
                </a:solidFill>
              </a:rPr>
              <a:t>15</a:t>
            </a:r>
            <a:r>
              <a:rPr lang="nl-NL" dirty="0">
                <a:solidFill>
                  <a:srgbClr val="CC0000"/>
                </a:solidFill>
              </a:rPr>
              <a:t> [die] onverwacht stoten. Zonder twijfel op gelijke wijze menen die kopers van goederen dat u, zo voortreffelijke mannen, hier zit opdat u hen opvangt die aan hun handen zijn ontkomen. </a:t>
            </a:r>
          </a:p>
        </p:txBody>
      </p:sp>
    </p:spTree>
    <p:extLst>
      <p:ext uri="{BB962C8B-B14F-4D97-AF65-F5344CB8AC3E}">
        <p14:creationId xmlns:p14="http://schemas.microsoft.com/office/powerpoint/2010/main" val="3186742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2C63532F-1793-484E-A30D-B124E644899C}"/>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17	Di prohibeant, iudices, ut hoc quod maiores consilium publicum vocari</a:t>
            </a:r>
          </a:p>
          <a:p>
            <a:pPr>
              <a:spcAft>
                <a:spcPts val="200"/>
              </a:spcAft>
              <a:tabLst>
                <a:tab pos="539750" algn="l"/>
              </a:tabLst>
            </a:pPr>
            <a:r>
              <a:rPr lang="nl-NL" sz="2000">
                <a:latin typeface="Calibri" panose="020F0502020204030204" pitchFamily="34" charset="0"/>
              </a:rPr>
              <a:t>18	voluerunt praesidium sectorum existimetur! An vero, iudices, vos non</a:t>
            </a:r>
          </a:p>
          <a:p>
            <a:pPr>
              <a:spcAft>
                <a:spcPts val="200"/>
              </a:spcAft>
              <a:tabLst>
                <a:tab pos="539750" algn="l"/>
              </a:tabLst>
            </a:pPr>
            <a:r>
              <a:rPr lang="nl-NL" sz="2000">
                <a:latin typeface="Calibri" panose="020F0502020204030204" pitchFamily="34" charset="0"/>
              </a:rPr>
              <a:t>19	intellegitis nihil aliud agi nisi ut proscriptorum liberi quavis ratione tollantur</a:t>
            </a:r>
          </a:p>
          <a:p>
            <a:pPr>
              <a:spcAft>
                <a:spcPts val="200"/>
              </a:spcAft>
              <a:tabLst>
                <a:tab pos="539750" algn="l"/>
              </a:tabLst>
            </a:pPr>
            <a:r>
              <a:rPr lang="nl-NL" sz="2000">
                <a:latin typeface="Calibri" panose="020F0502020204030204" pitchFamily="34" charset="0"/>
              </a:rPr>
              <a:t>20	et eius rei initium in vestro iureiurando atque in Sex. Rosci periculo quaeri?</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Mogen de goden verhinderen, heren rechters, dat dit, waarvan onze voorouders hebben gewild dat het de openbare raad genoemd werd, beschouwd wordt als een bescherming van opkopers! Maar werkelijk, heren rechters, begrijpt u niet dat het om niets anders gaat behalve dat de kinderen van vogelvrijverklaarden op welke manier dan ook uit de weg worden geruimd </a:t>
            </a:r>
            <a:r>
              <a:rPr lang="nl-NL" b="1" dirty="0">
                <a:solidFill>
                  <a:srgbClr val="CC0000"/>
                </a:solidFill>
              </a:rPr>
              <a:t>20</a:t>
            </a:r>
            <a:r>
              <a:rPr lang="nl-NL" dirty="0">
                <a:solidFill>
                  <a:srgbClr val="CC0000"/>
                </a:solidFill>
              </a:rPr>
              <a:t> en dat het begin hiervan wordt gezocht in de door u af- gelegde eed en in het proces van </a:t>
            </a:r>
            <a:r>
              <a:rPr lang="nl-NL" dirty="0" err="1">
                <a:solidFill>
                  <a:srgbClr val="CC0000"/>
                </a:solidFill>
              </a:rPr>
              <a:t>Sextus</a:t>
            </a:r>
            <a:r>
              <a:rPr lang="nl-NL" dirty="0">
                <a:solidFill>
                  <a:srgbClr val="CC0000"/>
                </a:solidFill>
              </a:rPr>
              <a:t> </a:t>
            </a:r>
            <a:r>
              <a:rPr lang="nl-NL" dirty="0" err="1">
                <a:solidFill>
                  <a:srgbClr val="CC0000"/>
                </a:solidFill>
              </a:rPr>
              <a:t>Roscius</a:t>
            </a:r>
            <a:r>
              <a:rPr lang="nl-NL" dirty="0">
                <a:solidFill>
                  <a:srgbClr val="CC0000"/>
                </a:solidFill>
              </a:rPr>
              <a:t>?</a:t>
            </a:r>
          </a:p>
        </p:txBody>
      </p:sp>
    </p:spTree>
    <p:extLst>
      <p:ext uri="{BB962C8B-B14F-4D97-AF65-F5344CB8AC3E}">
        <p14:creationId xmlns:p14="http://schemas.microsoft.com/office/powerpoint/2010/main" val="215306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Is het twijfelachtig wie de mis- daad begaan heeft (op wie de misdaad betrekking heeft), wanneer u aan de ene kant een opkoper, vijand, sluipmoordenaar en tevens (dezelfde) op dit moment aanklager ziet, aan de andere kant een zeer arme zoon, geliefd bij de zijnen, bij wie niet alleen geen enkele schuld maar zelfs niet een verdenking kon standhouden? U ziet hier toch niets anders </a:t>
            </a:r>
            <a:r>
              <a:rPr lang="nl-NL" b="1" dirty="0">
                <a:solidFill>
                  <a:srgbClr val="CC0000"/>
                </a:solidFill>
              </a:rPr>
              <a:t>25</a:t>
            </a:r>
            <a:r>
              <a:rPr lang="nl-NL" dirty="0">
                <a:solidFill>
                  <a:srgbClr val="CC0000"/>
                </a:solidFill>
              </a:rPr>
              <a:t> </a:t>
            </a:r>
            <a:r>
              <a:rPr lang="nl-NL" dirty="0" err="1">
                <a:solidFill>
                  <a:srgbClr val="CC0000"/>
                </a:solidFill>
              </a:rPr>
              <a:t>Roscius</a:t>
            </a:r>
            <a:r>
              <a:rPr lang="nl-NL" dirty="0">
                <a:solidFill>
                  <a:srgbClr val="CC0000"/>
                </a:solidFill>
              </a:rPr>
              <a:t> in de weg staan behalve dat de goederen van zijn vader verkocht zijn?</a:t>
            </a:r>
          </a:p>
        </p:txBody>
      </p:sp>
      <p:sp>
        <p:nvSpPr>
          <p:cNvPr id="9" name="Tekstvak 8">
            <a:extLst>
              <a:ext uri="{FF2B5EF4-FFF2-40B4-BE49-F238E27FC236}">
                <a16:creationId xmlns:a16="http://schemas.microsoft.com/office/drawing/2014/main" id="{CFE606B9-8DCB-483A-889E-F74B0D208C35}"/>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dirty="0">
                <a:latin typeface="Calibri" panose="020F0502020204030204" pitchFamily="34" charset="0"/>
              </a:rPr>
              <a:t>21	</a:t>
            </a:r>
            <a:r>
              <a:rPr lang="nl-NL" sz="2000" dirty="0" err="1">
                <a:latin typeface="Calibri" panose="020F0502020204030204" pitchFamily="34" charset="0"/>
              </a:rPr>
              <a:t>Dubium</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ad quem </a:t>
            </a:r>
            <a:r>
              <a:rPr lang="nl-NL" sz="2000" dirty="0" err="1">
                <a:latin typeface="Calibri" panose="020F0502020204030204" pitchFamily="34" charset="0"/>
              </a:rPr>
              <a:t>maleficium</a:t>
            </a:r>
            <a:r>
              <a:rPr lang="nl-NL" sz="2000" dirty="0">
                <a:latin typeface="Calibri" panose="020F0502020204030204" pitchFamily="34" charset="0"/>
              </a:rPr>
              <a:t> </a:t>
            </a:r>
            <a:r>
              <a:rPr lang="nl-NL" sz="2000" dirty="0" err="1">
                <a:latin typeface="Calibri" panose="020F0502020204030204" pitchFamily="34" charset="0"/>
              </a:rPr>
              <a:t>pertineat</a:t>
            </a:r>
            <a:r>
              <a:rPr lang="nl-NL" sz="2000" dirty="0">
                <a:latin typeface="Calibri" panose="020F0502020204030204" pitchFamily="34" charset="0"/>
              </a:rPr>
              <a:t>, cum </a:t>
            </a:r>
            <a:r>
              <a:rPr lang="nl-NL" sz="2000" dirty="0" err="1">
                <a:latin typeface="Calibri" panose="020F0502020204030204" pitchFamily="34" charset="0"/>
              </a:rPr>
              <a:t>videatis</a:t>
            </a:r>
            <a:r>
              <a:rPr lang="nl-NL" sz="2000" dirty="0">
                <a:latin typeface="Calibri" panose="020F0502020204030204" pitchFamily="34" charset="0"/>
              </a:rPr>
              <a:t> ex </a:t>
            </a:r>
            <a:r>
              <a:rPr lang="nl-NL" sz="2000" dirty="0" err="1">
                <a:latin typeface="Calibri" panose="020F0502020204030204" pitchFamily="34" charset="0"/>
              </a:rPr>
              <a:t>altera</a:t>
            </a:r>
            <a:r>
              <a:rPr lang="nl-NL" sz="2000" dirty="0">
                <a:latin typeface="Calibri" panose="020F0502020204030204" pitchFamily="34" charset="0"/>
              </a:rPr>
              <a:t> </a:t>
            </a:r>
            <a:r>
              <a:rPr lang="nl-NL" sz="2000" dirty="0" err="1">
                <a:latin typeface="Calibri" panose="020F0502020204030204" pitchFamily="34" charset="0"/>
              </a:rPr>
              <a:t>parte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22	</a:t>
            </a:r>
            <a:r>
              <a:rPr lang="nl-NL" sz="2000" dirty="0" err="1">
                <a:latin typeface="Calibri" panose="020F0502020204030204" pitchFamily="34" charset="0"/>
              </a:rPr>
              <a:t>sectorem</a:t>
            </a:r>
            <a:r>
              <a:rPr lang="nl-NL" sz="2000" dirty="0">
                <a:latin typeface="Calibri" panose="020F0502020204030204" pitchFamily="34" charset="0"/>
              </a:rPr>
              <a:t>, </a:t>
            </a:r>
            <a:r>
              <a:rPr lang="nl-NL" sz="2000" dirty="0" err="1">
                <a:latin typeface="Calibri" panose="020F0502020204030204" pitchFamily="34" charset="0"/>
              </a:rPr>
              <a:t>inimicum</a:t>
            </a:r>
            <a:r>
              <a:rPr lang="nl-NL" sz="2000" dirty="0">
                <a:latin typeface="Calibri" panose="020F0502020204030204" pitchFamily="34" charset="0"/>
              </a:rPr>
              <a:t>, </a:t>
            </a:r>
            <a:r>
              <a:rPr lang="nl-NL" sz="2000" dirty="0" err="1">
                <a:latin typeface="Calibri" panose="020F0502020204030204" pitchFamily="34" charset="0"/>
              </a:rPr>
              <a:t>sicarium</a:t>
            </a:r>
            <a:r>
              <a:rPr lang="nl-NL" sz="2000" dirty="0">
                <a:latin typeface="Calibri" panose="020F0502020204030204" pitchFamily="34" charset="0"/>
              </a:rPr>
              <a:t> </a:t>
            </a:r>
            <a:r>
              <a:rPr lang="nl-NL" sz="2000" dirty="0" err="1">
                <a:latin typeface="Calibri" panose="020F0502020204030204" pitchFamily="34" charset="0"/>
              </a:rPr>
              <a:t>eundemque</a:t>
            </a:r>
            <a:r>
              <a:rPr lang="nl-NL" sz="2000" dirty="0">
                <a:latin typeface="Calibri" panose="020F0502020204030204" pitchFamily="34" charset="0"/>
              </a:rPr>
              <a:t> </a:t>
            </a:r>
            <a:r>
              <a:rPr lang="nl-NL" sz="2000" dirty="0" err="1">
                <a:latin typeface="Calibri" panose="020F0502020204030204" pitchFamily="34" charset="0"/>
              </a:rPr>
              <a:t>accusatorem</a:t>
            </a:r>
            <a:r>
              <a:rPr lang="nl-NL" sz="2000" dirty="0">
                <a:latin typeface="Calibri" panose="020F0502020204030204" pitchFamily="34" charset="0"/>
              </a:rPr>
              <a:t> hoc tempore, ex</a:t>
            </a:r>
          </a:p>
          <a:p>
            <a:pPr>
              <a:spcAft>
                <a:spcPts val="200"/>
              </a:spcAft>
              <a:tabLst>
                <a:tab pos="539750" algn="l"/>
              </a:tabLst>
            </a:pPr>
            <a:r>
              <a:rPr lang="nl-NL" sz="2000" dirty="0">
                <a:latin typeface="Calibri" panose="020F0502020204030204" pitchFamily="34" charset="0"/>
              </a:rPr>
              <a:t>23	</a:t>
            </a:r>
            <a:r>
              <a:rPr lang="nl-NL" sz="2000" dirty="0" err="1">
                <a:latin typeface="Calibri" panose="020F0502020204030204" pitchFamily="34" charset="0"/>
              </a:rPr>
              <a:t>altera</a:t>
            </a:r>
            <a:r>
              <a:rPr lang="nl-NL" sz="2000" dirty="0">
                <a:latin typeface="Calibri" panose="020F0502020204030204" pitchFamily="34" charset="0"/>
              </a:rPr>
              <a:t> </a:t>
            </a:r>
            <a:r>
              <a:rPr lang="nl-NL" sz="2000" dirty="0" err="1">
                <a:latin typeface="Calibri" panose="020F0502020204030204" pitchFamily="34" charset="0"/>
              </a:rPr>
              <a:t>parte</a:t>
            </a:r>
            <a:r>
              <a:rPr lang="nl-NL" sz="2000" dirty="0">
                <a:latin typeface="Calibri" panose="020F0502020204030204" pitchFamily="34" charset="0"/>
              </a:rPr>
              <a:t> </a:t>
            </a:r>
            <a:r>
              <a:rPr lang="nl-NL" sz="2000" dirty="0" err="1">
                <a:latin typeface="Calibri" panose="020F0502020204030204" pitchFamily="34" charset="0"/>
              </a:rPr>
              <a:t>egentem</a:t>
            </a:r>
            <a:r>
              <a:rPr lang="nl-NL" sz="2000" dirty="0">
                <a:latin typeface="Calibri" panose="020F0502020204030204" pitchFamily="34" charset="0"/>
              </a:rPr>
              <a:t>, </a:t>
            </a:r>
            <a:r>
              <a:rPr lang="nl-NL" sz="2000" dirty="0" err="1">
                <a:latin typeface="Calibri" panose="020F0502020204030204" pitchFamily="34" charset="0"/>
              </a:rPr>
              <a:t>probatum</a:t>
            </a:r>
            <a:r>
              <a:rPr lang="nl-NL" sz="2000" dirty="0">
                <a:latin typeface="Calibri" panose="020F0502020204030204" pitchFamily="34" charset="0"/>
              </a:rPr>
              <a:t> suis </a:t>
            </a:r>
            <a:r>
              <a:rPr lang="nl-NL" sz="2000" dirty="0" err="1">
                <a:latin typeface="Calibri" panose="020F0502020204030204" pitchFamily="34" charset="0"/>
              </a:rPr>
              <a:t>filium</a:t>
            </a:r>
            <a:r>
              <a:rPr lang="nl-NL" sz="2000" dirty="0">
                <a:latin typeface="Calibri" panose="020F0502020204030204" pitchFamily="34" charset="0"/>
              </a:rPr>
              <a:t>, in quo non </a:t>
            </a:r>
            <a:r>
              <a:rPr lang="nl-NL" sz="2000" dirty="0" err="1">
                <a:latin typeface="Calibri" panose="020F0502020204030204" pitchFamily="34" charset="0"/>
              </a:rPr>
              <a:t>modo</a:t>
            </a:r>
            <a:r>
              <a:rPr lang="nl-NL" sz="2000" dirty="0">
                <a:latin typeface="Calibri" panose="020F0502020204030204" pitchFamily="34" charset="0"/>
              </a:rPr>
              <a:t> culpa </a:t>
            </a:r>
            <a:r>
              <a:rPr lang="nl-NL" sz="2000" dirty="0" err="1">
                <a:latin typeface="Calibri" panose="020F0502020204030204" pitchFamily="34" charset="0"/>
              </a:rPr>
              <a:t>nulla</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24	</a:t>
            </a:r>
            <a:r>
              <a:rPr lang="nl-NL" sz="2000" dirty="0" err="1">
                <a:latin typeface="Calibri" panose="020F0502020204030204" pitchFamily="34" charset="0"/>
              </a:rPr>
              <a:t>sed</a:t>
            </a:r>
            <a:r>
              <a:rPr lang="nl-NL" sz="2000" dirty="0">
                <a:latin typeface="Calibri" panose="020F0502020204030204" pitchFamily="34" charset="0"/>
              </a:rPr>
              <a:t> ne </a:t>
            </a:r>
            <a:r>
              <a:rPr lang="nl-NL" sz="2000" dirty="0" err="1">
                <a:latin typeface="Calibri" panose="020F0502020204030204" pitchFamily="34" charset="0"/>
              </a:rPr>
              <a:t>suspicio</a:t>
            </a:r>
            <a:r>
              <a:rPr lang="nl-NL" sz="2000" dirty="0">
                <a:latin typeface="Calibri" panose="020F0502020204030204" pitchFamily="34" charset="0"/>
              </a:rPr>
              <a:t>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potuit</a:t>
            </a:r>
            <a:r>
              <a:rPr lang="nl-NL" sz="2000" dirty="0">
                <a:latin typeface="Calibri" panose="020F0502020204030204" pitchFamily="34" charset="0"/>
              </a:rPr>
              <a:t> </a:t>
            </a:r>
            <a:r>
              <a:rPr lang="nl-NL" sz="2000" dirty="0" err="1">
                <a:latin typeface="Calibri" panose="020F0502020204030204" pitchFamily="34" charset="0"/>
              </a:rPr>
              <a:t>consistere</a:t>
            </a:r>
            <a:r>
              <a:rPr lang="nl-NL" sz="2000" dirty="0">
                <a:latin typeface="Calibri" panose="020F0502020204030204" pitchFamily="34" charset="0"/>
              </a:rPr>
              <a:t>? </a:t>
            </a:r>
            <a:r>
              <a:rPr lang="nl-NL" sz="2000" dirty="0" err="1">
                <a:latin typeface="Calibri" panose="020F0502020204030204" pitchFamily="34" charset="0"/>
              </a:rPr>
              <a:t>Numquid</a:t>
            </a:r>
            <a:r>
              <a:rPr lang="nl-NL" sz="2000" dirty="0">
                <a:latin typeface="Calibri" panose="020F0502020204030204" pitchFamily="34" charset="0"/>
              </a:rPr>
              <a:t>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aliud</a:t>
            </a:r>
            <a:r>
              <a:rPr lang="nl-NL" sz="2000" dirty="0">
                <a:latin typeface="Calibri" panose="020F0502020204030204" pitchFamily="34" charset="0"/>
              </a:rPr>
              <a:t> </a:t>
            </a:r>
            <a:r>
              <a:rPr lang="nl-NL" sz="2000" dirty="0" err="1">
                <a:latin typeface="Calibri" panose="020F0502020204030204" pitchFamily="34" charset="0"/>
              </a:rPr>
              <a:t>videtis</a:t>
            </a:r>
            <a:r>
              <a:rPr lang="nl-NL" sz="2000" dirty="0">
                <a:latin typeface="Calibri" panose="020F0502020204030204" pitchFamily="34" charset="0"/>
              </a:rPr>
              <a:t> </a:t>
            </a:r>
            <a:r>
              <a:rPr lang="nl-NL" sz="2000" dirty="0" err="1">
                <a:latin typeface="Calibri" panose="020F0502020204030204" pitchFamily="34" charset="0"/>
              </a:rPr>
              <a:t>obstare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25	</a:t>
            </a:r>
            <a:r>
              <a:rPr lang="nl-NL" sz="2000" dirty="0" err="1">
                <a:latin typeface="Calibri" panose="020F0502020204030204" pitchFamily="34" charset="0"/>
              </a:rPr>
              <a:t>Roscio</a:t>
            </a:r>
            <a:r>
              <a:rPr lang="nl-NL" sz="2000" dirty="0">
                <a:latin typeface="Calibri" panose="020F0502020204030204" pitchFamily="34" charset="0"/>
              </a:rPr>
              <a:t> </a:t>
            </a:r>
            <a:r>
              <a:rPr lang="nl-NL" sz="2000" dirty="0" err="1">
                <a:latin typeface="Calibri" panose="020F0502020204030204" pitchFamily="34" charset="0"/>
              </a:rPr>
              <a:t>nisi</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patris</a:t>
            </a:r>
            <a:r>
              <a:rPr lang="nl-NL" sz="2000" dirty="0">
                <a:latin typeface="Calibri" panose="020F0502020204030204" pitchFamily="34" charset="0"/>
              </a:rPr>
              <a:t> </a:t>
            </a:r>
            <a:r>
              <a:rPr lang="nl-NL" sz="2000" dirty="0" err="1">
                <a:latin typeface="Calibri" panose="020F0502020204030204" pitchFamily="34" charset="0"/>
              </a:rPr>
              <a:t>bona</a:t>
            </a:r>
            <a:r>
              <a:rPr lang="nl-NL" sz="2000" dirty="0">
                <a:latin typeface="Calibri" panose="020F0502020204030204" pitchFamily="34" charset="0"/>
              </a:rPr>
              <a:t> </a:t>
            </a:r>
            <a:r>
              <a:rPr lang="nl-NL" sz="2000" dirty="0" err="1">
                <a:latin typeface="Calibri" panose="020F0502020204030204" pitchFamily="34" charset="0"/>
              </a:rPr>
              <a:t>venierunt</a:t>
            </a:r>
            <a:r>
              <a:rPr lang="nl-NL" sz="2000" dirty="0">
                <a:latin typeface="Calibri" panose="020F0502020204030204" pitchFamily="34" charset="0"/>
              </a:rPr>
              <a:t>?</a:t>
            </a:r>
          </a:p>
        </p:txBody>
      </p:sp>
    </p:spTree>
    <p:extLst>
      <p:ext uri="{BB962C8B-B14F-4D97-AF65-F5344CB8AC3E}">
        <p14:creationId xmlns:p14="http://schemas.microsoft.com/office/powerpoint/2010/main" val="3419314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Tekstvak 11">
            <a:extLst>
              <a:ext uri="{FF2B5EF4-FFF2-40B4-BE49-F238E27FC236}">
                <a16:creationId xmlns:a16="http://schemas.microsoft.com/office/drawing/2014/main" id="{378FE617-3D02-44BD-A55B-0655E4B34D50}"/>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26	Quod si id vos suscipitis et eam ad rem operam vestram profitemini, si</a:t>
            </a:r>
          </a:p>
          <a:p>
            <a:pPr>
              <a:spcAft>
                <a:spcPts val="200"/>
              </a:spcAft>
              <a:tabLst>
                <a:tab pos="539750" algn="l"/>
              </a:tabLst>
            </a:pPr>
            <a:r>
              <a:rPr lang="nl-NL" sz="2000">
                <a:latin typeface="Calibri" panose="020F0502020204030204" pitchFamily="34" charset="0"/>
              </a:rPr>
              <a:t>27	idcirco sedetis ut ad vos adducantur eorum liberi quorum bona venierunt,</a:t>
            </a:r>
          </a:p>
          <a:p>
            <a:pPr>
              <a:spcAft>
                <a:spcPts val="200"/>
              </a:spcAft>
              <a:tabLst>
                <a:tab pos="539750" algn="l"/>
              </a:tabLst>
            </a:pPr>
            <a:r>
              <a:rPr lang="nl-NL" sz="2000">
                <a:latin typeface="Calibri" panose="020F0502020204030204" pitchFamily="34" charset="0"/>
              </a:rPr>
              <a:t>28	cavete, per deos immortales! iudices, ne nova et multo crudelior per vos</a:t>
            </a:r>
          </a:p>
          <a:p>
            <a:pPr>
              <a:spcAft>
                <a:spcPts val="200"/>
              </a:spcAft>
              <a:tabLst>
                <a:tab pos="539750" algn="l"/>
              </a:tabLst>
            </a:pPr>
            <a:r>
              <a:rPr lang="nl-NL" sz="2000">
                <a:latin typeface="Calibri" panose="020F0502020204030204" pitchFamily="34" charset="0"/>
              </a:rPr>
              <a:t>29	proscriptio instaurata esse videatur.</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Maar indien u dit op zich neemt en hiervoor uw hulp toezegt, als u om die reden [hier] zit dat aan u worden voorgeleid de kinderen van hen wier goederen verkocht zijn, hoedt u er [dan] voor, bij de onsterfelijke goden! heren rechters, dat niet een nieuwe en wredere proscriptie met behulp van u schijnt te zijn ingesteld. </a:t>
            </a:r>
          </a:p>
        </p:txBody>
      </p:sp>
    </p:spTree>
    <p:extLst>
      <p:ext uri="{BB962C8B-B14F-4D97-AF65-F5344CB8AC3E}">
        <p14:creationId xmlns:p14="http://schemas.microsoft.com/office/powerpoint/2010/main" val="202141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BEAE6E66-3E9C-4AEC-8B79-328B78F40D40}"/>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29	Illam priorem quae facta est in eos</a:t>
            </a:r>
          </a:p>
          <a:p>
            <a:pPr>
              <a:spcAft>
                <a:spcPts val="200"/>
              </a:spcAft>
              <a:tabLst>
                <a:tab pos="539750" algn="l"/>
              </a:tabLst>
            </a:pPr>
            <a:r>
              <a:rPr lang="nl-NL" sz="2000">
                <a:latin typeface="Calibri" panose="020F0502020204030204" pitchFamily="34" charset="0"/>
              </a:rPr>
              <a:t>30	qui arma capere potuerunt tamen senatus suscipere noluit, ne quid acrius</a:t>
            </a:r>
          </a:p>
          <a:p>
            <a:pPr>
              <a:spcAft>
                <a:spcPts val="200"/>
              </a:spcAft>
              <a:tabLst>
                <a:tab pos="539750" algn="l"/>
              </a:tabLst>
            </a:pPr>
            <a:r>
              <a:rPr lang="nl-NL" sz="2000">
                <a:latin typeface="Calibri" panose="020F0502020204030204" pitchFamily="34" charset="0"/>
              </a:rPr>
              <a:t>31	quam more maiorum comparatum est publico consilio factum videretur,</a:t>
            </a:r>
          </a:p>
          <a:p>
            <a:pPr>
              <a:spcAft>
                <a:spcPts val="200"/>
              </a:spcAft>
              <a:tabLst>
                <a:tab pos="539750" algn="l"/>
              </a:tabLst>
            </a:pPr>
            <a:r>
              <a:rPr lang="nl-NL" sz="2000">
                <a:latin typeface="Calibri" panose="020F0502020204030204" pitchFamily="34" charset="0"/>
              </a:rPr>
              <a:t>32	hanc vero quae ad eorum liberos atque ad infantium puerorum incunabula</a:t>
            </a:r>
          </a:p>
          <a:p>
            <a:pPr>
              <a:spcAft>
                <a:spcPts val="200"/>
              </a:spcAft>
              <a:tabLst>
                <a:tab pos="539750" algn="l"/>
              </a:tabLst>
            </a:pPr>
            <a:r>
              <a:rPr lang="nl-NL" sz="2000">
                <a:latin typeface="Calibri" panose="020F0502020204030204" pitchFamily="34" charset="0"/>
              </a:rPr>
              <a:t>33	pertinet nisi hoc iudicio a vobis reicitis et aspernamini, videte per deos</a:t>
            </a:r>
          </a:p>
          <a:p>
            <a:pPr>
              <a:spcAft>
                <a:spcPts val="200"/>
              </a:spcAft>
              <a:tabLst>
                <a:tab pos="539750" algn="l"/>
              </a:tabLst>
            </a:pPr>
            <a:r>
              <a:rPr lang="nl-NL" sz="2000">
                <a:latin typeface="Calibri" panose="020F0502020204030204" pitchFamily="34" charset="0"/>
              </a:rPr>
              <a:t>34	immortales! quem in locum rem publicam perventuram putetis!</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Die eerdere, die werd uitgevaardigd tegen hen </a:t>
            </a:r>
            <a:r>
              <a:rPr lang="nl-NL" b="1" dirty="0">
                <a:solidFill>
                  <a:srgbClr val="CC0000"/>
                </a:solidFill>
              </a:rPr>
              <a:t>30</a:t>
            </a:r>
            <a:r>
              <a:rPr lang="nl-NL" dirty="0">
                <a:solidFill>
                  <a:srgbClr val="CC0000"/>
                </a:solidFill>
              </a:rPr>
              <a:t> die in staat waren de wapens op te nemen, heeft de senaat toch niet op zich willen nemen opdat niet iets wreder gedaan scheen te zijn door een openbare raad dan volgens de gewoonte van de voorouders is bepaald, deze echter, die op hun kinderen en de wiegjes van zeer jonge kinderen betrekking heeft, als u [die] niet door dit vonnis van u wegwerpt en afwijst, ziet [dan], bij de onsterfelijke goden! in wat voor situatie u meent dat de staat terecht zal komen!</a:t>
            </a:r>
          </a:p>
        </p:txBody>
      </p:sp>
    </p:spTree>
    <p:extLst>
      <p:ext uri="{BB962C8B-B14F-4D97-AF65-F5344CB8AC3E}">
        <p14:creationId xmlns:p14="http://schemas.microsoft.com/office/powerpoint/2010/main" val="1244646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D9F08D90-817C-4332-99BD-6C6B3C27AF8A}"/>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35	Homines sapientes et ista auctoritate et potestate praeditos qua vos</a:t>
            </a:r>
          </a:p>
          <a:p>
            <a:pPr>
              <a:spcAft>
                <a:spcPts val="200"/>
              </a:spcAft>
              <a:tabLst>
                <a:tab pos="539750" algn="l"/>
              </a:tabLst>
            </a:pPr>
            <a:r>
              <a:rPr lang="nl-NL" sz="2000">
                <a:latin typeface="Calibri" panose="020F0502020204030204" pitchFamily="34" charset="0"/>
              </a:rPr>
              <a:t>36	estis ex quibus rebus maxime res publica laborat, iis maxime mederi</a:t>
            </a:r>
          </a:p>
          <a:p>
            <a:pPr>
              <a:spcAft>
                <a:spcPts val="200"/>
              </a:spcAft>
              <a:tabLst>
                <a:tab pos="539750" algn="l"/>
              </a:tabLst>
            </a:pPr>
            <a:r>
              <a:rPr lang="nl-NL" sz="2000">
                <a:latin typeface="Calibri" panose="020F0502020204030204" pitchFamily="34" charset="0"/>
              </a:rPr>
              <a:t>37	convenit. Vestrum nemo est quin intellegat populum Romanum, qui</a:t>
            </a:r>
          </a:p>
          <a:p>
            <a:pPr>
              <a:spcAft>
                <a:spcPts val="200"/>
              </a:spcAft>
              <a:tabLst>
                <a:tab pos="539750" algn="l"/>
              </a:tabLst>
            </a:pPr>
            <a:r>
              <a:rPr lang="nl-NL" sz="2000">
                <a:latin typeface="Calibri" panose="020F0502020204030204" pitchFamily="34" charset="0"/>
              </a:rPr>
              <a:t>38	quondam in hostes lenissimus existimabatur, hoc tempore domestica</a:t>
            </a:r>
          </a:p>
          <a:p>
            <a:pPr>
              <a:spcAft>
                <a:spcPts val="200"/>
              </a:spcAft>
              <a:tabLst>
                <a:tab pos="539750" algn="l"/>
              </a:tabLst>
            </a:pPr>
            <a:r>
              <a:rPr lang="nl-NL" sz="2000">
                <a:latin typeface="Calibri" panose="020F0502020204030204" pitchFamily="34" charset="0"/>
              </a:rPr>
              <a:t>39	crudelitate laborare. Hanc tollite ex civitate, iudices, hanc pati nolite</a:t>
            </a:r>
          </a:p>
          <a:p>
            <a:pPr>
              <a:spcAft>
                <a:spcPts val="200"/>
              </a:spcAft>
              <a:tabLst>
                <a:tab pos="539750" algn="l"/>
              </a:tabLst>
            </a:pPr>
            <a:r>
              <a:rPr lang="nl-NL" sz="2000">
                <a:latin typeface="Calibri" panose="020F0502020204030204" pitchFamily="34" charset="0"/>
              </a:rPr>
              <a:t>40	diutius in hac re publica versari.</a:t>
            </a:r>
            <a:endParaRPr lang="nl-NL" sz="2000" dirty="0">
              <a:latin typeface="Calibri" panose="020F0502020204030204" pitchFamily="34" charset="0"/>
            </a:endParaRPr>
          </a:p>
        </p:txBody>
      </p:sp>
      <p:sp>
        <p:nvSpPr>
          <p:cNvPr id="12" name="TextBox 8">
            <a:extLst>
              <a:ext uri="{FF2B5EF4-FFF2-40B4-BE49-F238E27FC236}">
                <a16:creationId xmlns:a16="http://schemas.microsoft.com/office/drawing/2014/main" id="{248A97AC-8FB9-4398-9DEE-CEEA4981A472}"/>
              </a:ext>
            </a:extLst>
          </p:cNvPr>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b="1" dirty="0">
                <a:solidFill>
                  <a:srgbClr val="CC0000"/>
                </a:solidFill>
              </a:rPr>
              <a:t>35</a:t>
            </a:r>
            <a:r>
              <a:rPr lang="nl-NL" dirty="0">
                <a:solidFill>
                  <a:srgbClr val="CC0000"/>
                </a:solidFill>
              </a:rPr>
              <a:t> Het past dat wijze mannen en bekleed met dat gezag en die macht zoals die van u (waarmee u bekleed bent) juist die (dingen) genezen aan welke kwalen de staat het meest lijdt. Er is niemand van u die niet inziet dat het Romeinse volk, dat ooit werd beschouwd als zeer mild tegenover zijn vijanden, in deze tijd lijdt aan de wreedheid tegen medeburgers. Verwijder deze uit de staat, heren rechters, duldt niet dat deze [wreedheid] </a:t>
            </a:r>
            <a:r>
              <a:rPr lang="nl-NL" b="1" dirty="0">
                <a:solidFill>
                  <a:srgbClr val="CC0000"/>
                </a:solidFill>
              </a:rPr>
              <a:t>40</a:t>
            </a:r>
            <a:r>
              <a:rPr lang="nl-NL" dirty="0">
                <a:solidFill>
                  <a:srgbClr val="CC0000"/>
                </a:solidFill>
              </a:rPr>
              <a:t> zich [nog] langer in deze republiek bevindt. </a:t>
            </a:r>
          </a:p>
        </p:txBody>
      </p:sp>
    </p:spTree>
    <p:extLst>
      <p:ext uri="{BB962C8B-B14F-4D97-AF65-F5344CB8AC3E}">
        <p14:creationId xmlns:p14="http://schemas.microsoft.com/office/powerpoint/2010/main" val="1521081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C3038BC2-CB07-4326-8984-973B0D375856}"/>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40	Quae non modo id habet in se mali quod</a:t>
            </a:r>
          </a:p>
          <a:p>
            <a:pPr>
              <a:spcAft>
                <a:spcPts val="200"/>
              </a:spcAft>
              <a:tabLst>
                <a:tab pos="539750" algn="l"/>
              </a:tabLst>
            </a:pPr>
            <a:r>
              <a:rPr lang="nl-NL" sz="2000">
                <a:latin typeface="Calibri" panose="020F0502020204030204" pitchFamily="34" charset="0"/>
              </a:rPr>
              <a:t>41	tot cives atrocissime sustulit verum etiam hominibus lenissimis ademit</a:t>
            </a:r>
          </a:p>
          <a:p>
            <a:pPr>
              <a:spcAft>
                <a:spcPts val="200"/>
              </a:spcAft>
              <a:tabLst>
                <a:tab pos="539750" algn="l"/>
              </a:tabLst>
            </a:pPr>
            <a:r>
              <a:rPr lang="nl-NL" sz="2000">
                <a:latin typeface="Calibri" panose="020F0502020204030204" pitchFamily="34" charset="0"/>
              </a:rPr>
              <a:t>42	misericordiam consuetudine incommodorum. Nam cum omnibus horis</a:t>
            </a:r>
          </a:p>
          <a:p>
            <a:pPr>
              <a:spcAft>
                <a:spcPts val="200"/>
              </a:spcAft>
              <a:tabLst>
                <a:tab pos="539750" algn="l"/>
              </a:tabLst>
            </a:pPr>
            <a:r>
              <a:rPr lang="nl-NL" sz="2000">
                <a:latin typeface="Calibri" panose="020F0502020204030204" pitchFamily="34" charset="0"/>
              </a:rPr>
              <a:t>43	aliquid atrociter fieri videmus aut audimus, etiam qui natura mitissimi</a:t>
            </a:r>
          </a:p>
          <a:p>
            <a:pPr>
              <a:spcAft>
                <a:spcPts val="200"/>
              </a:spcAft>
              <a:tabLst>
                <a:tab pos="539750" algn="l"/>
              </a:tabLst>
            </a:pPr>
            <a:r>
              <a:rPr lang="nl-NL" sz="2000">
                <a:latin typeface="Calibri" panose="020F0502020204030204" pitchFamily="34" charset="0"/>
              </a:rPr>
              <a:t>44	sumus assiduitate molestiarum sensum omnem humanitatis ex animis</a:t>
            </a:r>
          </a:p>
          <a:p>
            <a:pPr>
              <a:spcAft>
                <a:spcPts val="200"/>
              </a:spcAft>
              <a:tabLst>
                <a:tab pos="539750" algn="l"/>
              </a:tabLst>
            </a:pPr>
            <a:r>
              <a:rPr lang="nl-NL" sz="2000">
                <a:latin typeface="Calibri" panose="020F0502020204030204" pitchFamily="34" charset="0"/>
              </a:rPr>
              <a:t>45	amittimus.</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Deze heeft niet alleen dit aan kwaad in zich dat ze zoveel medeburgers op zeer gruwelijke wijze uit de weg heeft geruimd maar ook aan de meest milde mensen hun medelijden heeft ontnomen door het gewend raken aan ongelukken. Want wanneer wij elk uur zien of horen dat er iets op gruwelijke wijze gebeurt, verliezen zelfs wij, die van nature zeer zachtaardig zijn, elk gevoel voor menselijkheid door de voortdurende herhaling van moeilijkheden.</a:t>
            </a:r>
          </a:p>
        </p:txBody>
      </p:sp>
    </p:spTree>
    <p:extLst>
      <p:ext uri="{BB962C8B-B14F-4D97-AF65-F5344CB8AC3E}">
        <p14:creationId xmlns:p14="http://schemas.microsoft.com/office/powerpoint/2010/main" val="364105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0"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5D36E1C4-B355-4BE1-AD04-2FB4C459B270}"/>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7	</a:t>
            </a:r>
            <a:r>
              <a:rPr lang="nl-NL" sz="2000" dirty="0" err="1">
                <a:latin typeface="Calibri" panose="020F0502020204030204" pitchFamily="34" charset="0"/>
              </a:rPr>
              <a:t>Quae</a:t>
            </a:r>
            <a:r>
              <a:rPr lang="nl-NL" sz="2000" dirty="0">
                <a:latin typeface="Calibri" panose="020F0502020204030204" pitchFamily="34" charset="0"/>
              </a:rPr>
              <a:t> si </a:t>
            </a:r>
            <a:r>
              <a:rPr lang="nl-NL" sz="2000" dirty="0" err="1">
                <a:latin typeface="Calibri" panose="020F0502020204030204" pitchFamily="34" charset="0"/>
              </a:rPr>
              <a:t>manet</a:t>
            </a:r>
            <a:r>
              <a:rPr lang="nl-NL" sz="2000" dirty="0">
                <a:latin typeface="Calibri" panose="020F0502020204030204" pitchFamily="34" charset="0"/>
              </a:rPr>
              <a:t>, </a:t>
            </a:r>
            <a:r>
              <a:rPr lang="nl-NL" sz="2000" dirty="0" err="1">
                <a:latin typeface="Calibri" panose="020F0502020204030204" pitchFamily="34" charset="0"/>
              </a:rPr>
              <a:t>salvi</a:t>
            </a:r>
            <a:r>
              <a:rPr lang="nl-NL" sz="2000" dirty="0">
                <a:latin typeface="Calibri" panose="020F0502020204030204" pitchFamily="34" charset="0"/>
              </a:rPr>
              <a:t> </a:t>
            </a:r>
            <a:r>
              <a:rPr lang="nl-NL" sz="2000" dirty="0" err="1">
                <a:latin typeface="Calibri" panose="020F0502020204030204" pitchFamily="34" charset="0"/>
              </a:rPr>
              <a:t>etiam</a:t>
            </a:r>
            <a:r>
              <a:rPr lang="nl-NL" sz="2000" dirty="0">
                <a:latin typeface="Calibri" panose="020F0502020204030204" pitchFamily="34" charset="0"/>
              </a:rPr>
              <a:t> </a:t>
            </a:r>
            <a:r>
              <a:rPr lang="nl-NL" sz="2000" dirty="0" err="1">
                <a:latin typeface="Calibri" panose="020F0502020204030204" pitchFamily="34" charset="0"/>
              </a:rPr>
              <a:t>nunc</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possumus</a:t>
            </a:r>
            <a:r>
              <a:rPr lang="nl-NL" sz="2000" dirty="0">
                <a:latin typeface="Calibri" panose="020F0502020204030204" pitchFamily="34" charset="0"/>
              </a:rPr>
              <a:t>; </a:t>
            </a:r>
            <a:r>
              <a:rPr lang="nl-NL" sz="2000" dirty="0" err="1">
                <a:latin typeface="Calibri" panose="020F0502020204030204" pitchFamily="34" charset="0"/>
              </a:rPr>
              <a:t>sin</a:t>
            </a:r>
            <a:r>
              <a:rPr lang="nl-NL" sz="2000" dirty="0">
                <a:latin typeface="Calibri" panose="020F0502020204030204" pitchFamily="34" charset="0"/>
              </a:rPr>
              <a:t> </a:t>
            </a:r>
            <a:r>
              <a:rPr lang="nl-NL" sz="2000" dirty="0" err="1">
                <a:latin typeface="Calibri" panose="020F0502020204030204" pitchFamily="34" charset="0"/>
              </a:rPr>
              <a:t>ea</a:t>
            </a:r>
            <a:r>
              <a:rPr lang="nl-NL" sz="2000" dirty="0">
                <a:latin typeface="Calibri" panose="020F0502020204030204" pitchFamily="34" charset="0"/>
              </a:rPr>
              <a:t> </a:t>
            </a:r>
            <a:r>
              <a:rPr lang="nl-NL" sz="2000" dirty="0" err="1">
                <a:latin typeface="Calibri" panose="020F0502020204030204" pitchFamily="34" charset="0"/>
              </a:rPr>
              <a:t>crudelitas</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hoc</a:t>
            </a:r>
          </a:p>
          <a:p>
            <a:pPr>
              <a:spcAft>
                <a:spcPts val="3600"/>
              </a:spcAft>
              <a:tabLst>
                <a:tab pos="539750" algn="l"/>
              </a:tabLst>
            </a:pPr>
            <a:r>
              <a:rPr lang="nl-NL" sz="2000" dirty="0">
                <a:latin typeface="Calibri" panose="020F0502020204030204" pitchFamily="34" charset="0"/>
              </a:rPr>
              <a:t>8	tempore in re </a:t>
            </a:r>
            <a:r>
              <a:rPr lang="nl-NL" sz="2000" dirty="0" err="1">
                <a:latin typeface="Calibri" panose="020F0502020204030204" pitchFamily="34" charset="0"/>
              </a:rPr>
              <a:t>publica</a:t>
            </a:r>
            <a:r>
              <a:rPr lang="nl-NL" sz="2000" dirty="0">
                <a:latin typeface="Calibri" panose="020F0502020204030204" pitchFamily="34" charset="0"/>
              </a:rPr>
              <a:t> </a:t>
            </a:r>
            <a:r>
              <a:rPr lang="nl-NL" sz="2000" dirty="0" err="1">
                <a:latin typeface="Calibri" panose="020F0502020204030204" pitchFamily="34" charset="0"/>
              </a:rPr>
              <a:t>versata</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vestros</a:t>
            </a:r>
            <a:r>
              <a:rPr lang="nl-NL" sz="2000" dirty="0">
                <a:latin typeface="Calibri" panose="020F0502020204030204" pitchFamily="34" charset="0"/>
              </a:rPr>
              <a:t>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animos</a:t>
            </a:r>
            <a:r>
              <a:rPr lang="nl-NL" sz="2000" dirty="0">
                <a:latin typeface="Calibri" panose="020F0502020204030204" pitchFamily="34" charset="0"/>
              </a:rPr>
              <a:t> –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fieri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9	</a:t>
            </a:r>
            <a:r>
              <a:rPr lang="nl-NL" sz="2000" dirty="0" err="1">
                <a:latin typeface="Calibri" panose="020F0502020204030204" pitchFamily="34" charset="0"/>
              </a:rPr>
              <a:t>profecto</a:t>
            </a:r>
            <a:r>
              <a:rPr lang="nl-NL" sz="2000" dirty="0">
                <a:latin typeface="Calibri" panose="020F0502020204030204" pitchFamily="34" charset="0"/>
              </a:rPr>
              <a:t> non </a:t>
            </a:r>
            <a:r>
              <a:rPr lang="nl-NL" sz="2000" dirty="0" err="1">
                <a:latin typeface="Calibri" panose="020F0502020204030204" pitchFamily="34" charset="0"/>
              </a:rPr>
              <a:t>potest</a:t>
            </a:r>
            <a:r>
              <a:rPr lang="nl-NL" sz="2000" dirty="0">
                <a:latin typeface="Calibri" panose="020F0502020204030204" pitchFamily="34" charset="0"/>
              </a:rPr>
              <a:t> – </a:t>
            </a:r>
            <a:r>
              <a:rPr lang="nl-NL" sz="2000" dirty="0" err="1">
                <a:latin typeface="Calibri" panose="020F0502020204030204" pitchFamily="34" charset="0"/>
              </a:rPr>
              <a:t>duriores</a:t>
            </a:r>
            <a:r>
              <a:rPr lang="nl-NL" sz="2000" dirty="0">
                <a:latin typeface="Calibri" panose="020F0502020204030204" pitchFamily="34" charset="0"/>
              </a:rPr>
              <a:t> </a:t>
            </a:r>
            <a:r>
              <a:rPr lang="nl-NL" sz="2000" dirty="0" err="1">
                <a:latin typeface="Calibri" panose="020F0502020204030204" pitchFamily="34" charset="0"/>
              </a:rPr>
              <a:t>acerbioresque</a:t>
            </a:r>
            <a:r>
              <a:rPr lang="nl-NL" sz="2000" dirty="0">
                <a:latin typeface="Calibri" panose="020F0502020204030204" pitchFamily="34" charset="0"/>
              </a:rPr>
              <a:t> </a:t>
            </a:r>
            <a:r>
              <a:rPr lang="nl-NL" sz="2000" dirty="0" err="1">
                <a:latin typeface="Calibri" panose="020F0502020204030204" pitchFamily="34" charset="0"/>
              </a:rPr>
              <a:t>reddit</a:t>
            </a:r>
            <a:r>
              <a:rPr lang="nl-NL" sz="2000" dirty="0">
                <a:latin typeface="Calibri" panose="020F0502020204030204" pitchFamily="34" charset="0"/>
              </a:rPr>
              <a:t>, </a:t>
            </a:r>
            <a:r>
              <a:rPr lang="nl-NL" sz="2000" dirty="0" err="1">
                <a:latin typeface="Calibri" panose="020F0502020204030204" pitchFamily="34" charset="0"/>
              </a:rPr>
              <a:t>actum</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10	</a:t>
            </a:r>
            <a:r>
              <a:rPr lang="nl-NL" sz="2000" dirty="0" err="1">
                <a:latin typeface="Calibri" panose="020F0502020204030204" pitchFamily="34" charset="0"/>
              </a:rPr>
              <a:t>inter</a:t>
            </a:r>
            <a:r>
              <a:rPr lang="nl-NL" sz="2000" dirty="0">
                <a:latin typeface="Calibri" panose="020F0502020204030204" pitchFamily="34" charset="0"/>
              </a:rPr>
              <a:t> </a:t>
            </a:r>
            <a:r>
              <a:rPr lang="nl-NL" sz="2000" dirty="0" err="1">
                <a:latin typeface="Calibri" panose="020F0502020204030204" pitchFamily="34" charset="0"/>
              </a:rPr>
              <a:t>feras</a:t>
            </a:r>
            <a:r>
              <a:rPr lang="nl-NL" sz="2000" dirty="0">
                <a:latin typeface="Calibri" panose="020F0502020204030204" pitchFamily="34" charset="0"/>
              </a:rPr>
              <a:t> </a:t>
            </a:r>
            <a:r>
              <a:rPr lang="nl-NL" sz="2000" dirty="0" err="1">
                <a:latin typeface="Calibri" panose="020F0502020204030204" pitchFamily="34" charset="0"/>
              </a:rPr>
              <a:t>satius</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aetatem</a:t>
            </a:r>
            <a:r>
              <a:rPr lang="nl-NL" sz="2000" dirty="0">
                <a:latin typeface="Calibri" panose="020F0502020204030204" pitchFamily="34" charset="0"/>
              </a:rPr>
              <a:t> </a:t>
            </a:r>
            <a:r>
              <a:rPr lang="nl-NL" sz="2000" dirty="0" err="1">
                <a:latin typeface="Calibri" panose="020F0502020204030204" pitchFamily="34" charset="0"/>
              </a:rPr>
              <a:t>degere</a:t>
            </a:r>
            <a:r>
              <a:rPr lang="nl-NL" sz="2000" dirty="0">
                <a:latin typeface="Calibri" panose="020F0502020204030204" pitchFamily="34" charset="0"/>
              </a:rPr>
              <a:t> </a:t>
            </a:r>
            <a:r>
              <a:rPr lang="nl-NL" sz="2000" dirty="0" err="1">
                <a:latin typeface="Calibri" panose="020F0502020204030204" pitchFamily="34" charset="0"/>
              </a:rPr>
              <a:t>quam</a:t>
            </a:r>
            <a:r>
              <a:rPr lang="nl-NL" sz="2000" dirty="0">
                <a:latin typeface="Calibri" panose="020F0502020204030204" pitchFamily="34" charset="0"/>
              </a:rPr>
              <a:t> in </a:t>
            </a:r>
            <a:r>
              <a:rPr lang="nl-NL" sz="2000" dirty="0" err="1">
                <a:latin typeface="Calibri" panose="020F0502020204030204" pitchFamily="34" charset="0"/>
              </a:rPr>
              <a:t>hac</a:t>
            </a:r>
            <a:r>
              <a:rPr lang="nl-NL" sz="2000" dirty="0">
                <a:latin typeface="Calibri" panose="020F0502020204030204" pitchFamily="34" charset="0"/>
              </a:rPr>
              <a:t> </a:t>
            </a:r>
            <a:r>
              <a:rPr lang="nl-NL" sz="2000" dirty="0" err="1">
                <a:latin typeface="Calibri" panose="020F0502020204030204" pitchFamily="34" charset="0"/>
              </a:rPr>
              <a:t>tanta</a:t>
            </a:r>
            <a:r>
              <a:rPr lang="nl-NL" sz="2000" dirty="0">
                <a:latin typeface="Calibri" panose="020F0502020204030204" pitchFamily="34" charset="0"/>
              </a:rPr>
              <a:t> </a:t>
            </a:r>
            <a:r>
              <a:rPr lang="nl-NL" sz="2000" dirty="0" err="1">
                <a:latin typeface="Calibri" panose="020F0502020204030204" pitchFamily="34" charset="0"/>
              </a:rPr>
              <a:t>immanitate</a:t>
            </a:r>
            <a:r>
              <a:rPr lang="nl-NL" sz="2000" dirty="0">
                <a:latin typeface="Calibri" panose="020F0502020204030204" pitchFamily="34" charset="0"/>
              </a:rPr>
              <a:t> </a:t>
            </a:r>
            <a:r>
              <a:rPr lang="nl-NL" sz="2000" dirty="0" err="1">
                <a:latin typeface="Calibri" panose="020F0502020204030204" pitchFamily="34" charset="0"/>
              </a:rPr>
              <a:t>versari</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BB15667C-B34C-4AB5-AE5B-C8225E86FDBA}"/>
              </a:ext>
            </a:extLst>
          </p:cNvPr>
          <p:cNvCxnSpPr/>
          <p:nvPr/>
        </p:nvCxnSpPr>
        <p:spPr bwMode="auto">
          <a:xfrm>
            <a:off x="583377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D6FA2ED4-E210-4183-A38C-588248AE7EAB}"/>
              </a:ext>
            </a:extLst>
          </p:cNvPr>
          <p:cNvCxnSpPr>
            <a:cxnSpLocks/>
          </p:cNvCxnSpPr>
          <p:nvPr/>
        </p:nvCxnSpPr>
        <p:spPr bwMode="auto">
          <a:xfrm>
            <a:off x="3175092" y="2587208"/>
            <a:ext cx="108712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D4EE0632-9D8F-4A85-B34A-74C4D455A27B}"/>
              </a:ext>
            </a:extLst>
          </p:cNvPr>
          <p:cNvCxnSpPr>
            <a:cxnSpLocks/>
          </p:cNvCxnSpPr>
          <p:nvPr/>
        </p:nvCxnSpPr>
        <p:spPr bwMode="auto">
          <a:xfrm>
            <a:off x="4262220" y="1805544"/>
            <a:ext cx="43003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33213FC1-53BB-4679-B930-268FC8B60D59}"/>
              </a:ext>
            </a:extLst>
          </p:cNvPr>
          <p:cNvCxnSpPr>
            <a:cxnSpLocks/>
          </p:cNvCxnSpPr>
          <p:nvPr/>
        </p:nvCxnSpPr>
        <p:spPr bwMode="auto">
          <a:xfrm>
            <a:off x="4801068" y="1805544"/>
            <a:ext cx="97349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Freeform 26">
            <a:extLst>
              <a:ext uri="{FF2B5EF4-FFF2-40B4-BE49-F238E27FC236}">
                <a16:creationId xmlns:a16="http://schemas.microsoft.com/office/drawing/2014/main" id="{C3535643-C389-47A6-9936-7943883E4006}"/>
              </a:ext>
            </a:extLst>
          </p:cNvPr>
          <p:cNvSpPr/>
          <p:nvPr/>
        </p:nvSpPr>
        <p:spPr bwMode="auto">
          <a:xfrm flipH="1">
            <a:off x="2290620" y="142256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24">
            <a:extLst>
              <a:ext uri="{FF2B5EF4-FFF2-40B4-BE49-F238E27FC236}">
                <a16:creationId xmlns:a16="http://schemas.microsoft.com/office/drawing/2014/main" id="{9B11AF79-B0B8-4895-A6D8-278FB296C399}"/>
              </a:ext>
            </a:extLst>
          </p:cNvPr>
          <p:cNvSpPr/>
          <p:nvPr/>
        </p:nvSpPr>
        <p:spPr bwMode="auto">
          <a:xfrm>
            <a:off x="864000"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Plus 25">
            <a:extLst>
              <a:ext uri="{FF2B5EF4-FFF2-40B4-BE49-F238E27FC236}">
                <a16:creationId xmlns:a16="http://schemas.microsoft.com/office/drawing/2014/main" id="{7B37F6CC-BC44-4DB1-9D0E-E2B6A5049C8B}"/>
              </a:ext>
            </a:extLst>
          </p:cNvPr>
          <p:cNvSpPr/>
          <p:nvPr/>
        </p:nvSpPr>
        <p:spPr bwMode="auto">
          <a:xfrm>
            <a:off x="1511578" y="1782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Rounded Rectangle 12">
            <a:extLst>
              <a:ext uri="{FF2B5EF4-FFF2-40B4-BE49-F238E27FC236}">
                <a16:creationId xmlns:a16="http://schemas.microsoft.com/office/drawing/2014/main" id="{CA624DF2-75D4-432D-9D16-55061C536EC4}"/>
              </a:ext>
            </a:extLst>
          </p:cNvPr>
          <p:cNvSpPr/>
          <p:nvPr/>
        </p:nvSpPr>
        <p:spPr bwMode="auto">
          <a:xfrm>
            <a:off x="1044000" y="12256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Rounded Rectangle 12">
            <a:extLst>
              <a:ext uri="{FF2B5EF4-FFF2-40B4-BE49-F238E27FC236}">
                <a16:creationId xmlns:a16="http://schemas.microsoft.com/office/drawing/2014/main" id="{FA8EDA17-6EF5-42C1-8525-BC16BD78A747}"/>
              </a:ext>
            </a:extLst>
          </p:cNvPr>
          <p:cNvSpPr/>
          <p:nvPr/>
        </p:nvSpPr>
        <p:spPr bwMode="auto">
          <a:xfrm>
            <a:off x="2580690" y="12256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1" name="Straight Connector 10">
            <a:extLst>
              <a:ext uri="{FF2B5EF4-FFF2-40B4-BE49-F238E27FC236}">
                <a16:creationId xmlns:a16="http://schemas.microsoft.com/office/drawing/2014/main" id="{70E03253-4E3E-4DFC-B2DB-5CBBC2AEB169}"/>
              </a:ext>
            </a:extLst>
          </p:cNvPr>
          <p:cNvCxnSpPr/>
          <p:nvPr/>
        </p:nvCxnSpPr>
        <p:spPr bwMode="auto">
          <a:xfrm>
            <a:off x="8352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echte verbindingslijn 22">
            <a:extLst>
              <a:ext uri="{FF2B5EF4-FFF2-40B4-BE49-F238E27FC236}">
                <a16:creationId xmlns:a16="http://schemas.microsoft.com/office/drawing/2014/main" id="{340FF82F-1BC9-423F-90A4-8030BEFF1812}"/>
              </a:ext>
            </a:extLst>
          </p:cNvPr>
          <p:cNvCxnSpPr>
            <a:cxnSpLocks/>
          </p:cNvCxnSpPr>
          <p:nvPr/>
        </p:nvCxnSpPr>
        <p:spPr bwMode="auto">
          <a:xfrm>
            <a:off x="7818912" y="2587208"/>
            <a:ext cx="43003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echte verbindingslijn 23">
            <a:extLst>
              <a:ext uri="{FF2B5EF4-FFF2-40B4-BE49-F238E27FC236}">
                <a16:creationId xmlns:a16="http://schemas.microsoft.com/office/drawing/2014/main" id="{C1E9F884-10A6-4F68-B8D5-8DE119591315}"/>
              </a:ext>
            </a:extLst>
          </p:cNvPr>
          <p:cNvCxnSpPr>
            <a:cxnSpLocks/>
          </p:cNvCxnSpPr>
          <p:nvPr/>
        </p:nvCxnSpPr>
        <p:spPr bwMode="auto">
          <a:xfrm>
            <a:off x="2290620" y="3348000"/>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echte verbindingslijn 24">
            <a:extLst>
              <a:ext uri="{FF2B5EF4-FFF2-40B4-BE49-F238E27FC236}">
                <a16:creationId xmlns:a16="http://schemas.microsoft.com/office/drawing/2014/main" id="{F2595F7E-DC07-4D04-8247-0F355239FD78}"/>
              </a:ext>
            </a:extLst>
          </p:cNvPr>
          <p:cNvCxnSpPr>
            <a:cxnSpLocks/>
          </p:cNvCxnSpPr>
          <p:nvPr/>
        </p:nvCxnSpPr>
        <p:spPr bwMode="auto">
          <a:xfrm>
            <a:off x="5654304" y="3348000"/>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echte verbindingslijn 25">
            <a:extLst>
              <a:ext uri="{FF2B5EF4-FFF2-40B4-BE49-F238E27FC236}">
                <a16:creationId xmlns:a16="http://schemas.microsoft.com/office/drawing/2014/main" id="{C74A74FD-322D-411E-B000-7EB7F4B5F175}"/>
              </a:ext>
            </a:extLst>
          </p:cNvPr>
          <p:cNvCxnSpPr>
            <a:cxnSpLocks/>
          </p:cNvCxnSpPr>
          <p:nvPr/>
        </p:nvCxnSpPr>
        <p:spPr bwMode="auto">
          <a:xfrm>
            <a:off x="6375840" y="3353170"/>
            <a:ext cx="102217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Freeform 24">
            <a:extLst>
              <a:ext uri="{FF2B5EF4-FFF2-40B4-BE49-F238E27FC236}">
                <a16:creationId xmlns:a16="http://schemas.microsoft.com/office/drawing/2014/main" id="{8F709D8A-7A6A-4B4E-B90B-68E7A5DA2A93}"/>
              </a:ext>
            </a:extLst>
          </p:cNvPr>
          <p:cNvSpPr/>
          <p:nvPr/>
        </p:nvSpPr>
        <p:spPr bwMode="auto">
          <a:xfrm>
            <a:off x="5883372" y="14209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Plus 25">
            <a:extLst>
              <a:ext uri="{FF2B5EF4-FFF2-40B4-BE49-F238E27FC236}">
                <a16:creationId xmlns:a16="http://schemas.microsoft.com/office/drawing/2014/main" id="{1EC0FF09-B77E-4D9E-B388-79B9E450AA4F}"/>
              </a:ext>
            </a:extLst>
          </p:cNvPr>
          <p:cNvSpPr/>
          <p:nvPr/>
        </p:nvSpPr>
        <p:spPr bwMode="auto">
          <a:xfrm>
            <a:off x="6038418" y="177350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26">
            <a:extLst>
              <a:ext uri="{FF2B5EF4-FFF2-40B4-BE49-F238E27FC236}">
                <a16:creationId xmlns:a16="http://schemas.microsoft.com/office/drawing/2014/main" id="{B7B7DCAA-921F-43B0-B1FC-10929A2518E7}"/>
              </a:ext>
            </a:extLst>
          </p:cNvPr>
          <p:cNvSpPr/>
          <p:nvPr/>
        </p:nvSpPr>
        <p:spPr bwMode="auto">
          <a:xfrm flipH="1">
            <a:off x="6138671"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Freeform 24">
            <a:extLst>
              <a:ext uri="{FF2B5EF4-FFF2-40B4-BE49-F238E27FC236}">
                <a16:creationId xmlns:a16="http://schemas.microsoft.com/office/drawing/2014/main" id="{22A87B01-D0EA-4ECA-BA71-EF924554F97D}"/>
              </a:ext>
            </a:extLst>
          </p:cNvPr>
          <p:cNvSpPr/>
          <p:nvPr/>
        </p:nvSpPr>
        <p:spPr bwMode="auto">
          <a:xfrm>
            <a:off x="7638912" y="142256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Plus 25">
            <a:extLst>
              <a:ext uri="{FF2B5EF4-FFF2-40B4-BE49-F238E27FC236}">
                <a16:creationId xmlns:a16="http://schemas.microsoft.com/office/drawing/2014/main" id="{46D9F3E1-929A-4418-A304-D178DAA68ADB}"/>
              </a:ext>
            </a:extLst>
          </p:cNvPr>
          <p:cNvSpPr/>
          <p:nvPr/>
        </p:nvSpPr>
        <p:spPr bwMode="auto">
          <a:xfrm>
            <a:off x="7793958" y="177507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26">
            <a:extLst>
              <a:ext uri="{FF2B5EF4-FFF2-40B4-BE49-F238E27FC236}">
                <a16:creationId xmlns:a16="http://schemas.microsoft.com/office/drawing/2014/main" id="{0D739ABB-7CB7-4CFA-BCF2-FF82A40E176A}"/>
              </a:ext>
            </a:extLst>
          </p:cNvPr>
          <p:cNvSpPr/>
          <p:nvPr/>
        </p:nvSpPr>
        <p:spPr bwMode="auto">
          <a:xfrm flipH="1">
            <a:off x="4125145"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24">
            <a:extLst>
              <a:ext uri="{FF2B5EF4-FFF2-40B4-BE49-F238E27FC236}">
                <a16:creationId xmlns:a16="http://schemas.microsoft.com/office/drawing/2014/main" id="{0F80255E-0E4F-44C6-8698-E64415E98552}"/>
              </a:ext>
            </a:extLst>
          </p:cNvPr>
          <p:cNvSpPr/>
          <p:nvPr/>
        </p:nvSpPr>
        <p:spPr bwMode="auto">
          <a:xfrm>
            <a:off x="7218016"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Plus 25">
            <a:extLst>
              <a:ext uri="{FF2B5EF4-FFF2-40B4-BE49-F238E27FC236}">
                <a16:creationId xmlns:a16="http://schemas.microsoft.com/office/drawing/2014/main" id="{A13B4218-AFCC-4CD9-81FE-EA671EFE18A5}"/>
              </a:ext>
            </a:extLst>
          </p:cNvPr>
          <p:cNvSpPr/>
          <p:nvPr/>
        </p:nvSpPr>
        <p:spPr bwMode="auto">
          <a:xfrm>
            <a:off x="7373062" y="254851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Freeform 26">
            <a:extLst>
              <a:ext uri="{FF2B5EF4-FFF2-40B4-BE49-F238E27FC236}">
                <a16:creationId xmlns:a16="http://schemas.microsoft.com/office/drawing/2014/main" id="{5C26788D-C1B1-4088-8AA6-D4DD2858FD32}"/>
              </a:ext>
            </a:extLst>
          </p:cNvPr>
          <p:cNvSpPr/>
          <p:nvPr/>
        </p:nvSpPr>
        <p:spPr bwMode="auto">
          <a:xfrm flipH="1">
            <a:off x="2874804"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Rounded Rectangle 12">
            <a:extLst>
              <a:ext uri="{FF2B5EF4-FFF2-40B4-BE49-F238E27FC236}">
                <a16:creationId xmlns:a16="http://schemas.microsoft.com/office/drawing/2014/main" id="{0B36435E-20E5-4C03-98CD-1D5507748280}"/>
              </a:ext>
            </a:extLst>
          </p:cNvPr>
          <p:cNvSpPr/>
          <p:nvPr/>
        </p:nvSpPr>
        <p:spPr bwMode="auto">
          <a:xfrm>
            <a:off x="6921003" y="12256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Vrije vorm: vorm 13">
            <a:extLst>
              <a:ext uri="{FF2B5EF4-FFF2-40B4-BE49-F238E27FC236}">
                <a16:creationId xmlns:a16="http://schemas.microsoft.com/office/drawing/2014/main" id="{A1985377-4A01-4D63-81EC-D7850094CB7D}"/>
              </a:ext>
            </a:extLst>
          </p:cNvPr>
          <p:cNvSpPr/>
          <p:nvPr/>
        </p:nvSpPr>
        <p:spPr bwMode="auto">
          <a:xfrm>
            <a:off x="7084464" y="1247495"/>
            <a:ext cx="931491" cy="324931"/>
          </a:xfrm>
          <a:custGeom>
            <a:avLst/>
            <a:gdLst>
              <a:gd name="connsiteX0" fmla="*/ 931491 w 931491"/>
              <a:gd name="connsiteY0" fmla="*/ 341968 h 376151"/>
              <a:gd name="connsiteX1" fmla="*/ 640934 w 931491"/>
              <a:gd name="connsiteY1" fmla="*/ 136 h 376151"/>
              <a:gd name="connsiteX2" fmla="*/ 0 w 931491"/>
              <a:gd name="connsiteY2" fmla="*/ 376151 h 376151"/>
              <a:gd name="connsiteX0" fmla="*/ 931491 w 931491"/>
              <a:gd name="connsiteY0" fmla="*/ 290748 h 324931"/>
              <a:gd name="connsiteX1" fmla="*/ 632388 w 931491"/>
              <a:gd name="connsiteY1" fmla="*/ 191 h 324931"/>
              <a:gd name="connsiteX2" fmla="*/ 0 w 931491"/>
              <a:gd name="connsiteY2" fmla="*/ 324931 h 324931"/>
            </a:gdLst>
            <a:ahLst/>
            <a:cxnLst>
              <a:cxn ang="0">
                <a:pos x="connsiteX0" y="connsiteY0"/>
              </a:cxn>
              <a:cxn ang="0">
                <a:pos x="connsiteX1" y="connsiteY1"/>
              </a:cxn>
              <a:cxn ang="0">
                <a:pos x="connsiteX2" y="connsiteY2"/>
              </a:cxn>
            </a:cxnLst>
            <a:rect l="l" t="t" r="r" b="b"/>
            <a:pathLst>
              <a:path w="931491" h="324931">
                <a:moveTo>
                  <a:pt x="931491" y="290748"/>
                </a:moveTo>
                <a:cubicBezTo>
                  <a:pt x="863836" y="116983"/>
                  <a:pt x="787636" y="-5506"/>
                  <a:pt x="632388" y="191"/>
                </a:cubicBezTo>
                <a:cubicBezTo>
                  <a:pt x="477140" y="5888"/>
                  <a:pt x="242843" y="139772"/>
                  <a:pt x="0" y="32493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1" name="Rounded Rectangle 12">
            <a:extLst>
              <a:ext uri="{FF2B5EF4-FFF2-40B4-BE49-F238E27FC236}">
                <a16:creationId xmlns:a16="http://schemas.microsoft.com/office/drawing/2014/main" id="{A3240B23-77DB-40AF-A2FC-B1642B80A22D}"/>
              </a:ext>
            </a:extLst>
          </p:cNvPr>
          <p:cNvSpPr/>
          <p:nvPr/>
        </p:nvSpPr>
        <p:spPr bwMode="auto">
          <a:xfrm>
            <a:off x="7754014" y="12303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Rounded Rectangle 12">
            <a:extLst>
              <a:ext uri="{FF2B5EF4-FFF2-40B4-BE49-F238E27FC236}">
                <a16:creationId xmlns:a16="http://schemas.microsoft.com/office/drawing/2014/main" id="{96ECE78F-4A42-44E7-890E-CF6F59EA6870}"/>
              </a:ext>
            </a:extLst>
          </p:cNvPr>
          <p:cNvSpPr/>
          <p:nvPr/>
        </p:nvSpPr>
        <p:spPr bwMode="auto">
          <a:xfrm>
            <a:off x="6249910" y="195507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Vrije vorm: vorm 14">
            <a:extLst>
              <a:ext uri="{FF2B5EF4-FFF2-40B4-BE49-F238E27FC236}">
                <a16:creationId xmlns:a16="http://schemas.microsoft.com/office/drawing/2014/main" id="{CEC40183-B002-43B5-A201-CD39B6C6312F}"/>
              </a:ext>
            </a:extLst>
          </p:cNvPr>
          <p:cNvSpPr/>
          <p:nvPr/>
        </p:nvSpPr>
        <p:spPr bwMode="auto">
          <a:xfrm>
            <a:off x="4640366" y="2076257"/>
            <a:ext cx="1803163" cy="308020"/>
          </a:xfrm>
          <a:custGeom>
            <a:avLst/>
            <a:gdLst>
              <a:gd name="connsiteX0" fmla="*/ 0 w 1803163"/>
              <a:gd name="connsiteY0" fmla="*/ 256745 h 308020"/>
              <a:gd name="connsiteX1" fmla="*/ 427290 w 1803163"/>
              <a:gd name="connsiteY1" fmla="*/ 371 h 308020"/>
              <a:gd name="connsiteX2" fmla="*/ 1034041 w 1803163"/>
              <a:gd name="connsiteY2" fmla="*/ 196924 h 308020"/>
              <a:gd name="connsiteX3" fmla="*/ 1418602 w 1803163"/>
              <a:gd name="connsiteY3" fmla="*/ 77283 h 308020"/>
              <a:gd name="connsiteX4" fmla="*/ 1803163 w 1803163"/>
              <a:gd name="connsiteY4" fmla="*/ 308020 h 308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3163" h="308020">
                <a:moveTo>
                  <a:pt x="0" y="256745"/>
                </a:moveTo>
                <a:cubicBezTo>
                  <a:pt x="127475" y="133543"/>
                  <a:pt x="254950" y="10341"/>
                  <a:pt x="427290" y="371"/>
                </a:cubicBezTo>
                <a:cubicBezTo>
                  <a:pt x="599630" y="-9599"/>
                  <a:pt x="868822" y="184105"/>
                  <a:pt x="1034041" y="196924"/>
                </a:cubicBezTo>
                <a:cubicBezTo>
                  <a:pt x="1199260" y="209743"/>
                  <a:pt x="1290415" y="58767"/>
                  <a:pt x="1418602" y="77283"/>
                </a:cubicBezTo>
                <a:cubicBezTo>
                  <a:pt x="1546789" y="95799"/>
                  <a:pt x="1674976" y="201909"/>
                  <a:pt x="1803163" y="30802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Vrije vorm: vorm 21">
            <a:extLst>
              <a:ext uri="{FF2B5EF4-FFF2-40B4-BE49-F238E27FC236}">
                <a16:creationId xmlns:a16="http://schemas.microsoft.com/office/drawing/2014/main" id="{CC49ED19-16D5-4B05-9264-10886F28ECF9}"/>
              </a:ext>
            </a:extLst>
          </p:cNvPr>
          <p:cNvSpPr/>
          <p:nvPr/>
        </p:nvSpPr>
        <p:spPr bwMode="auto">
          <a:xfrm>
            <a:off x="7067372" y="2016427"/>
            <a:ext cx="512748" cy="316575"/>
          </a:xfrm>
          <a:custGeom>
            <a:avLst/>
            <a:gdLst>
              <a:gd name="connsiteX0" fmla="*/ 512748 w 512748"/>
              <a:gd name="connsiteY0" fmla="*/ 265300 h 316575"/>
              <a:gd name="connsiteX1" fmla="*/ 205099 w 512748"/>
              <a:gd name="connsiteY1" fmla="*/ 380 h 316575"/>
              <a:gd name="connsiteX2" fmla="*/ 0 w 512748"/>
              <a:gd name="connsiteY2" fmla="*/ 316575 h 316575"/>
            </a:gdLst>
            <a:ahLst/>
            <a:cxnLst>
              <a:cxn ang="0">
                <a:pos x="connsiteX0" y="connsiteY0"/>
              </a:cxn>
              <a:cxn ang="0">
                <a:pos x="connsiteX1" y="connsiteY1"/>
              </a:cxn>
              <a:cxn ang="0">
                <a:pos x="connsiteX2" y="connsiteY2"/>
              </a:cxn>
            </a:cxnLst>
            <a:rect l="l" t="t" r="r" b="b"/>
            <a:pathLst>
              <a:path w="512748" h="316575">
                <a:moveTo>
                  <a:pt x="512748" y="265300"/>
                </a:moveTo>
                <a:cubicBezTo>
                  <a:pt x="401652" y="128567"/>
                  <a:pt x="290557" y="-8166"/>
                  <a:pt x="205099" y="380"/>
                </a:cubicBezTo>
                <a:cubicBezTo>
                  <a:pt x="119641" y="8926"/>
                  <a:pt x="59820" y="162750"/>
                  <a:pt x="0" y="31657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a16="http://schemas.microsoft.com/office/drawing/2014/main" id="{23EABDFE-9312-4438-89CE-AD757EF6601D}"/>
              </a:ext>
            </a:extLst>
          </p:cNvPr>
          <p:cNvSpPr/>
          <p:nvPr/>
        </p:nvSpPr>
        <p:spPr bwMode="auto">
          <a:xfrm>
            <a:off x="7321264" y="19609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Vrije vorm: vorm 26">
            <a:extLst>
              <a:ext uri="{FF2B5EF4-FFF2-40B4-BE49-F238E27FC236}">
                <a16:creationId xmlns:a16="http://schemas.microsoft.com/office/drawing/2014/main" id="{8A4D91F3-BAAE-447E-8CAB-05894F97F17D}"/>
              </a:ext>
            </a:extLst>
          </p:cNvPr>
          <p:cNvSpPr/>
          <p:nvPr/>
        </p:nvSpPr>
        <p:spPr bwMode="auto">
          <a:xfrm>
            <a:off x="3529413" y="2555193"/>
            <a:ext cx="2751746" cy="546930"/>
          </a:xfrm>
          <a:custGeom>
            <a:avLst/>
            <a:gdLst>
              <a:gd name="connsiteX0" fmla="*/ 0 w 2751746"/>
              <a:gd name="connsiteY0" fmla="*/ 546930 h 546930"/>
              <a:gd name="connsiteX1" fmla="*/ 307649 w 2751746"/>
              <a:gd name="connsiteY1" fmla="*/ 333286 h 546930"/>
              <a:gd name="connsiteX2" fmla="*/ 871671 w 2751746"/>
              <a:gd name="connsiteY2" fmla="*/ 418743 h 546930"/>
              <a:gd name="connsiteX3" fmla="*/ 1256232 w 2751746"/>
              <a:gd name="connsiteY3" fmla="*/ 145278 h 546930"/>
              <a:gd name="connsiteX4" fmla="*/ 2033899 w 2751746"/>
              <a:gd name="connsiteY4" fmla="*/ 282011 h 546930"/>
              <a:gd name="connsiteX5" fmla="*/ 2751746 w 2751746"/>
              <a:gd name="connsiteY5" fmla="*/ 0 h 546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1746" h="546930">
                <a:moveTo>
                  <a:pt x="0" y="546930"/>
                </a:moveTo>
                <a:cubicBezTo>
                  <a:pt x="81185" y="450790"/>
                  <a:pt x="162371" y="354650"/>
                  <a:pt x="307649" y="333286"/>
                </a:cubicBezTo>
                <a:cubicBezTo>
                  <a:pt x="452927" y="311922"/>
                  <a:pt x="713574" y="450078"/>
                  <a:pt x="871671" y="418743"/>
                </a:cubicBezTo>
                <a:cubicBezTo>
                  <a:pt x="1029768" y="387408"/>
                  <a:pt x="1062527" y="168067"/>
                  <a:pt x="1256232" y="145278"/>
                </a:cubicBezTo>
                <a:cubicBezTo>
                  <a:pt x="1449937" y="122489"/>
                  <a:pt x="1784647" y="306224"/>
                  <a:pt x="2033899" y="282011"/>
                </a:cubicBezTo>
                <a:cubicBezTo>
                  <a:pt x="2283151" y="257798"/>
                  <a:pt x="2517448" y="128899"/>
                  <a:pt x="2751746"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4" name="Vrije vorm: vorm 43">
            <a:extLst>
              <a:ext uri="{FF2B5EF4-FFF2-40B4-BE49-F238E27FC236}">
                <a16:creationId xmlns:a16="http://schemas.microsoft.com/office/drawing/2014/main" id="{41898429-C2D0-471E-A170-C49ACD70B522}"/>
              </a:ext>
            </a:extLst>
          </p:cNvPr>
          <p:cNvSpPr/>
          <p:nvPr/>
        </p:nvSpPr>
        <p:spPr bwMode="auto">
          <a:xfrm>
            <a:off x="4631821" y="2546647"/>
            <a:ext cx="1830403" cy="555476"/>
          </a:xfrm>
          <a:custGeom>
            <a:avLst/>
            <a:gdLst>
              <a:gd name="connsiteX0" fmla="*/ 0 w 1830403"/>
              <a:gd name="connsiteY0" fmla="*/ 555476 h 555476"/>
              <a:gd name="connsiteX1" fmla="*/ 264919 w 1830403"/>
              <a:gd name="connsiteY1" fmla="*/ 376015 h 555476"/>
              <a:gd name="connsiteX2" fmla="*/ 999858 w 1830403"/>
              <a:gd name="connsiteY2" fmla="*/ 470018 h 555476"/>
              <a:gd name="connsiteX3" fmla="*/ 1486968 w 1830403"/>
              <a:gd name="connsiteY3" fmla="*/ 247828 h 555476"/>
              <a:gd name="connsiteX4" fmla="*/ 1794616 w 1830403"/>
              <a:gd name="connsiteY4" fmla="*/ 299103 h 555476"/>
              <a:gd name="connsiteX5" fmla="*/ 1811708 w 1830403"/>
              <a:gd name="connsiteY5" fmla="*/ 0 h 555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0403" h="555476">
                <a:moveTo>
                  <a:pt x="0" y="555476"/>
                </a:moveTo>
                <a:cubicBezTo>
                  <a:pt x="49138" y="472867"/>
                  <a:pt x="98276" y="390258"/>
                  <a:pt x="264919" y="376015"/>
                </a:cubicBezTo>
                <a:cubicBezTo>
                  <a:pt x="431562" y="361772"/>
                  <a:pt x="796183" y="491382"/>
                  <a:pt x="999858" y="470018"/>
                </a:cubicBezTo>
                <a:cubicBezTo>
                  <a:pt x="1203533" y="448654"/>
                  <a:pt x="1354508" y="276314"/>
                  <a:pt x="1486968" y="247828"/>
                </a:cubicBezTo>
                <a:cubicBezTo>
                  <a:pt x="1619428" y="219342"/>
                  <a:pt x="1740493" y="340408"/>
                  <a:pt x="1794616" y="299103"/>
                </a:cubicBezTo>
                <a:cubicBezTo>
                  <a:pt x="1848739" y="257798"/>
                  <a:pt x="1830223" y="128899"/>
                  <a:pt x="1811708"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6" name="Straight Connector 10">
            <a:extLst>
              <a:ext uri="{FF2B5EF4-FFF2-40B4-BE49-F238E27FC236}">
                <a16:creationId xmlns:a16="http://schemas.microsoft.com/office/drawing/2014/main" id="{5CD80CC7-D448-4E3A-A64E-56F5D7C2ED4F}"/>
              </a:ext>
            </a:extLst>
          </p:cNvPr>
          <p:cNvCxnSpPr/>
          <p:nvPr/>
        </p:nvCxnSpPr>
        <p:spPr bwMode="auto">
          <a:xfrm>
            <a:off x="8660704" y="362208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Rechte verbindingslijn 47">
            <a:extLst>
              <a:ext uri="{FF2B5EF4-FFF2-40B4-BE49-F238E27FC236}">
                <a16:creationId xmlns:a16="http://schemas.microsoft.com/office/drawing/2014/main" id="{F7C800D6-9968-431A-8632-04CC8719A0FF}"/>
              </a:ext>
            </a:extLst>
          </p:cNvPr>
          <p:cNvCxnSpPr>
            <a:cxnSpLocks/>
          </p:cNvCxnSpPr>
          <p:nvPr/>
        </p:nvCxnSpPr>
        <p:spPr bwMode="auto">
          <a:xfrm>
            <a:off x="2671199" y="4090408"/>
            <a:ext cx="29360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echte verbindingslijn 48">
            <a:extLst>
              <a:ext uri="{FF2B5EF4-FFF2-40B4-BE49-F238E27FC236}">
                <a16:creationId xmlns:a16="http://schemas.microsoft.com/office/drawing/2014/main" id="{C6BC129C-06AE-4454-8E94-BE27E304DE27}"/>
              </a:ext>
            </a:extLst>
          </p:cNvPr>
          <p:cNvCxnSpPr>
            <a:cxnSpLocks/>
          </p:cNvCxnSpPr>
          <p:nvPr/>
        </p:nvCxnSpPr>
        <p:spPr bwMode="auto">
          <a:xfrm>
            <a:off x="3961895" y="4090408"/>
            <a:ext cx="678471"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Rechte verbindingslijn 50">
            <a:extLst>
              <a:ext uri="{FF2B5EF4-FFF2-40B4-BE49-F238E27FC236}">
                <a16:creationId xmlns:a16="http://schemas.microsoft.com/office/drawing/2014/main" id="{120DDD2B-32AC-4A2A-9A7C-CF4BF1C75419}"/>
              </a:ext>
            </a:extLst>
          </p:cNvPr>
          <p:cNvCxnSpPr>
            <a:cxnSpLocks/>
          </p:cNvCxnSpPr>
          <p:nvPr/>
        </p:nvCxnSpPr>
        <p:spPr bwMode="auto">
          <a:xfrm>
            <a:off x="7916014" y="4090408"/>
            <a:ext cx="678471"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Rounded Rectangle 12">
            <a:extLst>
              <a:ext uri="{FF2B5EF4-FFF2-40B4-BE49-F238E27FC236}">
                <a16:creationId xmlns:a16="http://schemas.microsoft.com/office/drawing/2014/main" id="{1B90514A-80C8-459A-80D0-AA73E76641C3}"/>
              </a:ext>
            </a:extLst>
          </p:cNvPr>
          <p:cNvSpPr/>
          <p:nvPr/>
        </p:nvSpPr>
        <p:spPr bwMode="auto">
          <a:xfrm>
            <a:off x="2203648" y="34891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Freeform 40">
            <a:extLst>
              <a:ext uri="{FF2B5EF4-FFF2-40B4-BE49-F238E27FC236}">
                <a16:creationId xmlns:a16="http://schemas.microsoft.com/office/drawing/2014/main" id="{EACBAB73-5FEE-4520-8E34-EFE763F7B8FD}"/>
              </a:ext>
            </a:extLst>
          </p:cNvPr>
          <p:cNvSpPr/>
          <p:nvPr/>
        </p:nvSpPr>
        <p:spPr bwMode="auto">
          <a:xfrm>
            <a:off x="843086" y="371621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41">
            <a:extLst>
              <a:ext uri="{FF2B5EF4-FFF2-40B4-BE49-F238E27FC236}">
                <a16:creationId xmlns:a16="http://schemas.microsoft.com/office/drawing/2014/main" id="{FF325251-2FEC-4745-A03F-DE244D4A3E00}"/>
              </a:ext>
            </a:extLst>
          </p:cNvPr>
          <p:cNvSpPr/>
          <p:nvPr/>
        </p:nvSpPr>
        <p:spPr bwMode="auto">
          <a:xfrm flipH="1">
            <a:off x="1802269" y="371736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40">
            <a:extLst>
              <a:ext uri="{FF2B5EF4-FFF2-40B4-BE49-F238E27FC236}">
                <a16:creationId xmlns:a16="http://schemas.microsoft.com/office/drawing/2014/main" id="{C3514C7A-C3BE-4F9A-BF46-F1C1E2D6C3D3}"/>
              </a:ext>
            </a:extLst>
          </p:cNvPr>
          <p:cNvSpPr/>
          <p:nvPr/>
        </p:nvSpPr>
        <p:spPr bwMode="auto">
          <a:xfrm>
            <a:off x="2993538" y="371506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Freeform 41">
            <a:extLst>
              <a:ext uri="{FF2B5EF4-FFF2-40B4-BE49-F238E27FC236}">
                <a16:creationId xmlns:a16="http://schemas.microsoft.com/office/drawing/2014/main" id="{C8757067-F335-4510-BC75-ECA72D8962E0}"/>
              </a:ext>
            </a:extLst>
          </p:cNvPr>
          <p:cNvSpPr/>
          <p:nvPr/>
        </p:nvSpPr>
        <p:spPr bwMode="auto">
          <a:xfrm flipH="1">
            <a:off x="4526585" y="371621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Rounded Rectangle 12">
            <a:extLst>
              <a:ext uri="{FF2B5EF4-FFF2-40B4-BE49-F238E27FC236}">
                <a16:creationId xmlns:a16="http://schemas.microsoft.com/office/drawing/2014/main" id="{1FBAC1A7-E822-4BA9-A455-1F74F53E40A7}"/>
              </a:ext>
            </a:extLst>
          </p:cNvPr>
          <p:cNvSpPr/>
          <p:nvPr/>
        </p:nvSpPr>
        <p:spPr bwMode="auto">
          <a:xfrm>
            <a:off x="4272737" y="3489128"/>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Rounded Rectangle 12">
            <a:extLst>
              <a:ext uri="{FF2B5EF4-FFF2-40B4-BE49-F238E27FC236}">
                <a16:creationId xmlns:a16="http://schemas.microsoft.com/office/drawing/2014/main" id="{0BBFFABF-48A7-4F15-9121-7EC0B5A56874}"/>
              </a:ext>
            </a:extLst>
          </p:cNvPr>
          <p:cNvSpPr/>
          <p:nvPr/>
        </p:nvSpPr>
        <p:spPr bwMode="auto">
          <a:xfrm>
            <a:off x="3330705" y="34891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9" name="Freeform 40">
            <a:extLst>
              <a:ext uri="{FF2B5EF4-FFF2-40B4-BE49-F238E27FC236}">
                <a16:creationId xmlns:a16="http://schemas.microsoft.com/office/drawing/2014/main" id="{46CE5DA9-1BDE-4DE7-B730-1C26F956FFE7}"/>
              </a:ext>
            </a:extLst>
          </p:cNvPr>
          <p:cNvSpPr/>
          <p:nvPr/>
        </p:nvSpPr>
        <p:spPr bwMode="auto">
          <a:xfrm>
            <a:off x="5340136" y="371150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Freeform 41">
            <a:extLst>
              <a:ext uri="{FF2B5EF4-FFF2-40B4-BE49-F238E27FC236}">
                <a16:creationId xmlns:a16="http://schemas.microsoft.com/office/drawing/2014/main" id="{BFEB7C49-0646-4451-B449-D588D44797E7}"/>
              </a:ext>
            </a:extLst>
          </p:cNvPr>
          <p:cNvSpPr/>
          <p:nvPr/>
        </p:nvSpPr>
        <p:spPr bwMode="auto">
          <a:xfrm flipH="1">
            <a:off x="8414485" y="371265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Rounded Rectangle 12">
            <a:extLst>
              <a:ext uri="{FF2B5EF4-FFF2-40B4-BE49-F238E27FC236}">
                <a16:creationId xmlns:a16="http://schemas.microsoft.com/office/drawing/2014/main" id="{6804CB0D-7E70-4416-93A8-176B4B8921FC}"/>
              </a:ext>
            </a:extLst>
          </p:cNvPr>
          <p:cNvSpPr/>
          <p:nvPr/>
        </p:nvSpPr>
        <p:spPr bwMode="auto">
          <a:xfrm>
            <a:off x="8199600" y="3489128"/>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62" name="Rechte verbindingslijn 61">
            <a:extLst>
              <a:ext uri="{FF2B5EF4-FFF2-40B4-BE49-F238E27FC236}">
                <a16:creationId xmlns:a16="http://schemas.microsoft.com/office/drawing/2014/main" id="{87ADC863-4B33-43C7-B20A-D94634B85C93}"/>
              </a:ext>
            </a:extLst>
          </p:cNvPr>
          <p:cNvCxnSpPr>
            <a:cxnSpLocks/>
          </p:cNvCxnSpPr>
          <p:nvPr/>
        </p:nvCxnSpPr>
        <p:spPr bwMode="auto">
          <a:xfrm>
            <a:off x="1716902" y="1805544"/>
            <a:ext cx="66371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367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barn(outVertical)">
                                      <p:cBhvr>
                                        <p:cTn id="14" dur="500"/>
                                        <p:tgtEl>
                                          <p:spTgt spid="6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par>
                                <p:cTn id="30" presetID="35"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style.rotation</p:attrName>
                                        </p:attrNameLst>
                                      </p:cBhvr>
                                      <p:tavLst>
                                        <p:tav tm="0">
                                          <p:val>
                                            <p:fltVal val="720"/>
                                          </p:val>
                                        </p:tav>
                                        <p:tav tm="100000">
                                          <p:val>
                                            <p:fltVal val="0"/>
                                          </p:val>
                                        </p:tav>
                                      </p:tavLst>
                                    </p:anim>
                                    <p:anim calcmode="lin" valueType="num">
                                      <p:cBhvr>
                                        <p:cTn id="34" dur="1000" fill="hold"/>
                                        <p:tgtEl>
                                          <p:spTgt spid="18"/>
                                        </p:tgtEl>
                                        <p:attrNameLst>
                                          <p:attrName>ppt_h</p:attrName>
                                        </p:attrNameLst>
                                      </p:cBhvr>
                                      <p:tavLst>
                                        <p:tav tm="0">
                                          <p:val>
                                            <p:fltVal val="0"/>
                                          </p:val>
                                        </p:tav>
                                        <p:tav tm="100000">
                                          <p:val>
                                            <p:strVal val="#ppt_h"/>
                                          </p:val>
                                        </p:tav>
                                      </p:tavLst>
                                    </p:anim>
                                    <p:anim calcmode="lin" valueType="num">
                                      <p:cBhvr>
                                        <p:cTn id="35" dur="1000" fill="hold"/>
                                        <p:tgtEl>
                                          <p:spTgt spid="18"/>
                                        </p:tgtEl>
                                        <p:attrNameLst>
                                          <p:attrName>ppt_w</p:attrName>
                                        </p:attrNameLst>
                                      </p:cBhvr>
                                      <p:tavLst>
                                        <p:tav tm="0">
                                          <p:val>
                                            <p:fltVal val="0"/>
                                          </p:val>
                                        </p:tav>
                                        <p:tav tm="100000">
                                          <p:val>
                                            <p:strVal val="#ppt_w"/>
                                          </p:val>
                                        </p:tav>
                                      </p:tavLst>
                                    </p:anim>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750" fill="hold"/>
                                        <p:tgtEl>
                                          <p:spTgt spid="19"/>
                                        </p:tgtEl>
                                        <p:attrNameLst>
                                          <p:attrName>ppt_w</p:attrName>
                                        </p:attrNameLst>
                                      </p:cBhvr>
                                      <p:tavLst>
                                        <p:tav tm="0">
                                          <p:val>
                                            <p:fltVal val="0"/>
                                          </p:val>
                                        </p:tav>
                                        <p:tav tm="100000">
                                          <p:val>
                                            <p:strVal val="#ppt_w"/>
                                          </p:val>
                                        </p:tav>
                                      </p:tavLst>
                                    </p:anim>
                                    <p:anim calcmode="lin" valueType="num">
                                      <p:cBhvr>
                                        <p:cTn id="45" dur="750" fill="hold"/>
                                        <p:tgtEl>
                                          <p:spTgt spid="19"/>
                                        </p:tgtEl>
                                        <p:attrNameLst>
                                          <p:attrName>ppt_h</p:attrName>
                                        </p:attrNameLst>
                                      </p:cBhvr>
                                      <p:tavLst>
                                        <p:tav tm="0">
                                          <p:val>
                                            <p:fltVal val="0"/>
                                          </p:val>
                                        </p:tav>
                                        <p:tav tm="100000">
                                          <p:val>
                                            <p:strVal val="#ppt_h"/>
                                          </p:val>
                                        </p:tav>
                                      </p:tavLst>
                                    </p:anim>
                                    <p:anim calcmode="lin" valueType="num">
                                      <p:cBhvr>
                                        <p:cTn id="46" dur="750" fill="hold"/>
                                        <p:tgtEl>
                                          <p:spTgt spid="19"/>
                                        </p:tgtEl>
                                        <p:attrNameLst>
                                          <p:attrName>style.rotation</p:attrName>
                                        </p:attrNameLst>
                                      </p:cBhvr>
                                      <p:tavLst>
                                        <p:tav tm="0">
                                          <p:val>
                                            <p:fltVal val="90"/>
                                          </p:val>
                                        </p:tav>
                                        <p:tav tm="100000">
                                          <p:val>
                                            <p:fltVal val="0"/>
                                          </p:val>
                                        </p:tav>
                                      </p:tavLst>
                                    </p:anim>
                                    <p:animEffect transition="in" filter="fade">
                                      <p:cBhvr>
                                        <p:cTn id="47" dur="75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750" fill="hold"/>
                                        <p:tgtEl>
                                          <p:spTgt spid="20"/>
                                        </p:tgtEl>
                                        <p:attrNameLst>
                                          <p:attrName>ppt_w</p:attrName>
                                        </p:attrNameLst>
                                      </p:cBhvr>
                                      <p:tavLst>
                                        <p:tav tm="0">
                                          <p:val>
                                            <p:fltVal val="0"/>
                                          </p:val>
                                        </p:tav>
                                        <p:tav tm="100000">
                                          <p:val>
                                            <p:strVal val="#ppt_w"/>
                                          </p:val>
                                        </p:tav>
                                      </p:tavLst>
                                    </p:anim>
                                    <p:anim calcmode="lin" valueType="num">
                                      <p:cBhvr>
                                        <p:cTn id="53" dur="750" fill="hold"/>
                                        <p:tgtEl>
                                          <p:spTgt spid="20"/>
                                        </p:tgtEl>
                                        <p:attrNameLst>
                                          <p:attrName>ppt_h</p:attrName>
                                        </p:attrNameLst>
                                      </p:cBhvr>
                                      <p:tavLst>
                                        <p:tav tm="0">
                                          <p:val>
                                            <p:fltVal val="0"/>
                                          </p:val>
                                        </p:tav>
                                        <p:tav tm="100000">
                                          <p:val>
                                            <p:strVal val="#ppt_h"/>
                                          </p:val>
                                        </p:tav>
                                      </p:tavLst>
                                    </p:anim>
                                    <p:anim calcmode="lin" valueType="num">
                                      <p:cBhvr>
                                        <p:cTn id="54" dur="750" fill="hold"/>
                                        <p:tgtEl>
                                          <p:spTgt spid="20"/>
                                        </p:tgtEl>
                                        <p:attrNameLst>
                                          <p:attrName>style.rotation</p:attrName>
                                        </p:attrNameLst>
                                      </p:cBhvr>
                                      <p:tavLst>
                                        <p:tav tm="0">
                                          <p:val>
                                            <p:fltVal val="90"/>
                                          </p:val>
                                        </p:tav>
                                        <p:tav tm="100000">
                                          <p:val>
                                            <p:fltVal val="0"/>
                                          </p:val>
                                        </p:tav>
                                      </p:tavLst>
                                    </p:anim>
                                    <p:animEffect transition="in" filter="fade">
                                      <p:cBhvr>
                                        <p:cTn id="55" dur="75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1000"/>
                                        <p:tgtEl>
                                          <p:spTgt spid="21"/>
                                        </p:tgtEl>
                                      </p:cBhvr>
                                    </p:animEffect>
                                    <p:anim calcmode="lin" valueType="num">
                                      <p:cBhvr>
                                        <p:cTn id="61" dur="1000" fill="hold"/>
                                        <p:tgtEl>
                                          <p:spTgt spid="21"/>
                                        </p:tgtEl>
                                        <p:attrNameLst>
                                          <p:attrName>ppt_x</p:attrName>
                                        </p:attrNameLst>
                                      </p:cBhvr>
                                      <p:tavLst>
                                        <p:tav tm="0">
                                          <p:val>
                                            <p:strVal val="#ppt_x"/>
                                          </p:val>
                                        </p:tav>
                                        <p:tav tm="100000">
                                          <p:val>
                                            <p:strVal val="#ppt_x"/>
                                          </p:val>
                                        </p:tav>
                                      </p:tavLst>
                                    </p:anim>
                                    <p:anim calcmode="lin" valueType="num">
                                      <p:cBhvr>
                                        <p:cTn id="6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6" presetClass="entr" presetSubtype="37"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barn(outVertical)">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barn(outVertical)">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37" fill="hold"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barn(outVertical)">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37" fill="hold"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barn(outVertical)">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37" fill="hold"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arn(outVertic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wipe(left)">
                                      <p:cBhvr>
                                        <p:cTn id="92" dur="500"/>
                                        <p:tgtEl>
                                          <p:spTgt spid="28"/>
                                        </p:tgtEl>
                                      </p:cBhvr>
                                    </p:animEffect>
                                  </p:childTnLst>
                                </p:cTn>
                              </p:par>
                              <p:par>
                                <p:cTn id="93" presetID="35" presetClass="entr" presetSubtype="0" fill="hold" grpId="0" nodeType="with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fade">
                                      <p:cBhvr>
                                        <p:cTn id="95" dur="1000"/>
                                        <p:tgtEl>
                                          <p:spTgt spid="29"/>
                                        </p:tgtEl>
                                      </p:cBhvr>
                                    </p:animEffect>
                                    <p:anim calcmode="lin" valueType="num">
                                      <p:cBhvr>
                                        <p:cTn id="96" dur="1000" fill="hold"/>
                                        <p:tgtEl>
                                          <p:spTgt spid="29"/>
                                        </p:tgtEl>
                                        <p:attrNameLst>
                                          <p:attrName>style.rotation</p:attrName>
                                        </p:attrNameLst>
                                      </p:cBhvr>
                                      <p:tavLst>
                                        <p:tav tm="0">
                                          <p:val>
                                            <p:fltVal val="720"/>
                                          </p:val>
                                        </p:tav>
                                        <p:tav tm="100000">
                                          <p:val>
                                            <p:fltVal val="0"/>
                                          </p:val>
                                        </p:tav>
                                      </p:tavLst>
                                    </p:anim>
                                    <p:anim calcmode="lin" valueType="num">
                                      <p:cBhvr>
                                        <p:cTn id="97" dur="1000" fill="hold"/>
                                        <p:tgtEl>
                                          <p:spTgt spid="29"/>
                                        </p:tgtEl>
                                        <p:attrNameLst>
                                          <p:attrName>ppt_h</p:attrName>
                                        </p:attrNameLst>
                                      </p:cBhvr>
                                      <p:tavLst>
                                        <p:tav tm="0">
                                          <p:val>
                                            <p:fltVal val="0"/>
                                          </p:val>
                                        </p:tav>
                                        <p:tav tm="100000">
                                          <p:val>
                                            <p:strVal val="#ppt_h"/>
                                          </p:val>
                                        </p:tav>
                                      </p:tavLst>
                                    </p:anim>
                                    <p:anim calcmode="lin" valueType="num">
                                      <p:cBhvr>
                                        <p:cTn id="98" dur="1000" fill="hold"/>
                                        <p:tgtEl>
                                          <p:spTgt spid="29"/>
                                        </p:tgtEl>
                                        <p:attrNameLst>
                                          <p:attrName>ppt_w</p:attrName>
                                        </p:attrNameLst>
                                      </p:cBhvr>
                                      <p:tavLst>
                                        <p:tav tm="0">
                                          <p:val>
                                            <p:fltVal val="0"/>
                                          </p:val>
                                        </p:tav>
                                        <p:tav tm="100000">
                                          <p:val>
                                            <p:strVal val="#ppt_w"/>
                                          </p:val>
                                        </p:tav>
                                      </p:tavLst>
                                    </p:anim>
                                  </p:childTnLst>
                                </p:cTn>
                              </p:par>
                            </p:childTnLst>
                          </p:cTn>
                        </p:par>
                        <p:par>
                          <p:cTn id="99" fill="hold">
                            <p:stCondLst>
                              <p:cond delay="1000"/>
                            </p:stCondLst>
                            <p:childTnLst>
                              <p:par>
                                <p:cTn id="100" presetID="22" presetClass="entr" presetSubtype="2"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wipe(right)">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wipe(left)">
                                      <p:cBhvr>
                                        <p:cTn id="107" dur="500"/>
                                        <p:tgtEl>
                                          <p:spTgt spid="34"/>
                                        </p:tgtEl>
                                      </p:cBhvr>
                                    </p:animEffect>
                                  </p:childTnLst>
                                </p:cTn>
                              </p:par>
                              <p:par>
                                <p:cTn id="108" presetID="35" presetClass="entr" presetSubtype="0" fill="hold" grpId="0"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fade">
                                      <p:cBhvr>
                                        <p:cTn id="110" dur="1000"/>
                                        <p:tgtEl>
                                          <p:spTgt spid="35"/>
                                        </p:tgtEl>
                                      </p:cBhvr>
                                    </p:animEffect>
                                    <p:anim calcmode="lin" valueType="num">
                                      <p:cBhvr>
                                        <p:cTn id="111" dur="1000" fill="hold"/>
                                        <p:tgtEl>
                                          <p:spTgt spid="35"/>
                                        </p:tgtEl>
                                        <p:attrNameLst>
                                          <p:attrName>style.rotation</p:attrName>
                                        </p:attrNameLst>
                                      </p:cBhvr>
                                      <p:tavLst>
                                        <p:tav tm="0">
                                          <p:val>
                                            <p:fltVal val="720"/>
                                          </p:val>
                                        </p:tav>
                                        <p:tav tm="100000">
                                          <p:val>
                                            <p:fltVal val="0"/>
                                          </p:val>
                                        </p:tav>
                                      </p:tavLst>
                                    </p:anim>
                                    <p:anim calcmode="lin" valueType="num">
                                      <p:cBhvr>
                                        <p:cTn id="112" dur="1000" fill="hold"/>
                                        <p:tgtEl>
                                          <p:spTgt spid="35"/>
                                        </p:tgtEl>
                                        <p:attrNameLst>
                                          <p:attrName>ppt_h</p:attrName>
                                        </p:attrNameLst>
                                      </p:cBhvr>
                                      <p:tavLst>
                                        <p:tav tm="0">
                                          <p:val>
                                            <p:fltVal val="0"/>
                                          </p:val>
                                        </p:tav>
                                        <p:tav tm="100000">
                                          <p:val>
                                            <p:strVal val="#ppt_h"/>
                                          </p:val>
                                        </p:tav>
                                      </p:tavLst>
                                    </p:anim>
                                    <p:anim calcmode="lin" valueType="num">
                                      <p:cBhvr>
                                        <p:cTn id="113" dur="1000" fill="hold"/>
                                        <p:tgtEl>
                                          <p:spTgt spid="35"/>
                                        </p:tgtEl>
                                        <p:attrNameLst>
                                          <p:attrName>ppt_w</p:attrName>
                                        </p:attrNameLst>
                                      </p:cBhvr>
                                      <p:tavLst>
                                        <p:tav tm="0">
                                          <p:val>
                                            <p:fltVal val="0"/>
                                          </p:val>
                                        </p:tav>
                                        <p:tav tm="100000">
                                          <p:val>
                                            <p:strVal val="#ppt_w"/>
                                          </p:val>
                                        </p:tav>
                                      </p:tavLst>
                                    </p:anim>
                                  </p:childTnLst>
                                </p:cTn>
                              </p:par>
                            </p:childTnLst>
                          </p:cTn>
                        </p:par>
                        <p:par>
                          <p:cTn id="114" fill="hold">
                            <p:stCondLst>
                              <p:cond delay="1000"/>
                            </p:stCondLst>
                            <p:childTnLst>
                              <p:par>
                                <p:cTn id="115" presetID="22" presetClass="entr" presetSubtype="2" fill="hold" grpId="0" nodeType="afterEffect">
                                  <p:stCondLst>
                                    <p:cond delay="0"/>
                                  </p:stCondLst>
                                  <p:childTnLst>
                                    <p:set>
                                      <p:cBhvr>
                                        <p:cTn id="116" dur="1" fill="hold">
                                          <p:stCondLst>
                                            <p:cond delay="0"/>
                                          </p:stCondLst>
                                        </p:cTn>
                                        <p:tgtEl>
                                          <p:spTgt spid="36"/>
                                        </p:tgtEl>
                                        <p:attrNameLst>
                                          <p:attrName>style.visibility</p:attrName>
                                        </p:attrNameLst>
                                      </p:cBhvr>
                                      <p:to>
                                        <p:strVal val="visible"/>
                                      </p:to>
                                    </p:set>
                                    <p:animEffect transition="in" filter="wipe(right)">
                                      <p:cBhvr>
                                        <p:cTn id="117" dur="500"/>
                                        <p:tgtEl>
                                          <p:spTgt spid="36"/>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37"/>
                                        </p:tgtEl>
                                        <p:attrNameLst>
                                          <p:attrName>style.visibility</p:attrName>
                                        </p:attrNameLst>
                                      </p:cBhvr>
                                      <p:to>
                                        <p:strVal val="visible"/>
                                      </p:to>
                                    </p:set>
                                    <p:animEffect transition="in" filter="wipe(left)">
                                      <p:cBhvr>
                                        <p:cTn id="122" dur="500"/>
                                        <p:tgtEl>
                                          <p:spTgt spid="37"/>
                                        </p:tgtEl>
                                      </p:cBhvr>
                                    </p:animEffect>
                                  </p:childTnLst>
                                </p:cTn>
                              </p:par>
                              <p:par>
                                <p:cTn id="123" presetID="35" presetClass="entr" presetSubtype="0" fill="hold" grpId="0" nodeType="with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style.rotation</p:attrName>
                                        </p:attrNameLst>
                                      </p:cBhvr>
                                      <p:tavLst>
                                        <p:tav tm="0">
                                          <p:val>
                                            <p:fltVal val="720"/>
                                          </p:val>
                                        </p:tav>
                                        <p:tav tm="100000">
                                          <p:val>
                                            <p:fltVal val="0"/>
                                          </p:val>
                                        </p:tav>
                                      </p:tavLst>
                                    </p:anim>
                                    <p:anim calcmode="lin" valueType="num">
                                      <p:cBhvr>
                                        <p:cTn id="127" dur="1000" fill="hold"/>
                                        <p:tgtEl>
                                          <p:spTgt spid="38"/>
                                        </p:tgtEl>
                                        <p:attrNameLst>
                                          <p:attrName>ppt_h</p:attrName>
                                        </p:attrNameLst>
                                      </p:cBhvr>
                                      <p:tavLst>
                                        <p:tav tm="0">
                                          <p:val>
                                            <p:fltVal val="0"/>
                                          </p:val>
                                        </p:tav>
                                        <p:tav tm="100000">
                                          <p:val>
                                            <p:strVal val="#ppt_h"/>
                                          </p:val>
                                        </p:tav>
                                      </p:tavLst>
                                    </p:anim>
                                    <p:anim calcmode="lin" valueType="num">
                                      <p:cBhvr>
                                        <p:cTn id="128" dur="1000" fill="hold"/>
                                        <p:tgtEl>
                                          <p:spTgt spid="38"/>
                                        </p:tgtEl>
                                        <p:attrNameLst>
                                          <p:attrName>ppt_w</p:attrName>
                                        </p:attrNameLst>
                                      </p:cBhvr>
                                      <p:tavLst>
                                        <p:tav tm="0">
                                          <p:val>
                                            <p:fltVal val="0"/>
                                          </p:val>
                                        </p:tav>
                                        <p:tav tm="100000">
                                          <p:val>
                                            <p:strVal val="#ppt_w"/>
                                          </p:val>
                                        </p:tav>
                                      </p:tavLst>
                                    </p:anim>
                                  </p:childTnLst>
                                </p:cTn>
                              </p:par>
                            </p:childTnLst>
                          </p:cTn>
                        </p:par>
                        <p:par>
                          <p:cTn id="129" fill="hold">
                            <p:stCondLst>
                              <p:cond delay="1000"/>
                            </p:stCondLst>
                            <p:childTnLst>
                              <p:par>
                                <p:cTn id="130" presetID="22" presetClass="entr" presetSubtype="2" fill="hold" grpId="0" nodeType="after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wipe(right)">
                                      <p:cBhvr>
                                        <p:cTn id="132" dur="500"/>
                                        <p:tgtEl>
                                          <p:spTgt spid="39"/>
                                        </p:tgtEl>
                                      </p:cBhvr>
                                    </p:animEffect>
                                  </p:childTnLst>
                                </p:cTn>
                              </p:par>
                            </p:childTnLst>
                          </p:cTn>
                        </p:par>
                      </p:childTnLst>
                    </p:cTn>
                  </p:par>
                  <p:par>
                    <p:cTn id="133" fill="hold">
                      <p:stCondLst>
                        <p:cond delay="indefinite"/>
                      </p:stCondLst>
                      <p:childTnLst>
                        <p:par>
                          <p:cTn id="134" fill="hold">
                            <p:stCondLst>
                              <p:cond delay="0"/>
                            </p:stCondLst>
                            <p:childTnLst>
                              <p:par>
                                <p:cTn id="135" presetID="31" presetClass="entr" presetSubtype="0" fill="hold" grpId="0" nodeType="clickEffect">
                                  <p:stCondLst>
                                    <p:cond delay="0"/>
                                  </p:stCondLst>
                                  <p:childTnLst>
                                    <p:set>
                                      <p:cBhvr>
                                        <p:cTn id="136" dur="1" fill="hold">
                                          <p:stCondLst>
                                            <p:cond delay="0"/>
                                          </p:stCondLst>
                                        </p:cTn>
                                        <p:tgtEl>
                                          <p:spTgt spid="40"/>
                                        </p:tgtEl>
                                        <p:attrNameLst>
                                          <p:attrName>style.visibility</p:attrName>
                                        </p:attrNameLst>
                                      </p:cBhvr>
                                      <p:to>
                                        <p:strVal val="visible"/>
                                      </p:to>
                                    </p:set>
                                    <p:anim calcmode="lin" valueType="num">
                                      <p:cBhvr>
                                        <p:cTn id="137" dur="750" fill="hold"/>
                                        <p:tgtEl>
                                          <p:spTgt spid="40"/>
                                        </p:tgtEl>
                                        <p:attrNameLst>
                                          <p:attrName>ppt_w</p:attrName>
                                        </p:attrNameLst>
                                      </p:cBhvr>
                                      <p:tavLst>
                                        <p:tav tm="0">
                                          <p:val>
                                            <p:fltVal val="0"/>
                                          </p:val>
                                        </p:tav>
                                        <p:tav tm="100000">
                                          <p:val>
                                            <p:strVal val="#ppt_w"/>
                                          </p:val>
                                        </p:tav>
                                      </p:tavLst>
                                    </p:anim>
                                    <p:anim calcmode="lin" valueType="num">
                                      <p:cBhvr>
                                        <p:cTn id="138" dur="750" fill="hold"/>
                                        <p:tgtEl>
                                          <p:spTgt spid="40"/>
                                        </p:tgtEl>
                                        <p:attrNameLst>
                                          <p:attrName>ppt_h</p:attrName>
                                        </p:attrNameLst>
                                      </p:cBhvr>
                                      <p:tavLst>
                                        <p:tav tm="0">
                                          <p:val>
                                            <p:fltVal val="0"/>
                                          </p:val>
                                        </p:tav>
                                        <p:tav tm="100000">
                                          <p:val>
                                            <p:strVal val="#ppt_h"/>
                                          </p:val>
                                        </p:tav>
                                      </p:tavLst>
                                    </p:anim>
                                    <p:anim calcmode="lin" valueType="num">
                                      <p:cBhvr>
                                        <p:cTn id="139" dur="750" fill="hold"/>
                                        <p:tgtEl>
                                          <p:spTgt spid="40"/>
                                        </p:tgtEl>
                                        <p:attrNameLst>
                                          <p:attrName>style.rotation</p:attrName>
                                        </p:attrNameLst>
                                      </p:cBhvr>
                                      <p:tavLst>
                                        <p:tav tm="0">
                                          <p:val>
                                            <p:fltVal val="90"/>
                                          </p:val>
                                        </p:tav>
                                        <p:tav tm="100000">
                                          <p:val>
                                            <p:fltVal val="0"/>
                                          </p:val>
                                        </p:tav>
                                      </p:tavLst>
                                    </p:anim>
                                    <p:animEffect transition="in" filter="fade">
                                      <p:cBhvr>
                                        <p:cTn id="140" dur="750"/>
                                        <p:tgtEl>
                                          <p:spTgt spid="40"/>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14"/>
                                        </p:tgtEl>
                                        <p:attrNameLst>
                                          <p:attrName>style.visibility</p:attrName>
                                        </p:attrNameLst>
                                      </p:cBhvr>
                                      <p:to>
                                        <p:strVal val="visible"/>
                                      </p:to>
                                    </p:set>
                                    <p:animEffect transition="in" filter="wipe(right)">
                                      <p:cBhvr>
                                        <p:cTn id="145" dur="500"/>
                                        <p:tgtEl>
                                          <p:spTgt spid="14"/>
                                        </p:tgtEl>
                                      </p:cBhvr>
                                    </p:animEffect>
                                  </p:childTnLst>
                                </p:cTn>
                              </p:par>
                            </p:childTnLst>
                          </p:cTn>
                        </p:par>
                      </p:childTnLst>
                    </p:cTn>
                  </p:par>
                  <p:par>
                    <p:cTn id="146" fill="hold">
                      <p:stCondLst>
                        <p:cond delay="indefinite"/>
                      </p:stCondLst>
                      <p:childTnLst>
                        <p:par>
                          <p:cTn id="147" fill="hold">
                            <p:stCondLst>
                              <p:cond delay="0"/>
                            </p:stCondLst>
                            <p:childTnLst>
                              <p:par>
                                <p:cTn id="148" presetID="31" presetClass="entr" presetSubtype="0" fill="hold" grpId="0" nodeType="clickEffect">
                                  <p:stCondLst>
                                    <p:cond delay="0"/>
                                  </p:stCondLst>
                                  <p:childTnLst>
                                    <p:set>
                                      <p:cBhvr>
                                        <p:cTn id="149" dur="1" fill="hold">
                                          <p:stCondLst>
                                            <p:cond delay="0"/>
                                          </p:stCondLst>
                                        </p:cTn>
                                        <p:tgtEl>
                                          <p:spTgt spid="41"/>
                                        </p:tgtEl>
                                        <p:attrNameLst>
                                          <p:attrName>style.visibility</p:attrName>
                                        </p:attrNameLst>
                                      </p:cBhvr>
                                      <p:to>
                                        <p:strVal val="visible"/>
                                      </p:to>
                                    </p:set>
                                    <p:anim calcmode="lin" valueType="num">
                                      <p:cBhvr>
                                        <p:cTn id="150" dur="750" fill="hold"/>
                                        <p:tgtEl>
                                          <p:spTgt spid="41"/>
                                        </p:tgtEl>
                                        <p:attrNameLst>
                                          <p:attrName>ppt_w</p:attrName>
                                        </p:attrNameLst>
                                      </p:cBhvr>
                                      <p:tavLst>
                                        <p:tav tm="0">
                                          <p:val>
                                            <p:fltVal val="0"/>
                                          </p:val>
                                        </p:tav>
                                        <p:tav tm="100000">
                                          <p:val>
                                            <p:strVal val="#ppt_w"/>
                                          </p:val>
                                        </p:tav>
                                      </p:tavLst>
                                    </p:anim>
                                    <p:anim calcmode="lin" valueType="num">
                                      <p:cBhvr>
                                        <p:cTn id="151" dur="750" fill="hold"/>
                                        <p:tgtEl>
                                          <p:spTgt spid="41"/>
                                        </p:tgtEl>
                                        <p:attrNameLst>
                                          <p:attrName>ppt_h</p:attrName>
                                        </p:attrNameLst>
                                      </p:cBhvr>
                                      <p:tavLst>
                                        <p:tav tm="0">
                                          <p:val>
                                            <p:fltVal val="0"/>
                                          </p:val>
                                        </p:tav>
                                        <p:tav tm="100000">
                                          <p:val>
                                            <p:strVal val="#ppt_h"/>
                                          </p:val>
                                        </p:tav>
                                      </p:tavLst>
                                    </p:anim>
                                    <p:anim calcmode="lin" valueType="num">
                                      <p:cBhvr>
                                        <p:cTn id="152" dur="750" fill="hold"/>
                                        <p:tgtEl>
                                          <p:spTgt spid="41"/>
                                        </p:tgtEl>
                                        <p:attrNameLst>
                                          <p:attrName>style.rotation</p:attrName>
                                        </p:attrNameLst>
                                      </p:cBhvr>
                                      <p:tavLst>
                                        <p:tav tm="0">
                                          <p:val>
                                            <p:fltVal val="90"/>
                                          </p:val>
                                        </p:tav>
                                        <p:tav tm="100000">
                                          <p:val>
                                            <p:fltVal val="0"/>
                                          </p:val>
                                        </p:tav>
                                      </p:tavLst>
                                    </p:anim>
                                    <p:animEffect transition="in" filter="fade">
                                      <p:cBhvr>
                                        <p:cTn id="153" dur="750"/>
                                        <p:tgtEl>
                                          <p:spTgt spid="41"/>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grpId="0" nodeType="clickEffect">
                                  <p:stCondLst>
                                    <p:cond delay="0"/>
                                  </p:stCondLst>
                                  <p:childTnLst>
                                    <p:set>
                                      <p:cBhvr>
                                        <p:cTn id="157" dur="1" fill="hold">
                                          <p:stCondLst>
                                            <p:cond delay="0"/>
                                          </p:stCondLst>
                                        </p:cTn>
                                        <p:tgtEl>
                                          <p:spTgt spid="42"/>
                                        </p:tgtEl>
                                        <p:attrNameLst>
                                          <p:attrName>style.visibility</p:attrName>
                                        </p:attrNameLst>
                                      </p:cBhvr>
                                      <p:to>
                                        <p:strVal val="visible"/>
                                      </p:to>
                                    </p:set>
                                    <p:anim calcmode="lin" valueType="num">
                                      <p:cBhvr>
                                        <p:cTn id="158" dur="750" fill="hold"/>
                                        <p:tgtEl>
                                          <p:spTgt spid="42"/>
                                        </p:tgtEl>
                                        <p:attrNameLst>
                                          <p:attrName>ppt_w</p:attrName>
                                        </p:attrNameLst>
                                      </p:cBhvr>
                                      <p:tavLst>
                                        <p:tav tm="0">
                                          <p:val>
                                            <p:fltVal val="0"/>
                                          </p:val>
                                        </p:tav>
                                        <p:tav tm="100000">
                                          <p:val>
                                            <p:strVal val="#ppt_w"/>
                                          </p:val>
                                        </p:tav>
                                      </p:tavLst>
                                    </p:anim>
                                    <p:anim calcmode="lin" valueType="num">
                                      <p:cBhvr>
                                        <p:cTn id="159" dur="750" fill="hold"/>
                                        <p:tgtEl>
                                          <p:spTgt spid="42"/>
                                        </p:tgtEl>
                                        <p:attrNameLst>
                                          <p:attrName>ppt_h</p:attrName>
                                        </p:attrNameLst>
                                      </p:cBhvr>
                                      <p:tavLst>
                                        <p:tav tm="0">
                                          <p:val>
                                            <p:fltVal val="0"/>
                                          </p:val>
                                        </p:tav>
                                        <p:tav tm="100000">
                                          <p:val>
                                            <p:strVal val="#ppt_h"/>
                                          </p:val>
                                        </p:tav>
                                      </p:tavLst>
                                    </p:anim>
                                    <p:anim calcmode="lin" valueType="num">
                                      <p:cBhvr>
                                        <p:cTn id="160" dur="750" fill="hold"/>
                                        <p:tgtEl>
                                          <p:spTgt spid="42"/>
                                        </p:tgtEl>
                                        <p:attrNameLst>
                                          <p:attrName>style.rotation</p:attrName>
                                        </p:attrNameLst>
                                      </p:cBhvr>
                                      <p:tavLst>
                                        <p:tav tm="0">
                                          <p:val>
                                            <p:fltVal val="90"/>
                                          </p:val>
                                        </p:tav>
                                        <p:tav tm="100000">
                                          <p:val>
                                            <p:fltVal val="0"/>
                                          </p:val>
                                        </p:tav>
                                      </p:tavLst>
                                    </p:anim>
                                    <p:animEffect transition="in" filter="fade">
                                      <p:cBhvr>
                                        <p:cTn id="161" dur="750"/>
                                        <p:tgtEl>
                                          <p:spTgt spid="42"/>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grpId="0" nodeType="clickEffect">
                                  <p:stCondLst>
                                    <p:cond delay="0"/>
                                  </p:stCondLst>
                                  <p:childTnLst>
                                    <p:set>
                                      <p:cBhvr>
                                        <p:cTn id="165" dur="1" fill="hold">
                                          <p:stCondLst>
                                            <p:cond delay="0"/>
                                          </p:stCondLst>
                                        </p:cTn>
                                        <p:tgtEl>
                                          <p:spTgt spid="15"/>
                                        </p:tgtEl>
                                        <p:attrNameLst>
                                          <p:attrName>style.visibility</p:attrName>
                                        </p:attrNameLst>
                                      </p:cBhvr>
                                      <p:to>
                                        <p:strVal val="visible"/>
                                      </p:to>
                                    </p:set>
                                    <p:animEffect transition="in" filter="wipe(left)">
                                      <p:cBhvr>
                                        <p:cTn id="166" dur="500"/>
                                        <p:tgtEl>
                                          <p:spTgt spid="15"/>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2" fill="hold" grpId="0" nodeType="clickEffect">
                                  <p:stCondLst>
                                    <p:cond delay="0"/>
                                  </p:stCondLst>
                                  <p:childTnLst>
                                    <p:set>
                                      <p:cBhvr>
                                        <p:cTn id="170" dur="1" fill="hold">
                                          <p:stCondLst>
                                            <p:cond delay="0"/>
                                          </p:stCondLst>
                                        </p:cTn>
                                        <p:tgtEl>
                                          <p:spTgt spid="22"/>
                                        </p:tgtEl>
                                        <p:attrNameLst>
                                          <p:attrName>style.visibility</p:attrName>
                                        </p:attrNameLst>
                                      </p:cBhvr>
                                      <p:to>
                                        <p:strVal val="visible"/>
                                      </p:to>
                                    </p:set>
                                    <p:animEffect transition="in" filter="wipe(right)">
                                      <p:cBhvr>
                                        <p:cTn id="171" dur="500"/>
                                        <p:tgtEl>
                                          <p:spTgt spid="22"/>
                                        </p:tgtEl>
                                      </p:cBhvr>
                                    </p:animEffect>
                                  </p:childTnLst>
                                </p:cTn>
                              </p:par>
                            </p:childTnLst>
                          </p:cTn>
                        </p:par>
                      </p:childTnLst>
                    </p:cTn>
                  </p:par>
                  <p:par>
                    <p:cTn id="172" fill="hold">
                      <p:stCondLst>
                        <p:cond delay="indefinite"/>
                      </p:stCondLst>
                      <p:childTnLst>
                        <p:par>
                          <p:cTn id="173" fill="hold">
                            <p:stCondLst>
                              <p:cond delay="0"/>
                            </p:stCondLst>
                            <p:childTnLst>
                              <p:par>
                                <p:cTn id="174" presetID="31" presetClass="entr" presetSubtype="0" fill="hold" grpId="0" nodeType="clickEffect">
                                  <p:stCondLst>
                                    <p:cond delay="0"/>
                                  </p:stCondLst>
                                  <p:childTnLst>
                                    <p:set>
                                      <p:cBhvr>
                                        <p:cTn id="175" dur="1" fill="hold">
                                          <p:stCondLst>
                                            <p:cond delay="0"/>
                                          </p:stCondLst>
                                        </p:cTn>
                                        <p:tgtEl>
                                          <p:spTgt spid="43"/>
                                        </p:tgtEl>
                                        <p:attrNameLst>
                                          <p:attrName>style.visibility</p:attrName>
                                        </p:attrNameLst>
                                      </p:cBhvr>
                                      <p:to>
                                        <p:strVal val="visible"/>
                                      </p:to>
                                    </p:set>
                                    <p:anim calcmode="lin" valueType="num">
                                      <p:cBhvr>
                                        <p:cTn id="176" dur="750" fill="hold"/>
                                        <p:tgtEl>
                                          <p:spTgt spid="43"/>
                                        </p:tgtEl>
                                        <p:attrNameLst>
                                          <p:attrName>ppt_w</p:attrName>
                                        </p:attrNameLst>
                                      </p:cBhvr>
                                      <p:tavLst>
                                        <p:tav tm="0">
                                          <p:val>
                                            <p:fltVal val="0"/>
                                          </p:val>
                                        </p:tav>
                                        <p:tav tm="100000">
                                          <p:val>
                                            <p:strVal val="#ppt_w"/>
                                          </p:val>
                                        </p:tav>
                                      </p:tavLst>
                                    </p:anim>
                                    <p:anim calcmode="lin" valueType="num">
                                      <p:cBhvr>
                                        <p:cTn id="177" dur="750" fill="hold"/>
                                        <p:tgtEl>
                                          <p:spTgt spid="43"/>
                                        </p:tgtEl>
                                        <p:attrNameLst>
                                          <p:attrName>ppt_h</p:attrName>
                                        </p:attrNameLst>
                                      </p:cBhvr>
                                      <p:tavLst>
                                        <p:tav tm="0">
                                          <p:val>
                                            <p:fltVal val="0"/>
                                          </p:val>
                                        </p:tav>
                                        <p:tav tm="100000">
                                          <p:val>
                                            <p:strVal val="#ppt_h"/>
                                          </p:val>
                                        </p:tav>
                                      </p:tavLst>
                                    </p:anim>
                                    <p:anim calcmode="lin" valueType="num">
                                      <p:cBhvr>
                                        <p:cTn id="178" dur="750" fill="hold"/>
                                        <p:tgtEl>
                                          <p:spTgt spid="43"/>
                                        </p:tgtEl>
                                        <p:attrNameLst>
                                          <p:attrName>style.rotation</p:attrName>
                                        </p:attrNameLst>
                                      </p:cBhvr>
                                      <p:tavLst>
                                        <p:tav tm="0">
                                          <p:val>
                                            <p:fltVal val="90"/>
                                          </p:val>
                                        </p:tav>
                                        <p:tav tm="100000">
                                          <p:val>
                                            <p:fltVal val="0"/>
                                          </p:val>
                                        </p:tav>
                                      </p:tavLst>
                                    </p:anim>
                                    <p:animEffect transition="in" filter="fade">
                                      <p:cBhvr>
                                        <p:cTn id="179" dur="750"/>
                                        <p:tgtEl>
                                          <p:spTgt spid="43"/>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27"/>
                                        </p:tgtEl>
                                        <p:attrNameLst>
                                          <p:attrName>style.visibility</p:attrName>
                                        </p:attrNameLst>
                                      </p:cBhvr>
                                      <p:to>
                                        <p:strVal val="visible"/>
                                      </p:to>
                                    </p:set>
                                    <p:animEffect transition="in" filter="wipe(left)">
                                      <p:cBhvr>
                                        <p:cTn id="184" dur="500"/>
                                        <p:tgtEl>
                                          <p:spTgt spid="27"/>
                                        </p:tgtEl>
                                      </p:cBhvr>
                                    </p:animEffect>
                                  </p:childTnLst>
                                </p:cTn>
                              </p:par>
                            </p:childTnLst>
                          </p:cTn>
                        </p:par>
                        <p:par>
                          <p:cTn id="185" fill="hold">
                            <p:stCondLst>
                              <p:cond delay="500"/>
                            </p:stCondLst>
                            <p:childTnLst>
                              <p:par>
                                <p:cTn id="186" presetID="22" presetClass="entr" presetSubtype="8" fill="hold" grpId="0" nodeType="afterEffect">
                                  <p:stCondLst>
                                    <p:cond delay="0"/>
                                  </p:stCondLst>
                                  <p:childTnLst>
                                    <p:set>
                                      <p:cBhvr>
                                        <p:cTn id="187" dur="1" fill="hold">
                                          <p:stCondLst>
                                            <p:cond delay="0"/>
                                          </p:stCondLst>
                                        </p:cTn>
                                        <p:tgtEl>
                                          <p:spTgt spid="44"/>
                                        </p:tgtEl>
                                        <p:attrNameLst>
                                          <p:attrName>style.visibility</p:attrName>
                                        </p:attrNameLst>
                                      </p:cBhvr>
                                      <p:to>
                                        <p:strVal val="visible"/>
                                      </p:to>
                                    </p:set>
                                    <p:animEffect transition="in" filter="wipe(left)">
                                      <p:cBhvr>
                                        <p:cTn id="188" dur="500"/>
                                        <p:tgtEl>
                                          <p:spTgt spid="44"/>
                                        </p:tgtEl>
                                      </p:cBhvr>
                                    </p:animEffect>
                                  </p:childTnLst>
                                </p:cTn>
                              </p:par>
                            </p:childTnLst>
                          </p:cTn>
                        </p:par>
                      </p:childTnLst>
                    </p:cTn>
                  </p:par>
                  <p:par>
                    <p:cTn id="189" fill="hold">
                      <p:stCondLst>
                        <p:cond delay="indefinite"/>
                      </p:stCondLst>
                      <p:childTnLst>
                        <p:par>
                          <p:cTn id="190" fill="hold">
                            <p:stCondLst>
                              <p:cond delay="0"/>
                            </p:stCondLst>
                            <p:childTnLst>
                              <p:par>
                                <p:cTn id="191" presetID="47" presetClass="entr" presetSubtype="0" fill="hold" nodeType="clickEffect">
                                  <p:stCondLst>
                                    <p:cond delay="0"/>
                                  </p:stCondLst>
                                  <p:childTnLst>
                                    <p:set>
                                      <p:cBhvr>
                                        <p:cTn id="192" dur="1" fill="hold">
                                          <p:stCondLst>
                                            <p:cond delay="0"/>
                                          </p:stCondLst>
                                        </p:cTn>
                                        <p:tgtEl>
                                          <p:spTgt spid="46"/>
                                        </p:tgtEl>
                                        <p:attrNameLst>
                                          <p:attrName>style.visibility</p:attrName>
                                        </p:attrNameLst>
                                      </p:cBhvr>
                                      <p:to>
                                        <p:strVal val="visible"/>
                                      </p:to>
                                    </p:set>
                                    <p:animEffect transition="in" filter="fade">
                                      <p:cBhvr>
                                        <p:cTn id="193" dur="1000"/>
                                        <p:tgtEl>
                                          <p:spTgt spid="46"/>
                                        </p:tgtEl>
                                      </p:cBhvr>
                                    </p:animEffect>
                                    <p:anim calcmode="lin" valueType="num">
                                      <p:cBhvr>
                                        <p:cTn id="194" dur="1000" fill="hold"/>
                                        <p:tgtEl>
                                          <p:spTgt spid="46"/>
                                        </p:tgtEl>
                                        <p:attrNameLst>
                                          <p:attrName>ppt_x</p:attrName>
                                        </p:attrNameLst>
                                      </p:cBhvr>
                                      <p:tavLst>
                                        <p:tav tm="0">
                                          <p:val>
                                            <p:strVal val="#ppt_x"/>
                                          </p:val>
                                        </p:tav>
                                        <p:tav tm="100000">
                                          <p:val>
                                            <p:strVal val="#ppt_x"/>
                                          </p:val>
                                        </p:tav>
                                      </p:tavLst>
                                    </p:anim>
                                    <p:anim calcmode="lin" valueType="num">
                                      <p:cBhvr>
                                        <p:cTn id="19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16" presetClass="entr" presetSubtype="37" fill="hold" nodeType="clickEffect">
                                  <p:stCondLst>
                                    <p:cond delay="0"/>
                                  </p:stCondLst>
                                  <p:childTnLst>
                                    <p:set>
                                      <p:cBhvr>
                                        <p:cTn id="199" dur="1" fill="hold">
                                          <p:stCondLst>
                                            <p:cond delay="0"/>
                                          </p:stCondLst>
                                        </p:cTn>
                                        <p:tgtEl>
                                          <p:spTgt spid="48"/>
                                        </p:tgtEl>
                                        <p:attrNameLst>
                                          <p:attrName>style.visibility</p:attrName>
                                        </p:attrNameLst>
                                      </p:cBhvr>
                                      <p:to>
                                        <p:strVal val="visible"/>
                                      </p:to>
                                    </p:set>
                                    <p:animEffect transition="in" filter="barn(outVertical)">
                                      <p:cBhvr>
                                        <p:cTn id="200" dur="500"/>
                                        <p:tgtEl>
                                          <p:spTgt spid="48"/>
                                        </p:tgtEl>
                                      </p:cBhvr>
                                    </p:animEffect>
                                  </p:childTnLst>
                                </p:cTn>
                              </p:par>
                            </p:childTnLst>
                          </p:cTn>
                        </p:par>
                      </p:childTnLst>
                    </p:cTn>
                  </p:par>
                  <p:par>
                    <p:cTn id="201" fill="hold">
                      <p:stCondLst>
                        <p:cond delay="indefinite"/>
                      </p:stCondLst>
                      <p:childTnLst>
                        <p:par>
                          <p:cTn id="202" fill="hold">
                            <p:stCondLst>
                              <p:cond delay="0"/>
                            </p:stCondLst>
                            <p:childTnLst>
                              <p:par>
                                <p:cTn id="203" presetID="16" presetClass="entr" presetSubtype="37" fill="hold" nodeType="clickEffect">
                                  <p:stCondLst>
                                    <p:cond delay="0"/>
                                  </p:stCondLst>
                                  <p:childTnLst>
                                    <p:set>
                                      <p:cBhvr>
                                        <p:cTn id="204" dur="1" fill="hold">
                                          <p:stCondLst>
                                            <p:cond delay="0"/>
                                          </p:stCondLst>
                                        </p:cTn>
                                        <p:tgtEl>
                                          <p:spTgt spid="49"/>
                                        </p:tgtEl>
                                        <p:attrNameLst>
                                          <p:attrName>style.visibility</p:attrName>
                                        </p:attrNameLst>
                                      </p:cBhvr>
                                      <p:to>
                                        <p:strVal val="visible"/>
                                      </p:to>
                                    </p:set>
                                    <p:animEffect transition="in" filter="barn(outVertical)">
                                      <p:cBhvr>
                                        <p:cTn id="205" dur="500"/>
                                        <p:tgtEl>
                                          <p:spTgt spid="49"/>
                                        </p:tgtEl>
                                      </p:cBhvr>
                                    </p:animEffect>
                                  </p:childTnLst>
                                </p:cTn>
                              </p:par>
                            </p:childTnLst>
                          </p:cTn>
                        </p:par>
                      </p:childTnLst>
                    </p:cTn>
                  </p:par>
                  <p:par>
                    <p:cTn id="206" fill="hold">
                      <p:stCondLst>
                        <p:cond delay="indefinite"/>
                      </p:stCondLst>
                      <p:childTnLst>
                        <p:par>
                          <p:cTn id="207" fill="hold">
                            <p:stCondLst>
                              <p:cond delay="0"/>
                            </p:stCondLst>
                            <p:childTnLst>
                              <p:par>
                                <p:cTn id="208" presetID="16" presetClass="entr" presetSubtype="37" fill="hold" nodeType="clickEffect">
                                  <p:stCondLst>
                                    <p:cond delay="0"/>
                                  </p:stCondLst>
                                  <p:childTnLst>
                                    <p:set>
                                      <p:cBhvr>
                                        <p:cTn id="209" dur="1" fill="hold">
                                          <p:stCondLst>
                                            <p:cond delay="0"/>
                                          </p:stCondLst>
                                        </p:cTn>
                                        <p:tgtEl>
                                          <p:spTgt spid="51"/>
                                        </p:tgtEl>
                                        <p:attrNameLst>
                                          <p:attrName>style.visibility</p:attrName>
                                        </p:attrNameLst>
                                      </p:cBhvr>
                                      <p:to>
                                        <p:strVal val="visible"/>
                                      </p:to>
                                    </p:set>
                                    <p:animEffect transition="in" filter="barn(outVertical)">
                                      <p:cBhvr>
                                        <p:cTn id="210" dur="500"/>
                                        <p:tgtEl>
                                          <p:spTgt spid="51"/>
                                        </p:tgtEl>
                                      </p:cBhvr>
                                    </p:animEffect>
                                  </p:childTnLst>
                                </p:cTn>
                              </p:par>
                            </p:childTnLst>
                          </p:cTn>
                        </p:par>
                      </p:childTnLst>
                    </p:cTn>
                  </p:par>
                  <p:par>
                    <p:cTn id="211" fill="hold">
                      <p:stCondLst>
                        <p:cond delay="indefinite"/>
                      </p:stCondLst>
                      <p:childTnLst>
                        <p:par>
                          <p:cTn id="212" fill="hold">
                            <p:stCondLst>
                              <p:cond delay="0"/>
                            </p:stCondLst>
                            <p:childTnLst>
                              <p:par>
                                <p:cTn id="213" presetID="31" presetClass="entr" presetSubtype="0" fill="hold" grpId="0" nodeType="clickEffect">
                                  <p:stCondLst>
                                    <p:cond delay="0"/>
                                  </p:stCondLst>
                                  <p:childTnLst>
                                    <p:set>
                                      <p:cBhvr>
                                        <p:cTn id="214" dur="1" fill="hold">
                                          <p:stCondLst>
                                            <p:cond delay="0"/>
                                          </p:stCondLst>
                                        </p:cTn>
                                        <p:tgtEl>
                                          <p:spTgt spid="52"/>
                                        </p:tgtEl>
                                        <p:attrNameLst>
                                          <p:attrName>style.visibility</p:attrName>
                                        </p:attrNameLst>
                                      </p:cBhvr>
                                      <p:to>
                                        <p:strVal val="visible"/>
                                      </p:to>
                                    </p:set>
                                    <p:anim calcmode="lin" valueType="num">
                                      <p:cBhvr>
                                        <p:cTn id="215" dur="750" fill="hold"/>
                                        <p:tgtEl>
                                          <p:spTgt spid="52"/>
                                        </p:tgtEl>
                                        <p:attrNameLst>
                                          <p:attrName>ppt_w</p:attrName>
                                        </p:attrNameLst>
                                      </p:cBhvr>
                                      <p:tavLst>
                                        <p:tav tm="0">
                                          <p:val>
                                            <p:fltVal val="0"/>
                                          </p:val>
                                        </p:tav>
                                        <p:tav tm="100000">
                                          <p:val>
                                            <p:strVal val="#ppt_w"/>
                                          </p:val>
                                        </p:tav>
                                      </p:tavLst>
                                    </p:anim>
                                    <p:anim calcmode="lin" valueType="num">
                                      <p:cBhvr>
                                        <p:cTn id="216" dur="750" fill="hold"/>
                                        <p:tgtEl>
                                          <p:spTgt spid="52"/>
                                        </p:tgtEl>
                                        <p:attrNameLst>
                                          <p:attrName>ppt_h</p:attrName>
                                        </p:attrNameLst>
                                      </p:cBhvr>
                                      <p:tavLst>
                                        <p:tav tm="0">
                                          <p:val>
                                            <p:fltVal val="0"/>
                                          </p:val>
                                        </p:tav>
                                        <p:tav tm="100000">
                                          <p:val>
                                            <p:strVal val="#ppt_h"/>
                                          </p:val>
                                        </p:tav>
                                      </p:tavLst>
                                    </p:anim>
                                    <p:anim calcmode="lin" valueType="num">
                                      <p:cBhvr>
                                        <p:cTn id="217" dur="750" fill="hold"/>
                                        <p:tgtEl>
                                          <p:spTgt spid="52"/>
                                        </p:tgtEl>
                                        <p:attrNameLst>
                                          <p:attrName>style.rotation</p:attrName>
                                        </p:attrNameLst>
                                      </p:cBhvr>
                                      <p:tavLst>
                                        <p:tav tm="0">
                                          <p:val>
                                            <p:fltVal val="90"/>
                                          </p:val>
                                        </p:tav>
                                        <p:tav tm="100000">
                                          <p:val>
                                            <p:fltVal val="0"/>
                                          </p:val>
                                        </p:tav>
                                      </p:tavLst>
                                    </p:anim>
                                    <p:animEffect transition="in" filter="fade">
                                      <p:cBhvr>
                                        <p:cTn id="218" dur="750"/>
                                        <p:tgtEl>
                                          <p:spTgt spid="52"/>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8" fill="hold" grpId="0" nodeType="clickEffect">
                                  <p:stCondLst>
                                    <p:cond delay="0"/>
                                  </p:stCondLst>
                                  <p:childTnLst>
                                    <p:set>
                                      <p:cBhvr>
                                        <p:cTn id="222" dur="1" fill="hold">
                                          <p:stCondLst>
                                            <p:cond delay="0"/>
                                          </p:stCondLst>
                                        </p:cTn>
                                        <p:tgtEl>
                                          <p:spTgt spid="53"/>
                                        </p:tgtEl>
                                        <p:attrNameLst>
                                          <p:attrName>style.visibility</p:attrName>
                                        </p:attrNameLst>
                                      </p:cBhvr>
                                      <p:to>
                                        <p:strVal val="visible"/>
                                      </p:to>
                                    </p:set>
                                    <p:animEffect transition="in" filter="wipe(left)">
                                      <p:cBhvr>
                                        <p:cTn id="223" dur="500"/>
                                        <p:tgtEl>
                                          <p:spTgt spid="53"/>
                                        </p:tgtEl>
                                      </p:cBhvr>
                                    </p:animEffect>
                                  </p:childTnLst>
                                </p:cTn>
                              </p:par>
                              <p:par>
                                <p:cTn id="224" presetID="22" presetClass="entr" presetSubtype="2" fill="hold" grpId="0" nodeType="withEffect">
                                  <p:stCondLst>
                                    <p:cond delay="0"/>
                                  </p:stCondLst>
                                  <p:childTnLst>
                                    <p:set>
                                      <p:cBhvr>
                                        <p:cTn id="225" dur="1" fill="hold">
                                          <p:stCondLst>
                                            <p:cond delay="0"/>
                                          </p:stCondLst>
                                        </p:cTn>
                                        <p:tgtEl>
                                          <p:spTgt spid="54"/>
                                        </p:tgtEl>
                                        <p:attrNameLst>
                                          <p:attrName>style.visibility</p:attrName>
                                        </p:attrNameLst>
                                      </p:cBhvr>
                                      <p:to>
                                        <p:strVal val="visible"/>
                                      </p:to>
                                    </p:set>
                                    <p:animEffect transition="in" filter="wipe(right)">
                                      <p:cBhvr>
                                        <p:cTn id="226" dur="500"/>
                                        <p:tgtEl>
                                          <p:spTgt spid="54"/>
                                        </p:tgtEl>
                                      </p:cBhvr>
                                    </p:animEffect>
                                  </p:childTnLst>
                                </p:cTn>
                              </p:par>
                              <p:par>
                                <p:cTn id="227" presetID="22" presetClass="entr" presetSubtype="8" fill="hold" grpId="0" nodeType="withEffect">
                                  <p:stCondLst>
                                    <p:cond delay="0"/>
                                  </p:stCondLst>
                                  <p:childTnLst>
                                    <p:set>
                                      <p:cBhvr>
                                        <p:cTn id="228" dur="1" fill="hold">
                                          <p:stCondLst>
                                            <p:cond delay="0"/>
                                          </p:stCondLst>
                                        </p:cTn>
                                        <p:tgtEl>
                                          <p:spTgt spid="55"/>
                                        </p:tgtEl>
                                        <p:attrNameLst>
                                          <p:attrName>style.visibility</p:attrName>
                                        </p:attrNameLst>
                                      </p:cBhvr>
                                      <p:to>
                                        <p:strVal val="visible"/>
                                      </p:to>
                                    </p:set>
                                    <p:animEffect transition="in" filter="wipe(left)">
                                      <p:cBhvr>
                                        <p:cTn id="229" dur="500"/>
                                        <p:tgtEl>
                                          <p:spTgt spid="55"/>
                                        </p:tgtEl>
                                      </p:cBhvr>
                                    </p:animEffect>
                                  </p:childTnLst>
                                </p:cTn>
                              </p:par>
                              <p:par>
                                <p:cTn id="230" presetID="22" presetClass="entr" presetSubtype="2" fill="hold" grpId="0" nodeType="withEffect">
                                  <p:stCondLst>
                                    <p:cond delay="0"/>
                                  </p:stCondLst>
                                  <p:childTnLst>
                                    <p:set>
                                      <p:cBhvr>
                                        <p:cTn id="231" dur="1" fill="hold">
                                          <p:stCondLst>
                                            <p:cond delay="0"/>
                                          </p:stCondLst>
                                        </p:cTn>
                                        <p:tgtEl>
                                          <p:spTgt spid="56"/>
                                        </p:tgtEl>
                                        <p:attrNameLst>
                                          <p:attrName>style.visibility</p:attrName>
                                        </p:attrNameLst>
                                      </p:cBhvr>
                                      <p:to>
                                        <p:strVal val="visible"/>
                                      </p:to>
                                    </p:set>
                                    <p:animEffect transition="in" filter="wipe(right)">
                                      <p:cBhvr>
                                        <p:cTn id="232" dur="500"/>
                                        <p:tgtEl>
                                          <p:spTgt spid="56"/>
                                        </p:tgtEl>
                                      </p:cBhvr>
                                    </p:animEffect>
                                  </p:childTnLst>
                                </p:cTn>
                              </p:par>
                            </p:childTnLst>
                          </p:cTn>
                        </p:par>
                        <p:par>
                          <p:cTn id="233" fill="hold">
                            <p:stCondLst>
                              <p:cond delay="500"/>
                            </p:stCondLst>
                            <p:childTnLst>
                              <p:par>
                                <p:cTn id="234" presetID="31" presetClass="entr" presetSubtype="0" fill="hold" grpId="0" nodeType="afterEffect">
                                  <p:stCondLst>
                                    <p:cond delay="0"/>
                                  </p:stCondLst>
                                  <p:childTnLst>
                                    <p:set>
                                      <p:cBhvr>
                                        <p:cTn id="235" dur="1" fill="hold">
                                          <p:stCondLst>
                                            <p:cond delay="0"/>
                                          </p:stCondLst>
                                        </p:cTn>
                                        <p:tgtEl>
                                          <p:spTgt spid="57"/>
                                        </p:tgtEl>
                                        <p:attrNameLst>
                                          <p:attrName>style.visibility</p:attrName>
                                        </p:attrNameLst>
                                      </p:cBhvr>
                                      <p:to>
                                        <p:strVal val="visible"/>
                                      </p:to>
                                    </p:set>
                                    <p:anim calcmode="lin" valueType="num">
                                      <p:cBhvr>
                                        <p:cTn id="236" dur="750" fill="hold"/>
                                        <p:tgtEl>
                                          <p:spTgt spid="57"/>
                                        </p:tgtEl>
                                        <p:attrNameLst>
                                          <p:attrName>ppt_w</p:attrName>
                                        </p:attrNameLst>
                                      </p:cBhvr>
                                      <p:tavLst>
                                        <p:tav tm="0">
                                          <p:val>
                                            <p:fltVal val="0"/>
                                          </p:val>
                                        </p:tav>
                                        <p:tav tm="100000">
                                          <p:val>
                                            <p:strVal val="#ppt_w"/>
                                          </p:val>
                                        </p:tav>
                                      </p:tavLst>
                                    </p:anim>
                                    <p:anim calcmode="lin" valueType="num">
                                      <p:cBhvr>
                                        <p:cTn id="237" dur="750" fill="hold"/>
                                        <p:tgtEl>
                                          <p:spTgt spid="57"/>
                                        </p:tgtEl>
                                        <p:attrNameLst>
                                          <p:attrName>ppt_h</p:attrName>
                                        </p:attrNameLst>
                                      </p:cBhvr>
                                      <p:tavLst>
                                        <p:tav tm="0">
                                          <p:val>
                                            <p:fltVal val="0"/>
                                          </p:val>
                                        </p:tav>
                                        <p:tav tm="100000">
                                          <p:val>
                                            <p:strVal val="#ppt_h"/>
                                          </p:val>
                                        </p:tav>
                                      </p:tavLst>
                                    </p:anim>
                                    <p:anim calcmode="lin" valueType="num">
                                      <p:cBhvr>
                                        <p:cTn id="238" dur="750" fill="hold"/>
                                        <p:tgtEl>
                                          <p:spTgt spid="57"/>
                                        </p:tgtEl>
                                        <p:attrNameLst>
                                          <p:attrName>style.rotation</p:attrName>
                                        </p:attrNameLst>
                                      </p:cBhvr>
                                      <p:tavLst>
                                        <p:tav tm="0">
                                          <p:val>
                                            <p:fltVal val="90"/>
                                          </p:val>
                                        </p:tav>
                                        <p:tav tm="100000">
                                          <p:val>
                                            <p:fltVal val="0"/>
                                          </p:val>
                                        </p:tav>
                                      </p:tavLst>
                                    </p:anim>
                                    <p:animEffect transition="in" filter="fade">
                                      <p:cBhvr>
                                        <p:cTn id="239" dur="750"/>
                                        <p:tgtEl>
                                          <p:spTgt spid="57"/>
                                        </p:tgtEl>
                                      </p:cBhvr>
                                    </p:animEffect>
                                  </p:childTnLst>
                                </p:cTn>
                              </p:par>
                            </p:childTnLst>
                          </p:cTn>
                        </p:par>
                      </p:childTnLst>
                    </p:cTn>
                  </p:par>
                  <p:par>
                    <p:cTn id="240" fill="hold">
                      <p:stCondLst>
                        <p:cond delay="indefinite"/>
                      </p:stCondLst>
                      <p:childTnLst>
                        <p:par>
                          <p:cTn id="241" fill="hold">
                            <p:stCondLst>
                              <p:cond delay="0"/>
                            </p:stCondLst>
                            <p:childTnLst>
                              <p:par>
                                <p:cTn id="242" presetID="31" presetClass="entr" presetSubtype="0" fill="hold" grpId="0" nodeType="clickEffect">
                                  <p:stCondLst>
                                    <p:cond delay="0"/>
                                  </p:stCondLst>
                                  <p:childTnLst>
                                    <p:set>
                                      <p:cBhvr>
                                        <p:cTn id="243" dur="1" fill="hold">
                                          <p:stCondLst>
                                            <p:cond delay="0"/>
                                          </p:stCondLst>
                                        </p:cTn>
                                        <p:tgtEl>
                                          <p:spTgt spid="58"/>
                                        </p:tgtEl>
                                        <p:attrNameLst>
                                          <p:attrName>style.visibility</p:attrName>
                                        </p:attrNameLst>
                                      </p:cBhvr>
                                      <p:to>
                                        <p:strVal val="visible"/>
                                      </p:to>
                                    </p:set>
                                    <p:anim calcmode="lin" valueType="num">
                                      <p:cBhvr>
                                        <p:cTn id="244" dur="750" fill="hold"/>
                                        <p:tgtEl>
                                          <p:spTgt spid="58"/>
                                        </p:tgtEl>
                                        <p:attrNameLst>
                                          <p:attrName>ppt_w</p:attrName>
                                        </p:attrNameLst>
                                      </p:cBhvr>
                                      <p:tavLst>
                                        <p:tav tm="0">
                                          <p:val>
                                            <p:fltVal val="0"/>
                                          </p:val>
                                        </p:tav>
                                        <p:tav tm="100000">
                                          <p:val>
                                            <p:strVal val="#ppt_w"/>
                                          </p:val>
                                        </p:tav>
                                      </p:tavLst>
                                    </p:anim>
                                    <p:anim calcmode="lin" valueType="num">
                                      <p:cBhvr>
                                        <p:cTn id="245" dur="750" fill="hold"/>
                                        <p:tgtEl>
                                          <p:spTgt spid="58"/>
                                        </p:tgtEl>
                                        <p:attrNameLst>
                                          <p:attrName>ppt_h</p:attrName>
                                        </p:attrNameLst>
                                      </p:cBhvr>
                                      <p:tavLst>
                                        <p:tav tm="0">
                                          <p:val>
                                            <p:fltVal val="0"/>
                                          </p:val>
                                        </p:tav>
                                        <p:tav tm="100000">
                                          <p:val>
                                            <p:strVal val="#ppt_h"/>
                                          </p:val>
                                        </p:tav>
                                      </p:tavLst>
                                    </p:anim>
                                    <p:anim calcmode="lin" valueType="num">
                                      <p:cBhvr>
                                        <p:cTn id="246" dur="750" fill="hold"/>
                                        <p:tgtEl>
                                          <p:spTgt spid="58"/>
                                        </p:tgtEl>
                                        <p:attrNameLst>
                                          <p:attrName>style.rotation</p:attrName>
                                        </p:attrNameLst>
                                      </p:cBhvr>
                                      <p:tavLst>
                                        <p:tav tm="0">
                                          <p:val>
                                            <p:fltVal val="90"/>
                                          </p:val>
                                        </p:tav>
                                        <p:tav tm="100000">
                                          <p:val>
                                            <p:fltVal val="0"/>
                                          </p:val>
                                        </p:tav>
                                      </p:tavLst>
                                    </p:anim>
                                    <p:animEffect transition="in" filter="fade">
                                      <p:cBhvr>
                                        <p:cTn id="247" dur="750"/>
                                        <p:tgtEl>
                                          <p:spTgt spid="58"/>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8" fill="hold" grpId="0" nodeType="clickEffect">
                                  <p:stCondLst>
                                    <p:cond delay="0"/>
                                  </p:stCondLst>
                                  <p:childTnLst>
                                    <p:set>
                                      <p:cBhvr>
                                        <p:cTn id="251" dur="1" fill="hold">
                                          <p:stCondLst>
                                            <p:cond delay="0"/>
                                          </p:stCondLst>
                                        </p:cTn>
                                        <p:tgtEl>
                                          <p:spTgt spid="59"/>
                                        </p:tgtEl>
                                        <p:attrNameLst>
                                          <p:attrName>style.visibility</p:attrName>
                                        </p:attrNameLst>
                                      </p:cBhvr>
                                      <p:to>
                                        <p:strVal val="visible"/>
                                      </p:to>
                                    </p:set>
                                    <p:animEffect transition="in" filter="wipe(left)">
                                      <p:cBhvr>
                                        <p:cTn id="252" dur="500"/>
                                        <p:tgtEl>
                                          <p:spTgt spid="59"/>
                                        </p:tgtEl>
                                      </p:cBhvr>
                                    </p:animEffect>
                                  </p:childTnLst>
                                </p:cTn>
                              </p:par>
                              <p:par>
                                <p:cTn id="253" presetID="22" presetClass="entr" presetSubtype="2" fill="hold" grpId="0" nodeType="withEffect">
                                  <p:stCondLst>
                                    <p:cond delay="0"/>
                                  </p:stCondLst>
                                  <p:childTnLst>
                                    <p:set>
                                      <p:cBhvr>
                                        <p:cTn id="254" dur="1" fill="hold">
                                          <p:stCondLst>
                                            <p:cond delay="0"/>
                                          </p:stCondLst>
                                        </p:cTn>
                                        <p:tgtEl>
                                          <p:spTgt spid="60"/>
                                        </p:tgtEl>
                                        <p:attrNameLst>
                                          <p:attrName>style.visibility</p:attrName>
                                        </p:attrNameLst>
                                      </p:cBhvr>
                                      <p:to>
                                        <p:strVal val="visible"/>
                                      </p:to>
                                    </p:set>
                                    <p:animEffect transition="in" filter="wipe(right)">
                                      <p:cBhvr>
                                        <p:cTn id="255" dur="500"/>
                                        <p:tgtEl>
                                          <p:spTgt spid="60"/>
                                        </p:tgtEl>
                                      </p:cBhvr>
                                    </p:animEffect>
                                  </p:childTnLst>
                                </p:cTn>
                              </p:par>
                            </p:childTnLst>
                          </p:cTn>
                        </p:par>
                        <p:par>
                          <p:cTn id="256" fill="hold">
                            <p:stCondLst>
                              <p:cond delay="500"/>
                            </p:stCondLst>
                            <p:childTnLst>
                              <p:par>
                                <p:cTn id="257" presetID="31" presetClass="entr" presetSubtype="0" fill="hold" grpId="0" nodeType="afterEffect">
                                  <p:stCondLst>
                                    <p:cond delay="0"/>
                                  </p:stCondLst>
                                  <p:childTnLst>
                                    <p:set>
                                      <p:cBhvr>
                                        <p:cTn id="258" dur="1" fill="hold">
                                          <p:stCondLst>
                                            <p:cond delay="0"/>
                                          </p:stCondLst>
                                        </p:cTn>
                                        <p:tgtEl>
                                          <p:spTgt spid="61"/>
                                        </p:tgtEl>
                                        <p:attrNameLst>
                                          <p:attrName>style.visibility</p:attrName>
                                        </p:attrNameLst>
                                      </p:cBhvr>
                                      <p:to>
                                        <p:strVal val="visible"/>
                                      </p:to>
                                    </p:set>
                                    <p:anim calcmode="lin" valueType="num">
                                      <p:cBhvr>
                                        <p:cTn id="259" dur="750" fill="hold"/>
                                        <p:tgtEl>
                                          <p:spTgt spid="61"/>
                                        </p:tgtEl>
                                        <p:attrNameLst>
                                          <p:attrName>ppt_w</p:attrName>
                                        </p:attrNameLst>
                                      </p:cBhvr>
                                      <p:tavLst>
                                        <p:tav tm="0">
                                          <p:val>
                                            <p:fltVal val="0"/>
                                          </p:val>
                                        </p:tav>
                                        <p:tav tm="100000">
                                          <p:val>
                                            <p:strVal val="#ppt_w"/>
                                          </p:val>
                                        </p:tav>
                                      </p:tavLst>
                                    </p:anim>
                                    <p:anim calcmode="lin" valueType="num">
                                      <p:cBhvr>
                                        <p:cTn id="260" dur="750" fill="hold"/>
                                        <p:tgtEl>
                                          <p:spTgt spid="61"/>
                                        </p:tgtEl>
                                        <p:attrNameLst>
                                          <p:attrName>ppt_h</p:attrName>
                                        </p:attrNameLst>
                                      </p:cBhvr>
                                      <p:tavLst>
                                        <p:tav tm="0">
                                          <p:val>
                                            <p:fltVal val="0"/>
                                          </p:val>
                                        </p:tav>
                                        <p:tav tm="100000">
                                          <p:val>
                                            <p:strVal val="#ppt_h"/>
                                          </p:val>
                                        </p:tav>
                                      </p:tavLst>
                                    </p:anim>
                                    <p:anim calcmode="lin" valueType="num">
                                      <p:cBhvr>
                                        <p:cTn id="261" dur="750" fill="hold"/>
                                        <p:tgtEl>
                                          <p:spTgt spid="61"/>
                                        </p:tgtEl>
                                        <p:attrNameLst>
                                          <p:attrName>style.rotation</p:attrName>
                                        </p:attrNameLst>
                                      </p:cBhvr>
                                      <p:tavLst>
                                        <p:tav tm="0">
                                          <p:val>
                                            <p:fltVal val="90"/>
                                          </p:val>
                                        </p:tav>
                                        <p:tav tm="100000">
                                          <p:val>
                                            <p:fltVal val="0"/>
                                          </p:val>
                                        </p:tav>
                                      </p:tavLst>
                                    </p:anim>
                                    <p:animEffect transition="in" filter="fade">
                                      <p:cBhvr>
                                        <p:cTn id="262"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8" grpId="0" animBg="1"/>
      <p:bldP spid="29" grpId="0" animBg="1"/>
      <p:bldP spid="30" grpId="0" animBg="1"/>
      <p:bldP spid="34" grpId="0" animBg="1"/>
      <p:bldP spid="35" grpId="0" animBg="1"/>
      <p:bldP spid="36" grpId="0" animBg="1"/>
      <p:bldP spid="37" grpId="0" animBg="1"/>
      <p:bldP spid="38" grpId="0" animBg="1"/>
      <p:bldP spid="39" grpId="0" animBg="1"/>
      <p:bldP spid="40" grpId="0" animBg="1"/>
      <p:bldP spid="14" grpId="0" animBg="1"/>
      <p:bldP spid="41" grpId="0" animBg="1"/>
      <p:bldP spid="42" grpId="0" animBg="1"/>
      <p:bldP spid="15" grpId="0" animBg="1"/>
      <p:bldP spid="22" grpId="0" animBg="1"/>
      <p:bldP spid="43" grpId="0" animBg="1"/>
      <p:bldP spid="27" grpId="0" animBg="1"/>
      <p:bldP spid="44"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10067C81-6167-4BBC-A0C1-33C2FF5A53E0}"/>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11	Ad </a:t>
            </a:r>
            <a:r>
              <a:rPr lang="nl-NL" sz="2000" dirty="0" err="1">
                <a:latin typeface="Calibri" panose="020F0502020204030204" pitchFamily="34" charset="0"/>
              </a:rPr>
              <a:t>eamne</a:t>
            </a:r>
            <a:r>
              <a:rPr lang="nl-NL" sz="2000" dirty="0">
                <a:latin typeface="Calibri" panose="020F0502020204030204" pitchFamily="34" charset="0"/>
              </a:rPr>
              <a:t> rem vos </a:t>
            </a:r>
            <a:r>
              <a:rPr lang="nl-NL" sz="2000" dirty="0" err="1">
                <a:latin typeface="Calibri" panose="020F0502020204030204" pitchFamily="34" charset="0"/>
              </a:rPr>
              <a:t>reservati</a:t>
            </a:r>
            <a:r>
              <a:rPr lang="nl-NL" sz="2000" dirty="0">
                <a:latin typeface="Calibri" panose="020F0502020204030204" pitchFamily="34" charset="0"/>
              </a:rPr>
              <a:t> </a:t>
            </a:r>
            <a:r>
              <a:rPr lang="nl-NL" sz="2000" dirty="0" err="1">
                <a:latin typeface="Calibri" panose="020F0502020204030204" pitchFamily="34" charset="0"/>
              </a:rPr>
              <a:t>estis</a:t>
            </a:r>
            <a:r>
              <a:rPr lang="nl-NL" sz="2000" dirty="0">
                <a:latin typeface="Calibri" panose="020F0502020204030204" pitchFamily="34" charset="0"/>
              </a:rPr>
              <a:t>, ad </a:t>
            </a:r>
            <a:r>
              <a:rPr lang="nl-NL" sz="2000" dirty="0" err="1">
                <a:latin typeface="Calibri" panose="020F0502020204030204" pitchFamily="34" charset="0"/>
              </a:rPr>
              <a:t>eamne</a:t>
            </a:r>
            <a:r>
              <a:rPr lang="nl-NL" sz="2000" dirty="0">
                <a:latin typeface="Calibri" panose="020F0502020204030204" pitchFamily="34" charset="0"/>
              </a:rPr>
              <a:t> rem </a:t>
            </a:r>
            <a:r>
              <a:rPr lang="nl-NL" sz="2000" dirty="0" err="1">
                <a:latin typeface="Calibri" panose="020F0502020204030204" pitchFamily="34" charset="0"/>
              </a:rPr>
              <a:t>delecti</a:t>
            </a:r>
            <a:r>
              <a:rPr lang="nl-NL" sz="2000" dirty="0">
                <a:latin typeface="Calibri" panose="020F0502020204030204" pitchFamily="34" charset="0"/>
              </a:rPr>
              <a:t> ut </a:t>
            </a:r>
            <a:r>
              <a:rPr lang="nl-NL" sz="2000" dirty="0" err="1">
                <a:latin typeface="Calibri" panose="020F0502020204030204" pitchFamily="34" charset="0"/>
              </a:rPr>
              <a:t>eos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12	</a:t>
            </a:r>
            <a:r>
              <a:rPr lang="nl-NL" sz="2000" dirty="0" err="1">
                <a:latin typeface="Calibri" panose="020F0502020204030204" pitchFamily="34" charset="0"/>
              </a:rPr>
              <a:t>condemnaretis</a:t>
            </a:r>
            <a:r>
              <a:rPr lang="nl-NL" sz="2000" dirty="0">
                <a:latin typeface="Calibri" panose="020F0502020204030204" pitchFamily="34" charset="0"/>
              </a:rPr>
              <a:t> </a:t>
            </a:r>
            <a:r>
              <a:rPr lang="nl-NL" sz="2000" dirty="0" err="1">
                <a:latin typeface="Calibri" panose="020F0502020204030204" pitchFamily="34" charset="0"/>
              </a:rPr>
              <a:t>quos</a:t>
            </a:r>
            <a:r>
              <a:rPr lang="nl-NL" sz="2000" dirty="0">
                <a:latin typeface="Calibri" panose="020F0502020204030204" pitchFamily="34" charset="0"/>
              </a:rPr>
              <a:t> </a:t>
            </a:r>
            <a:r>
              <a:rPr lang="nl-NL" sz="2000" dirty="0" err="1">
                <a:latin typeface="Calibri" panose="020F0502020204030204" pitchFamily="34" charset="0"/>
              </a:rPr>
              <a:t>sectores</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sicarii</a:t>
            </a:r>
            <a:r>
              <a:rPr lang="nl-NL" sz="2000" dirty="0">
                <a:latin typeface="Calibri" panose="020F0502020204030204" pitchFamily="34" charset="0"/>
              </a:rPr>
              <a:t> </a:t>
            </a:r>
            <a:r>
              <a:rPr lang="nl-NL" sz="2000" dirty="0" err="1">
                <a:latin typeface="Calibri" panose="020F0502020204030204" pitchFamily="34" charset="0"/>
              </a:rPr>
              <a:t>iugulare</a:t>
            </a:r>
            <a:r>
              <a:rPr lang="nl-NL" sz="2000" dirty="0">
                <a:latin typeface="Calibri" panose="020F0502020204030204" pitchFamily="34" charset="0"/>
              </a:rPr>
              <a:t> non </a:t>
            </a:r>
            <a:r>
              <a:rPr lang="nl-NL" sz="2000" dirty="0" err="1">
                <a:latin typeface="Calibri" panose="020F0502020204030204" pitchFamily="34" charset="0"/>
              </a:rPr>
              <a:t>potuissent</a:t>
            </a:r>
            <a:r>
              <a:rPr lang="nl-NL" sz="2000" dirty="0">
                <a:latin typeface="Calibri" panose="020F0502020204030204" pitchFamily="34" charset="0"/>
              </a:rPr>
              <a:t>? </a:t>
            </a:r>
            <a:r>
              <a:rPr lang="nl-NL" sz="2000" dirty="0" err="1">
                <a:latin typeface="Calibri" panose="020F0502020204030204" pitchFamily="34" charset="0"/>
              </a:rPr>
              <a:t>Solent</a:t>
            </a:r>
            <a:r>
              <a:rPr lang="nl-NL" sz="2000" dirty="0">
                <a:latin typeface="Calibri" panose="020F0502020204030204" pitchFamily="34" charset="0"/>
              </a:rPr>
              <a:t> hoc</a:t>
            </a:r>
          </a:p>
          <a:p>
            <a:pPr>
              <a:spcAft>
                <a:spcPts val="3600"/>
              </a:spcAft>
              <a:tabLst>
                <a:tab pos="539750" algn="l"/>
              </a:tabLst>
            </a:pPr>
            <a:r>
              <a:rPr lang="nl-NL" sz="2000" dirty="0">
                <a:latin typeface="Calibri" panose="020F0502020204030204" pitchFamily="34" charset="0"/>
              </a:rPr>
              <a:t>13	boni </a:t>
            </a:r>
            <a:r>
              <a:rPr lang="nl-NL" sz="2000" dirty="0" err="1">
                <a:latin typeface="Calibri" panose="020F0502020204030204" pitchFamily="34" charset="0"/>
              </a:rPr>
              <a:t>imperatores</a:t>
            </a:r>
            <a:r>
              <a:rPr lang="nl-NL" sz="2000" dirty="0">
                <a:latin typeface="Calibri" panose="020F0502020204030204" pitchFamily="34" charset="0"/>
              </a:rPr>
              <a:t> </a:t>
            </a:r>
            <a:r>
              <a:rPr lang="nl-NL" sz="2000" dirty="0" err="1">
                <a:latin typeface="Calibri" panose="020F0502020204030204" pitchFamily="34" charset="0"/>
              </a:rPr>
              <a:t>facere</a:t>
            </a:r>
            <a:r>
              <a:rPr lang="nl-NL" sz="2000" dirty="0">
                <a:latin typeface="Calibri" panose="020F0502020204030204" pitchFamily="34" charset="0"/>
              </a:rPr>
              <a:t> cum </a:t>
            </a:r>
            <a:r>
              <a:rPr lang="nl-NL" sz="2000" dirty="0" err="1">
                <a:latin typeface="Calibri" panose="020F0502020204030204" pitchFamily="34" charset="0"/>
              </a:rPr>
              <a:t>proelium</a:t>
            </a:r>
            <a:r>
              <a:rPr lang="nl-NL" sz="2000" dirty="0">
                <a:latin typeface="Calibri" panose="020F0502020204030204" pitchFamily="34" charset="0"/>
              </a:rPr>
              <a:t> </a:t>
            </a:r>
            <a:r>
              <a:rPr lang="nl-NL" sz="2000" dirty="0" err="1">
                <a:latin typeface="Calibri" panose="020F0502020204030204" pitchFamily="34" charset="0"/>
              </a:rPr>
              <a:t>committunt</a:t>
            </a:r>
            <a:r>
              <a:rPr lang="nl-NL" sz="2000" dirty="0">
                <a:latin typeface="Calibri" panose="020F0502020204030204" pitchFamily="34" charset="0"/>
              </a:rPr>
              <a:t>, ut in </a:t>
            </a:r>
            <a:r>
              <a:rPr lang="nl-NL" sz="2000" dirty="0" err="1">
                <a:latin typeface="Calibri" panose="020F0502020204030204" pitchFamily="34" charset="0"/>
              </a:rPr>
              <a:t>eo</a:t>
            </a:r>
            <a:r>
              <a:rPr lang="nl-NL" sz="2000" dirty="0">
                <a:latin typeface="Calibri" panose="020F0502020204030204" pitchFamily="34" charset="0"/>
              </a:rPr>
              <a:t> loco quo </a:t>
            </a:r>
            <a:r>
              <a:rPr lang="nl-NL" sz="2000" dirty="0" err="1">
                <a:latin typeface="Calibri" panose="020F0502020204030204" pitchFamily="34" charset="0"/>
              </a:rPr>
              <a:t>fugam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14	</a:t>
            </a:r>
            <a:r>
              <a:rPr lang="nl-NL" sz="2000" dirty="0" err="1">
                <a:latin typeface="Calibri" panose="020F0502020204030204" pitchFamily="34" charset="0"/>
              </a:rPr>
              <a:t>hostium</a:t>
            </a:r>
            <a:r>
              <a:rPr lang="nl-NL" sz="2000" dirty="0">
                <a:latin typeface="Calibri" panose="020F0502020204030204" pitchFamily="34" charset="0"/>
              </a:rPr>
              <a:t> </a:t>
            </a:r>
            <a:r>
              <a:rPr lang="nl-NL" sz="2000" dirty="0" err="1">
                <a:latin typeface="Calibri" panose="020F0502020204030204" pitchFamily="34" charset="0"/>
              </a:rPr>
              <a:t>fore</a:t>
            </a:r>
            <a:r>
              <a:rPr lang="nl-NL" sz="2000" dirty="0">
                <a:latin typeface="Calibri" panose="020F0502020204030204" pitchFamily="34" charset="0"/>
              </a:rPr>
              <a:t> </a:t>
            </a:r>
            <a:r>
              <a:rPr lang="nl-NL" sz="2000" dirty="0" err="1">
                <a:latin typeface="Calibri" panose="020F0502020204030204" pitchFamily="34" charset="0"/>
              </a:rPr>
              <a:t>arbitrentur</a:t>
            </a:r>
            <a:r>
              <a:rPr lang="nl-NL" sz="2000" dirty="0">
                <a:latin typeface="Calibri" panose="020F0502020204030204" pitchFamily="34" charset="0"/>
              </a:rPr>
              <a:t> </a:t>
            </a:r>
            <a:r>
              <a:rPr lang="nl-NL" sz="2000" dirty="0" err="1">
                <a:latin typeface="Calibri" panose="020F0502020204030204" pitchFamily="34" charset="0"/>
              </a:rPr>
              <a:t>milites</a:t>
            </a:r>
            <a:r>
              <a:rPr lang="nl-NL" sz="2000" dirty="0">
                <a:latin typeface="Calibri" panose="020F0502020204030204" pitchFamily="34" charset="0"/>
              </a:rPr>
              <a:t> collocent, in </a:t>
            </a:r>
            <a:r>
              <a:rPr lang="nl-NL" sz="2000" dirty="0" err="1">
                <a:latin typeface="Calibri" panose="020F0502020204030204" pitchFamily="34" charset="0"/>
              </a:rPr>
              <a:t>quos</a:t>
            </a:r>
            <a:r>
              <a:rPr lang="nl-NL" sz="2000" dirty="0">
                <a:latin typeface="Calibri" panose="020F0502020204030204" pitchFamily="34" charset="0"/>
              </a:rPr>
              <a:t> si </a:t>
            </a:r>
            <a:r>
              <a:rPr lang="nl-NL" sz="2000" dirty="0" err="1">
                <a:latin typeface="Calibri" panose="020F0502020204030204" pitchFamily="34" charset="0"/>
              </a:rPr>
              <a:t>qui</a:t>
            </a:r>
            <a:r>
              <a:rPr lang="nl-NL" sz="2000" dirty="0">
                <a:latin typeface="Calibri" panose="020F0502020204030204" pitchFamily="34" charset="0"/>
              </a:rPr>
              <a:t> ex </a:t>
            </a:r>
            <a:r>
              <a:rPr lang="nl-NL" sz="2000" dirty="0" err="1">
                <a:latin typeface="Calibri" panose="020F0502020204030204" pitchFamily="34" charset="0"/>
              </a:rPr>
              <a:t>acie</a:t>
            </a:r>
            <a:r>
              <a:rPr lang="nl-NL" sz="2000" dirty="0">
                <a:latin typeface="Calibri" panose="020F0502020204030204" pitchFamily="34" charset="0"/>
              </a:rPr>
              <a:t> </a:t>
            </a:r>
            <a:r>
              <a:rPr lang="nl-NL" sz="2000" dirty="0" err="1">
                <a:latin typeface="Calibri" panose="020F0502020204030204" pitchFamily="34" charset="0"/>
              </a:rPr>
              <a:t>fugerint</a:t>
            </a:r>
            <a:r>
              <a:rPr lang="nl-NL" sz="2000" dirty="0">
                <a:latin typeface="Calibri" panose="020F0502020204030204" pitchFamily="34" charset="0"/>
              </a:rPr>
              <a:t> de</a:t>
            </a:r>
          </a:p>
          <a:p>
            <a:pPr>
              <a:spcAft>
                <a:spcPts val="3600"/>
              </a:spcAft>
              <a:tabLst>
                <a:tab pos="539750" algn="l"/>
              </a:tabLst>
            </a:pPr>
            <a:r>
              <a:rPr lang="nl-NL" sz="2000" dirty="0">
                <a:latin typeface="Calibri" panose="020F0502020204030204" pitchFamily="34" charset="0"/>
              </a:rPr>
              <a:t>15	</a:t>
            </a:r>
            <a:r>
              <a:rPr lang="nl-NL" sz="2000" dirty="0" err="1">
                <a:latin typeface="Calibri" panose="020F0502020204030204" pitchFamily="34" charset="0"/>
              </a:rPr>
              <a:t>improviso</a:t>
            </a:r>
            <a:r>
              <a:rPr lang="nl-NL" sz="2000" dirty="0">
                <a:latin typeface="Calibri" panose="020F0502020204030204" pitchFamily="34" charset="0"/>
              </a:rPr>
              <a:t> </a:t>
            </a:r>
            <a:r>
              <a:rPr lang="nl-NL" sz="2000" dirty="0" err="1">
                <a:latin typeface="Calibri" panose="020F0502020204030204" pitchFamily="34" charset="0"/>
              </a:rPr>
              <a:t>incidant</a:t>
            </a:r>
            <a:r>
              <a:rPr lang="nl-NL" sz="2000" dirty="0">
                <a:latin typeface="Calibri" panose="020F0502020204030204" pitchFamily="34" charset="0"/>
              </a:rPr>
              <a:t>. </a:t>
            </a:r>
            <a:r>
              <a:rPr lang="nl-NL" sz="2000" dirty="0" err="1">
                <a:latin typeface="Calibri" panose="020F0502020204030204" pitchFamily="34" charset="0"/>
              </a:rPr>
              <a:t>Nimirum</a:t>
            </a:r>
            <a:r>
              <a:rPr lang="nl-NL" sz="2000" dirty="0">
                <a:latin typeface="Calibri" panose="020F0502020204030204" pitchFamily="34" charset="0"/>
              </a:rPr>
              <a:t> </a:t>
            </a:r>
            <a:r>
              <a:rPr lang="nl-NL" sz="2000" dirty="0" err="1">
                <a:latin typeface="Calibri" panose="020F0502020204030204" pitchFamily="34" charset="0"/>
              </a:rPr>
              <a:t>similiter</a:t>
            </a:r>
            <a:r>
              <a:rPr lang="nl-NL" sz="2000" dirty="0">
                <a:latin typeface="Calibri" panose="020F0502020204030204" pitchFamily="34" charset="0"/>
              </a:rPr>
              <a:t> </a:t>
            </a:r>
            <a:r>
              <a:rPr lang="nl-NL" sz="2000" dirty="0" err="1">
                <a:latin typeface="Calibri" panose="020F0502020204030204" pitchFamily="34" charset="0"/>
              </a:rPr>
              <a:t>arbitrantur</a:t>
            </a:r>
            <a:r>
              <a:rPr lang="nl-NL" sz="2000" dirty="0">
                <a:latin typeface="Calibri" panose="020F0502020204030204" pitchFamily="34" charset="0"/>
              </a:rPr>
              <a:t> </a:t>
            </a:r>
            <a:r>
              <a:rPr lang="nl-NL" sz="2000" dirty="0" err="1">
                <a:latin typeface="Calibri" panose="020F0502020204030204" pitchFamily="34" charset="0"/>
              </a:rPr>
              <a:t>isti</a:t>
            </a:r>
            <a:r>
              <a:rPr lang="nl-NL" sz="2000" dirty="0">
                <a:latin typeface="Calibri" panose="020F0502020204030204" pitchFamily="34" charset="0"/>
              </a:rPr>
              <a:t> </a:t>
            </a:r>
            <a:r>
              <a:rPr lang="nl-NL" sz="2000" dirty="0" err="1">
                <a:latin typeface="Calibri" panose="020F0502020204030204" pitchFamily="34" charset="0"/>
              </a:rPr>
              <a:t>bonorum</a:t>
            </a:r>
            <a:r>
              <a:rPr lang="nl-NL" sz="2000" dirty="0">
                <a:latin typeface="Calibri" panose="020F0502020204030204" pitchFamily="34" charset="0"/>
              </a:rPr>
              <a:t> </a:t>
            </a:r>
            <a:r>
              <a:rPr lang="nl-NL" sz="2000" dirty="0" err="1">
                <a:latin typeface="Calibri" panose="020F0502020204030204" pitchFamily="34" charset="0"/>
              </a:rPr>
              <a:t>emptores</a:t>
            </a:r>
            <a:r>
              <a:rPr lang="nl-NL" sz="2000" dirty="0">
                <a:latin typeface="Calibri" panose="020F0502020204030204" pitchFamily="34" charset="0"/>
              </a:rPr>
              <a:t> vos</a:t>
            </a:r>
          </a:p>
          <a:p>
            <a:pPr>
              <a:spcAft>
                <a:spcPts val="3600"/>
              </a:spcAft>
              <a:tabLst>
                <a:tab pos="539750" algn="l"/>
              </a:tabLst>
            </a:pPr>
            <a:r>
              <a:rPr lang="nl-NL" sz="2000" dirty="0">
                <a:latin typeface="Calibri" panose="020F0502020204030204" pitchFamily="34" charset="0"/>
              </a:rPr>
              <a:t>16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tales</a:t>
            </a:r>
            <a:r>
              <a:rPr lang="nl-NL" sz="2000" dirty="0">
                <a:latin typeface="Calibri" panose="020F0502020204030204" pitchFamily="34" charset="0"/>
              </a:rPr>
              <a:t> </a:t>
            </a:r>
            <a:r>
              <a:rPr lang="nl-NL" sz="2000" dirty="0" err="1">
                <a:latin typeface="Calibri" panose="020F0502020204030204" pitchFamily="34" charset="0"/>
              </a:rPr>
              <a:t>viros</a:t>
            </a:r>
            <a:r>
              <a:rPr lang="nl-NL" sz="2000" dirty="0">
                <a:latin typeface="Calibri" panose="020F0502020204030204" pitchFamily="34" charset="0"/>
              </a:rPr>
              <a:t>, </a:t>
            </a:r>
            <a:r>
              <a:rPr lang="nl-NL" sz="2000" dirty="0" err="1">
                <a:latin typeface="Calibri" panose="020F0502020204030204" pitchFamily="34" charset="0"/>
              </a:rPr>
              <a:t>sedere</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excipiatis</a:t>
            </a:r>
            <a:r>
              <a:rPr lang="nl-NL" sz="2000" dirty="0">
                <a:latin typeface="Calibri" panose="020F0502020204030204" pitchFamily="34" charset="0"/>
              </a:rPr>
              <a:t> </a:t>
            </a:r>
            <a:r>
              <a:rPr lang="nl-NL" sz="2000" dirty="0" err="1">
                <a:latin typeface="Calibri" panose="020F0502020204030204" pitchFamily="34" charset="0"/>
              </a:rPr>
              <a:t>eos</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de suis </a:t>
            </a:r>
            <a:r>
              <a:rPr lang="nl-NL" sz="2000" dirty="0" err="1">
                <a:latin typeface="Calibri" panose="020F0502020204030204" pitchFamily="34" charset="0"/>
              </a:rPr>
              <a:t>manibus</a:t>
            </a:r>
            <a:r>
              <a:rPr lang="nl-NL" sz="2000" dirty="0">
                <a:latin typeface="Calibri" panose="020F0502020204030204" pitchFamily="34" charset="0"/>
              </a:rPr>
              <a:t> </a:t>
            </a:r>
            <a:r>
              <a:rPr lang="nl-NL" sz="2000" dirty="0" err="1">
                <a:latin typeface="Calibri" panose="020F0502020204030204" pitchFamily="34" charset="0"/>
              </a:rPr>
              <a:t>effugerint</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C68C4B3E-2E46-4EB5-B538-7836B0730230}"/>
              </a:ext>
            </a:extLst>
          </p:cNvPr>
          <p:cNvCxnSpPr/>
          <p:nvPr/>
        </p:nvCxnSpPr>
        <p:spPr bwMode="auto">
          <a:xfrm>
            <a:off x="7488000" y="21061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95CEBDE9-29B6-4A10-B6E1-10567F444F11}"/>
              </a:ext>
            </a:extLst>
          </p:cNvPr>
          <p:cNvCxnSpPr>
            <a:cxnSpLocks/>
          </p:cNvCxnSpPr>
          <p:nvPr/>
        </p:nvCxnSpPr>
        <p:spPr bwMode="auto">
          <a:xfrm>
            <a:off x="2887236" y="1805544"/>
            <a:ext cx="14442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62">
            <a:extLst>
              <a:ext uri="{FF2B5EF4-FFF2-40B4-BE49-F238E27FC236}">
                <a16:creationId xmlns:a16="http://schemas.microsoft.com/office/drawing/2014/main" id="{73777676-5F15-4F18-B411-15BEE574CE42}"/>
              </a:ext>
            </a:extLst>
          </p:cNvPr>
          <p:cNvSpPr/>
          <p:nvPr/>
        </p:nvSpPr>
        <p:spPr>
          <a:xfrm>
            <a:off x="6098825" y="1242825"/>
            <a:ext cx="501035" cy="338554"/>
          </a:xfrm>
          <a:prstGeom prst="rect">
            <a:avLst/>
          </a:prstGeom>
        </p:spPr>
        <p:txBody>
          <a:bodyPr wrap="none" lIns="0" rIns="0">
            <a:spAutoFit/>
          </a:bodyPr>
          <a:lstStyle/>
          <a:p>
            <a:pPr algn="ctr"/>
            <a:r>
              <a:rPr lang="nl-NL" sz="1600" dirty="0">
                <a:solidFill>
                  <a:srgbClr val="CC0000"/>
                </a:solidFill>
              </a:rPr>
              <a:t>(</a:t>
            </a:r>
            <a:r>
              <a:rPr lang="nl-NL" sz="1600" dirty="0" err="1">
                <a:solidFill>
                  <a:srgbClr val="CC0000"/>
                </a:solidFill>
              </a:rPr>
              <a:t>estis</a:t>
            </a:r>
            <a:r>
              <a:rPr lang="nl-NL" sz="1600" dirty="0">
                <a:solidFill>
                  <a:srgbClr val="CC0000"/>
                </a:solidFill>
              </a:rPr>
              <a:t>)</a:t>
            </a:r>
          </a:p>
        </p:txBody>
      </p:sp>
      <p:cxnSp>
        <p:nvCxnSpPr>
          <p:cNvPr id="12" name="Rechte verbindingslijn 11">
            <a:extLst>
              <a:ext uri="{FF2B5EF4-FFF2-40B4-BE49-F238E27FC236}">
                <a16:creationId xmlns:a16="http://schemas.microsoft.com/office/drawing/2014/main" id="{7BB37253-AC74-4804-A266-BBBB974F3ABD}"/>
              </a:ext>
            </a:extLst>
          </p:cNvPr>
          <p:cNvCxnSpPr>
            <a:cxnSpLocks/>
          </p:cNvCxnSpPr>
          <p:nvPr/>
        </p:nvCxnSpPr>
        <p:spPr bwMode="auto">
          <a:xfrm>
            <a:off x="6013892" y="1805544"/>
            <a:ext cx="6625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a16="http://schemas.microsoft.com/office/drawing/2014/main" id="{04CC1118-DAEA-4699-91DC-B60A39B501D7}"/>
              </a:ext>
            </a:extLst>
          </p:cNvPr>
          <p:cNvCxnSpPr>
            <a:cxnSpLocks/>
          </p:cNvCxnSpPr>
          <p:nvPr/>
        </p:nvCxnSpPr>
        <p:spPr bwMode="auto">
          <a:xfrm>
            <a:off x="904192" y="2587208"/>
            <a:ext cx="15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chte verbindingslijn 15">
            <a:extLst>
              <a:ext uri="{FF2B5EF4-FFF2-40B4-BE49-F238E27FC236}">
                <a16:creationId xmlns:a16="http://schemas.microsoft.com/office/drawing/2014/main" id="{782DE5EB-3F1F-4858-A312-D2429CDE0434}"/>
              </a:ext>
            </a:extLst>
          </p:cNvPr>
          <p:cNvCxnSpPr>
            <a:cxnSpLocks/>
          </p:cNvCxnSpPr>
          <p:nvPr/>
        </p:nvCxnSpPr>
        <p:spPr bwMode="auto">
          <a:xfrm>
            <a:off x="4932768" y="2587208"/>
            <a:ext cx="84179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a16="http://schemas.microsoft.com/office/drawing/2014/main" id="{F7AF4C33-EC39-4EA3-8661-792B81458956}"/>
              </a:ext>
            </a:extLst>
          </p:cNvPr>
          <p:cNvCxnSpPr>
            <a:cxnSpLocks/>
          </p:cNvCxnSpPr>
          <p:nvPr/>
        </p:nvCxnSpPr>
        <p:spPr bwMode="auto">
          <a:xfrm>
            <a:off x="6255584" y="2589995"/>
            <a:ext cx="108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0">
            <a:extLst>
              <a:ext uri="{FF2B5EF4-FFF2-40B4-BE49-F238E27FC236}">
                <a16:creationId xmlns:a16="http://schemas.microsoft.com/office/drawing/2014/main" id="{7C255E2C-A71F-46F0-B959-0C039194C49B}"/>
              </a:ext>
            </a:extLst>
          </p:cNvPr>
          <p:cNvCxnSpPr/>
          <p:nvPr/>
        </p:nvCxnSpPr>
        <p:spPr bwMode="auto">
          <a:xfrm>
            <a:off x="4391615" y="13245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Freeform 26">
            <a:extLst>
              <a:ext uri="{FF2B5EF4-FFF2-40B4-BE49-F238E27FC236}">
                <a16:creationId xmlns:a16="http://schemas.microsoft.com/office/drawing/2014/main" id="{0152D602-070C-432D-B391-B6701BB7B22A}"/>
              </a:ext>
            </a:extLst>
          </p:cNvPr>
          <p:cNvSpPr/>
          <p:nvPr/>
        </p:nvSpPr>
        <p:spPr bwMode="auto">
          <a:xfrm flipH="1">
            <a:off x="7245584" y="219618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24">
            <a:extLst>
              <a:ext uri="{FF2B5EF4-FFF2-40B4-BE49-F238E27FC236}">
                <a16:creationId xmlns:a16="http://schemas.microsoft.com/office/drawing/2014/main" id="{AA631630-510C-4716-9CC1-B83ABCECA373}"/>
              </a:ext>
            </a:extLst>
          </p:cNvPr>
          <p:cNvSpPr/>
          <p:nvPr/>
        </p:nvSpPr>
        <p:spPr bwMode="auto">
          <a:xfrm>
            <a:off x="6705584" y="141210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Plus 25">
            <a:extLst>
              <a:ext uri="{FF2B5EF4-FFF2-40B4-BE49-F238E27FC236}">
                <a16:creationId xmlns:a16="http://schemas.microsoft.com/office/drawing/2014/main" id="{542F6337-B359-4E94-8193-907E22703FB2}"/>
              </a:ext>
            </a:extLst>
          </p:cNvPr>
          <p:cNvSpPr/>
          <p:nvPr/>
        </p:nvSpPr>
        <p:spPr bwMode="auto">
          <a:xfrm>
            <a:off x="6795584" y="175194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24">
            <a:extLst>
              <a:ext uri="{FF2B5EF4-FFF2-40B4-BE49-F238E27FC236}">
                <a16:creationId xmlns:a16="http://schemas.microsoft.com/office/drawing/2014/main" id="{33790855-DCCD-4FEC-BB03-99DCF30E30E9}"/>
              </a:ext>
            </a:extLst>
          </p:cNvPr>
          <p:cNvSpPr/>
          <p:nvPr/>
        </p:nvSpPr>
        <p:spPr bwMode="auto">
          <a:xfrm>
            <a:off x="2464036" y="222759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Plus 25">
            <a:extLst>
              <a:ext uri="{FF2B5EF4-FFF2-40B4-BE49-F238E27FC236}">
                <a16:creationId xmlns:a16="http://schemas.microsoft.com/office/drawing/2014/main" id="{54460710-B741-4513-9AB8-640DD3121215}"/>
              </a:ext>
            </a:extLst>
          </p:cNvPr>
          <p:cNvSpPr/>
          <p:nvPr/>
        </p:nvSpPr>
        <p:spPr bwMode="auto">
          <a:xfrm>
            <a:off x="2601880" y="2556184"/>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Freeform 26">
            <a:extLst>
              <a:ext uri="{FF2B5EF4-FFF2-40B4-BE49-F238E27FC236}">
                <a16:creationId xmlns:a16="http://schemas.microsoft.com/office/drawing/2014/main" id="{0D13CFE0-3D58-43A4-9E2C-B65E2E9945B1}"/>
              </a:ext>
            </a:extLst>
          </p:cNvPr>
          <p:cNvSpPr/>
          <p:nvPr/>
        </p:nvSpPr>
        <p:spPr bwMode="auto">
          <a:xfrm flipH="1">
            <a:off x="7206405" y="223444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Rounded Rectangle 12">
            <a:extLst>
              <a:ext uri="{FF2B5EF4-FFF2-40B4-BE49-F238E27FC236}">
                <a16:creationId xmlns:a16="http://schemas.microsoft.com/office/drawing/2014/main" id="{991EF4DC-0C43-4768-B8FD-D6F46EC9B50A}"/>
              </a:ext>
            </a:extLst>
          </p:cNvPr>
          <p:cNvSpPr/>
          <p:nvPr/>
        </p:nvSpPr>
        <p:spPr bwMode="auto">
          <a:xfrm>
            <a:off x="2482036" y="12256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a16="http://schemas.microsoft.com/office/drawing/2014/main" id="{0EC17A8A-081F-4449-A43C-4451AB717E12}"/>
              </a:ext>
            </a:extLst>
          </p:cNvPr>
          <p:cNvSpPr/>
          <p:nvPr/>
        </p:nvSpPr>
        <p:spPr bwMode="auto">
          <a:xfrm>
            <a:off x="7033379" y="12256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Vrije vorm: vorm 12">
            <a:extLst>
              <a:ext uri="{FF2B5EF4-FFF2-40B4-BE49-F238E27FC236}">
                <a16:creationId xmlns:a16="http://schemas.microsoft.com/office/drawing/2014/main" id="{D9B72F3B-23A8-4BFA-B869-69CAE80C6F60}"/>
              </a:ext>
            </a:extLst>
          </p:cNvPr>
          <p:cNvSpPr/>
          <p:nvPr/>
        </p:nvSpPr>
        <p:spPr bwMode="auto">
          <a:xfrm>
            <a:off x="2790825" y="1781175"/>
            <a:ext cx="4486275" cy="533400"/>
          </a:xfrm>
          <a:custGeom>
            <a:avLst/>
            <a:gdLst>
              <a:gd name="connsiteX0" fmla="*/ 0 w 4486275"/>
              <a:gd name="connsiteY0" fmla="*/ 533400 h 533400"/>
              <a:gd name="connsiteX1" fmla="*/ 257175 w 4486275"/>
              <a:gd name="connsiteY1" fmla="*/ 219075 h 533400"/>
              <a:gd name="connsiteX2" fmla="*/ 771525 w 4486275"/>
              <a:gd name="connsiteY2" fmla="*/ 371475 h 533400"/>
              <a:gd name="connsiteX3" fmla="*/ 1076325 w 4486275"/>
              <a:gd name="connsiteY3" fmla="*/ 200025 h 533400"/>
              <a:gd name="connsiteX4" fmla="*/ 1571625 w 4486275"/>
              <a:gd name="connsiteY4" fmla="*/ 390525 h 533400"/>
              <a:gd name="connsiteX5" fmla="*/ 2019300 w 4486275"/>
              <a:gd name="connsiteY5" fmla="*/ 104775 h 533400"/>
              <a:gd name="connsiteX6" fmla="*/ 2533650 w 4486275"/>
              <a:gd name="connsiteY6" fmla="*/ 295275 h 533400"/>
              <a:gd name="connsiteX7" fmla="*/ 2743200 w 4486275"/>
              <a:gd name="connsiteY7" fmla="*/ 152400 h 533400"/>
              <a:gd name="connsiteX8" fmla="*/ 3238500 w 4486275"/>
              <a:gd name="connsiteY8" fmla="*/ 371475 h 533400"/>
              <a:gd name="connsiteX9" fmla="*/ 3467100 w 4486275"/>
              <a:gd name="connsiteY9" fmla="*/ 200025 h 533400"/>
              <a:gd name="connsiteX10" fmla="*/ 4171950 w 4486275"/>
              <a:gd name="connsiteY10" fmla="*/ 342900 h 533400"/>
              <a:gd name="connsiteX11" fmla="*/ 4486275 w 4486275"/>
              <a:gd name="connsiteY11"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86275" h="533400">
                <a:moveTo>
                  <a:pt x="0" y="533400"/>
                </a:moveTo>
                <a:cubicBezTo>
                  <a:pt x="64294" y="389731"/>
                  <a:pt x="128588" y="246062"/>
                  <a:pt x="257175" y="219075"/>
                </a:cubicBezTo>
                <a:cubicBezTo>
                  <a:pt x="385763" y="192087"/>
                  <a:pt x="635000" y="374650"/>
                  <a:pt x="771525" y="371475"/>
                </a:cubicBezTo>
                <a:cubicBezTo>
                  <a:pt x="908050" y="368300"/>
                  <a:pt x="942975" y="196850"/>
                  <a:pt x="1076325" y="200025"/>
                </a:cubicBezTo>
                <a:cubicBezTo>
                  <a:pt x="1209675" y="203200"/>
                  <a:pt x="1414463" y="406400"/>
                  <a:pt x="1571625" y="390525"/>
                </a:cubicBezTo>
                <a:cubicBezTo>
                  <a:pt x="1728788" y="374650"/>
                  <a:pt x="1858963" y="120650"/>
                  <a:pt x="2019300" y="104775"/>
                </a:cubicBezTo>
                <a:cubicBezTo>
                  <a:pt x="2179637" y="88900"/>
                  <a:pt x="2413000" y="287338"/>
                  <a:pt x="2533650" y="295275"/>
                </a:cubicBezTo>
                <a:cubicBezTo>
                  <a:pt x="2654300" y="303212"/>
                  <a:pt x="2625725" y="139700"/>
                  <a:pt x="2743200" y="152400"/>
                </a:cubicBezTo>
                <a:cubicBezTo>
                  <a:pt x="2860675" y="165100"/>
                  <a:pt x="3117850" y="363538"/>
                  <a:pt x="3238500" y="371475"/>
                </a:cubicBezTo>
                <a:cubicBezTo>
                  <a:pt x="3359150" y="379412"/>
                  <a:pt x="3311525" y="204787"/>
                  <a:pt x="3467100" y="200025"/>
                </a:cubicBezTo>
                <a:cubicBezTo>
                  <a:pt x="3622675" y="195263"/>
                  <a:pt x="4002087" y="376238"/>
                  <a:pt x="4171950" y="342900"/>
                </a:cubicBezTo>
                <a:cubicBezTo>
                  <a:pt x="4341813" y="309562"/>
                  <a:pt x="4414044" y="154781"/>
                  <a:pt x="448627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a16="http://schemas.microsoft.com/office/drawing/2014/main" id="{2CDE396B-32D2-41AD-A306-71E24AB5E93F}"/>
              </a:ext>
            </a:extLst>
          </p:cNvPr>
          <p:cNvSpPr/>
          <p:nvPr/>
        </p:nvSpPr>
        <p:spPr bwMode="auto">
          <a:xfrm>
            <a:off x="2601880" y="19609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Rounded Rectangle 12">
            <a:extLst>
              <a:ext uri="{FF2B5EF4-FFF2-40B4-BE49-F238E27FC236}">
                <a16:creationId xmlns:a16="http://schemas.microsoft.com/office/drawing/2014/main" id="{6F9580A7-2436-40B7-93E2-FCE48EAEE5EE}"/>
              </a:ext>
            </a:extLst>
          </p:cNvPr>
          <p:cNvSpPr/>
          <p:nvPr/>
        </p:nvSpPr>
        <p:spPr bwMode="auto">
          <a:xfrm>
            <a:off x="3343796" y="19609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a16="http://schemas.microsoft.com/office/drawing/2014/main" id="{479C7C7E-10D0-4817-A0FA-A79D0CCDEB56}"/>
              </a:ext>
            </a:extLst>
          </p:cNvPr>
          <p:cNvSpPr/>
          <p:nvPr/>
        </p:nvSpPr>
        <p:spPr bwMode="auto">
          <a:xfrm>
            <a:off x="4430795" y="19609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6" name="Straight Connector 10">
            <a:extLst>
              <a:ext uri="{FF2B5EF4-FFF2-40B4-BE49-F238E27FC236}">
                <a16:creationId xmlns:a16="http://schemas.microsoft.com/office/drawing/2014/main" id="{7C7E7886-E6B3-4491-B553-AAEA3E47BFBB}"/>
              </a:ext>
            </a:extLst>
          </p:cNvPr>
          <p:cNvCxnSpPr/>
          <p:nvPr/>
        </p:nvCxnSpPr>
        <p:spPr bwMode="auto">
          <a:xfrm>
            <a:off x="2917080" y="4391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1598451A-D0F3-4924-AD5C-CB214D24BC2E}"/>
              </a:ext>
            </a:extLst>
          </p:cNvPr>
          <p:cNvCxnSpPr>
            <a:cxnSpLocks/>
          </p:cNvCxnSpPr>
          <p:nvPr/>
        </p:nvCxnSpPr>
        <p:spPr bwMode="auto">
          <a:xfrm>
            <a:off x="7560000" y="2589995"/>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chte verbindingslijn 37">
            <a:extLst>
              <a:ext uri="{FF2B5EF4-FFF2-40B4-BE49-F238E27FC236}">
                <a16:creationId xmlns:a16="http://schemas.microsoft.com/office/drawing/2014/main" id="{7C5577DF-8BCE-4241-BE4F-D62216734F9B}"/>
              </a:ext>
            </a:extLst>
          </p:cNvPr>
          <p:cNvCxnSpPr>
            <a:cxnSpLocks/>
          </p:cNvCxnSpPr>
          <p:nvPr/>
        </p:nvCxnSpPr>
        <p:spPr bwMode="auto">
          <a:xfrm>
            <a:off x="2736000" y="3348000"/>
            <a:ext cx="61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77AC6325-1870-4141-9290-34DC9F33C25F}"/>
              </a:ext>
            </a:extLst>
          </p:cNvPr>
          <p:cNvCxnSpPr>
            <a:cxnSpLocks/>
          </p:cNvCxnSpPr>
          <p:nvPr/>
        </p:nvCxnSpPr>
        <p:spPr bwMode="auto">
          <a:xfrm>
            <a:off x="4933891" y="3348000"/>
            <a:ext cx="118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echte verbindingslijn 39">
            <a:extLst>
              <a:ext uri="{FF2B5EF4-FFF2-40B4-BE49-F238E27FC236}">
                <a16:creationId xmlns:a16="http://schemas.microsoft.com/office/drawing/2014/main" id="{AC753A97-EBB7-4A95-A1B3-0F7957E58C78}"/>
              </a:ext>
            </a:extLst>
          </p:cNvPr>
          <p:cNvCxnSpPr>
            <a:cxnSpLocks/>
          </p:cNvCxnSpPr>
          <p:nvPr/>
        </p:nvCxnSpPr>
        <p:spPr bwMode="auto">
          <a:xfrm>
            <a:off x="2293236" y="4104000"/>
            <a:ext cx="111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02C8F896-63E5-477C-B10D-2DB9A873F0F6}"/>
              </a:ext>
            </a:extLst>
          </p:cNvPr>
          <p:cNvCxnSpPr>
            <a:cxnSpLocks/>
          </p:cNvCxnSpPr>
          <p:nvPr/>
        </p:nvCxnSpPr>
        <p:spPr bwMode="auto">
          <a:xfrm>
            <a:off x="4237664" y="4104000"/>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echte verbindingslijn 41">
            <a:extLst>
              <a:ext uri="{FF2B5EF4-FFF2-40B4-BE49-F238E27FC236}">
                <a16:creationId xmlns:a16="http://schemas.microsoft.com/office/drawing/2014/main" id="{0C327545-CEC5-4D91-8364-885F2E170D50}"/>
              </a:ext>
            </a:extLst>
          </p:cNvPr>
          <p:cNvCxnSpPr>
            <a:cxnSpLocks/>
          </p:cNvCxnSpPr>
          <p:nvPr/>
        </p:nvCxnSpPr>
        <p:spPr bwMode="auto">
          <a:xfrm>
            <a:off x="7461600" y="4104000"/>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Rechte verbindingslijn 42">
            <a:extLst>
              <a:ext uri="{FF2B5EF4-FFF2-40B4-BE49-F238E27FC236}">
                <a16:creationId xmlns:a16="http://schemas.microsoft.com/office/drawing/2014/main" id="{EBF1431E-E3E5-4ED5-B14B-8F5E1D8CF883}"/>
              </a:ext>
            </a:extLst>
          </p:cNvPr>
          <p:cNvCxnSpPr>
            <a:cxnSpLocks/>
          </p:cNvCxnSpPr>
          <p:nvPr/>
        </p:nvCxnSpPr>
        <p:spPr bwMode="auto">
          <a:xfrm>
            <a:off x="1966192" y="4872072"/>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Freeform 26">
            <a:extLst>
              <a:ext uri="{FF2B5EF4-FFF2-40B4-BE49-F238E27FC236}">
                <a16:creationId xmlns:a16="http://schemas.microsoft.com/office/drawing/2014/main" id="{FF2C3568-8371-4496-B3FA-1D2B1A20A2B5}"/>
              </a:ext>
            </a:extLst>
          </p:cNvPr>
          <p:cNvSpPr/>
          <p:nvPr/>
        </p:nvSpPr>
        <p:spPr bwMode="auto">
          <a:xfrm flipH="1">
            <a:off x="6008825" y="296839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24">
            <a:extLst>
              <a:ext uri="{FF2B5EF4-FFF2-40B4-BE49-F238E27FC236}">
                <a16:creationId xmlns:a16="http://schemas.microsoft.com/office/drawing/2014/main" id="{E4397DCF-485B-4E41-8183-CBCC9467534F}"/>
              </a:ext>
            </a:extLst>
          </p:cNvPr>
          <p:cNvSpPr/>
          <p:nvPr/>
        </p:nvSpPr>
        <p:spPr bwMode="auto">
          <a:xfrm>
            <a:off x="3400792" y="297554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Plus 25">
            <a:extLst>
              <a:ext uri="{FF2B5EF4-FFF2-40B4-BE49-F238E27FC236}">
                <a16:creationId xmlns:a16="http://schemas.microsoft.com/office/drawing/2014/main" id="{271F75DD-16A0-4736-966C-48774667EA81}"/>
              </a:ext>
            </a:extLst>
          </p:cNvPr>
          <p:cNvSpPr/>
          <p:nvPr/>
        </p:nvSpPr>
        <p:spPr bwMode="auto">
          <a:xfrm>
            <a:off x="3577796" y="3315386"/>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24">
            <a:extLst>
              <a:ext uri="{FF2B5EF4-FFF2-40B4-BE49-F238E27FC236}">
                <a16:creationId xmlns:a16="http://schemas.microsoft.com/office/drawing/2014/main" id="{DED8B5B5-AFD8-4401-8523-5F270A143EF1}"/>
              </a:ext>
            </a:extLst>
          </p:cNvPr>
          <p:cNvSpPr/>
          <p:nvPr/>
        </p:nvSpPr>
        <p:spPr bwMode="auto">
          <a:xfrm>
            <a:off x="6245422" y="296440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Plus 25">
            <a:extLst>
              <a:ext uri="{FF2B5EF4-FFF2-40B4-BE49-F238E27FC236}">
                <a16:creationId xmlns:a16="http://schemas.microsoft.com/office/drawing/2014/main" id="{68FBAA2E-867C-4234-88EC-9BD51613DAAA}"/>
              </a:ext>
            </a:extLst>
          </p:cNvPr>
          <p:cNvSpPr/>
          <p:nvPr/>
        </p:nvSpPr>
        <p:spPr bwMode="auto">
          <a:xfrm>
            <a:off x="6302019" y="3315386"/>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26">
            <a:extLst>
              <a:ext uri="{FF2B5EF4-FFF2-40B4-BE49-F238E27FC236}">
                <a16:creationId xmlns:a16="http://schemas.microsoft.com/office/drawing/2014/main" id="{6B60F8A4-91CB-4199-944D-9AACF0DAB943}"/>
              </a:ext>
            </a:extLst>
          </p:cNvPr>
          <p:cNvSpPr/>
          <p:nvPr/>
        </p:nvSpPr>
        <p:spPr bwMode="auto">
          <a:xfrm flipH="1">
            <a:off x="2690558" y="44810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Freeform 24">
            <a:extLst>
              <a:ext uri="{FF2B5EF4-FFF2-40B4-BE49-F238E27FC236}">
                <a16:creationId xmlns:a16="http://schemas.microsoft.com/office/drawing/2014/main" id="{28355F52-6B6A-4D0C-8E26-A76E3753337F}"/>
              </a:ext>
            </a:extLst>
          </p:cNvPr>
          <p:cNvSpPr/>
          <p:nvPr/>
        </p:nvSpPr>
        <p:spPr bwMode="auto">
          <a:xfrm>
            <a:off x="7577548" y="296394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Plus 25">
            <a:extLst>
              <a:ext uri="{FF2B5EF4-FFF2-40B4-BE49-F238E27FC236}">
                <a16:creationId xmlns:a16="http://schemas.microsoft.com/office/drawing/2014/main" id="{A4A450F4-159F-4203-A3E9-07891C72F43A}"/>
              </a:ext>
            </a:extLst>
          </p:cNvPr>
          <p:cNvSpPr/>
          <p:nvPr/>
        </p:nvSpPr>
        <p:spPr bwMode="auto">
          <a:xfrm>
            <a:off x="7724145" y="3314929"/>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Freeform 26">
            <a:extLst>
              <a:ext uri="{FF2B5EF4-FFF2-40B4-BE49-F238E27FC236}">
                <a16:creationId xmlns:a16="http://schemas.microsoft.com/office/drawing/2014/main" id="{0E96140A-E378-48D5-A3E0-3B59992A2EEE}"/>
              </a:ext>
            </a:extLst>
          </p:cNvPr>
          <p:cNvSpPr/>
          <p:nvPr/>
        </p:nvSpPr>
        <p:spPr bwMode="auto">
          <a:xfrm flipH="1">
            <a:off x="3261432" y="371580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24">
            <a:extLst>
              <a:ext uri="{FF2B5EF4-FFF2-40B4-BE49-F238E27FC236}">
                <a16:creationId xmlns:a16="http://schemas.microsoft.com/office/drawing/2014/main" id="{52D37A14-48B7-417A-9A4E-39AD9E9D311A}"/>
              </a:ext>
            </a:extLst>
          </p:cNvPr>
          <p:cNvSpPr/>
          <p:nvPr/>
        </p:nvSpPr>
        <p:spPr bwMode="auto">
          <a:xfrm>
            <a:off x="5202594" y="372588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Plus 25">
            <a:extLst>
              <a:ext uri="{FF2B5EF4-FFF2-40B4-BE49-F238E27FC236}">
                <a16:creationId xmlns:a16="http://schemas.microsoft.com/office/drawing/2014/main" id="{FC7E3E00-B5A4-4ACA-8F7F-482951ABB590}"/>
              </a:ext>
            </a:extLst>
          </p:cNvPr>
          <p:cNvSpPr/>
          <p:nvPr/>
        </p:nvSpPr>
        <p:spPr bwMode="auto">
          <a:xfrm>
            <a:off x="5684560" y="4085882"/>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Freeform 26">
            <a:extLst>
              <a:ext uri="{FF2B5EF4-FFF2-40B4-BE49-F238E27FC236}">
                <a16:creationId xmlns:a16="http://schemas.microsoft.com/office/drawing/2014/main" id="{5A3A57AA-4E39-4021-ACFC-98819DC932AE}"/>
              </a:ext>
            </a:extLst>
          </p:cNvPr>
          <p:cNvSpPr/>
          <p:nvPr/>
        </p:nvSpPr>
        <p:spPr bwMode="auto">
          <a:xfrm flipH="1">
            <a:off x="2644036" y="453531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24">
            <a:extLst>
              <a:ext uri="{FF2B5EF4-FFF2-40B4-BE49-F238E27FC236}">
                <a16:creationId xmlns:a16="http://schemas.microsoft.com/office/drawing/2014/main" id="{946A4491-664A-4B6D-B4A6-D68B52B8AFD5}"/>
              </a:ext>
            </a:extLst>
          </p:cNvPr>
          <p:cNvSpPr/>
          <p:nvPr/>
        </p:nvSpPr>
        <p:spPr bwMode="auto">
          <a:xfrm>
            <a:off x="6057597" y="372588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8" name="Plus 25">
            <a:extLst>
              <a:ext uri="{FF2B5EF4-FFF2-40B4-BE49-F238E27FC236}">
                <a16:creationId xmlns:a16="http://schemas.microsoft.com/office/drawing/2014/main" id="{59076463-3CFD-449E-B72F-B7B1FB019DB1}"/>
              </a:ext>
            </a:extLst>
          </p:cNvPr>
          <p:cNvSpPr/>
          <p:nvPr/>
        </p:nvSpPr>
        <p:spPr bwMode="auto">
          <a:xfrm>
            <a:off x="6098825" y="406572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9" name="Freeform 26">
            <a:extLst>
              <a:ext uri="{FF2B5EF4-FFF2-40B4-BE49-F238E27FC236}">
                <a16:creationId xmlns:a16="http://schemas.microsoft.com/office/drawing/2014/main" id="{FC4B7AED-0AA9-4034-9E5F-DF08D4657B84}"/>
              </a:ext>
            </a:extLst>
          </p:cNvPr>
          <p:cNvSpPr/>
          <p:nvPr/>
        </p:nvSpPr>
        <p:spPr bwMode="auto">
          <a:xfrm flipH="1">
            <a:off x="8119552" y="371580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2" name="Rounded Rectangle 12">
            <a:extLst>
              <a:ext uri="{FF2B5EF4-FFF2-40B4-BE49-F238E27FC236}">
                <a16:creationId xmlns:a16="http://schemas.microsoft.com/office/drawing/2014/main" id="{35247477-000A-4F24-B259-56A702D9CE09}"/>
              </a:ext>
            </a:extLst>
          </p:cNvPr>
          <p:cNvSpPr/>
          <p:nvPr/>
        </p:nvSpPr>
        <p:spPr bwMode="auto">
          <a:xfrm>
            <a:off x="1883016" y="27241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3" name="Rounded Rectangle 12">
            <a:extLst>
              <a:ext uri="{FF2B5EF4-FFF2-40B4-BE49-F238E27FC236}">
                <a16:creationId xmlns:a16="http://schemas.microsoft.com/office/drawing/2014/main" id="{CC279AD7-356C-4AAC-94CB-5A557D34D20D}"/>
              </a:ext>
            </a:extLst>
          </p:cNvPr>
          <p:cNvSpPr/>
          <p:nvPr/>
        </p:nvSpPr>
        <p:spPr bwMode="auto">
          <a:xfrm>
            <a:off x="8264660" y="19514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4" name="Afgeronde rechthoek 59">
            <a:extLst>
              <a:ext uri="{FF2B5EF4-FFF2-40B4-BE49-F238E27FC236}">
                <a16:creationId xmlns:a16="http://schemas.microsoft.com/office/drawing/2014/main" id="{EDEC0BD8-EDC2-4FD5-899E-94AC13993119}"/>
              </a:ext>
            </a:extLst>
          </p:cNvPr>
          <p:cNvSpPr/>
          <p:nvPr/>
        </p:nvSpPr>
        <p:spPr bwMode="auto">
          <a:xfrm>
            <a:off x="6317938" y="2714794"/>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5" name="Linkeraccolade 64">
            <a:extLst>
              <a:ext uri="{FF2B5EF4-FFF2-40B4-BE49-F238E27FC236}">
                <a16:creationId xmlns:a16="http://schemas.microsoft.com/office/drawing/2014/main" id="{1BB76116-6FF8-4A9A-8F15-E08C18E9E509}"/>
              </a:ext>
            </a:extLst>
          </p:cNvPr>
          <p:cNvSpPr/>
          <p:nvPr/>
        </p:nvSpPr>
        <p:spPr bwMode="auto">
          <a:xfrm>
            <a:off x="6074292" y="2655170"/>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6" name="Linkeraccolade 65">
            <a:extLst>
              <a:ext uri="{FF2B5EF4-FFF2-40B4-BE49-F238E27FC236}">
                <a16:creationId xmlns:a16="http://schemas.microsoft.com/office/drawing/2014/main" id="{16C68AEB-6156-4E82-916E-6FA81455D71D}"/>
              </a:ext>
            </a:extLst>
          </p:cNvPr>
          <p:cNvSpPr/>
          <p:nvPr/>
        </p:nvSpPr>
        <p:spPr bwMode="auto">
          <a:xfrm flipH="1">
            <a:off x="6547184" y="2660794"/>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7" name="Rounded Rectangle 12">
            <a:extLst>
              <a:ext uri="{FF2B5EF4-FFF2-40B4-BE49-F238E27FC236}">
                <a16:creationId xmlns:a16="http://schemas.microsoft.com/office/drawing/2014/main" id="{EADFF508-3889-4ADE-9587-689CE1EEB01B}"/>
              </a:ext>
            </a:extLst>
          </p:cNvPr>
          <p:cNvSpPr/>
          <p:nvPr/>
        </p:nvSpPr>
        <p:spPr bwMode="auto">
          <a:xfrm>
            <a:off x="4254940" y="272616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68" name="Rechte verbindingslijn 67">
            <a:extLst>
              <a:ext uri="{FF2B5EF4-FFF2-40B4-BE49-F238E27FC236}">
                <a16:creationId xmlns:a16="http://schemas.microsoft.com/office/drawing/2014/main" id="{EA2A748F-8B6A-4F96-8E50-96804CCB0BDB}"/>
              </a:ext>
            </a:extLst>
          </p:cNvPr>
          <p:cNvCxnSpPr>
            <a:cxnSpLocks/>
          </p:cNvCxnSpPr>
          <p:nvPr/>
        </p:nvCxnSpPr>
        <p:spPr bwMode="auto">
          <a:xfrm>
            <a:off x="1820126" y="4104000"/>
            <a:ext cx="39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ounded Rectangle 12">
            <a:extLst>
              <a:ext uri="{FF2B5EF4-FFF2-40B4-BE49-F238E27FC236}">
                <a16:creationId xmlns:a16="http://schemas.microsoft.com/office/drawing/2014/main" id="{CF70A607-97D8-4CFD-8B69-D5CB6897ABF5}"/>
              </a:ext>
            </a:extLst>
          </p:cNvPr>
          <p:cNvSpPr/>
          <p:nvPr/>
        </p:nvSpPr>
        <p:spPr bwMode="auto">
          <a:xfrm>
            <a:off x="1868861" y="34718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Rounded Rectangle 12">
            <a:extLst>
              <a:ext uri="{FF2B5EF4-FFF2-40B4-BE49-F238E27FC236}">
                <a16:creationId xmlns:a16="http://schemas.microsoft.com/office/drawing/2014/main" id="{F97B258E-A5B9-4676-9DAB-A29DAC733535}"/>
              </a:ext>
            </a:extLst>
          </p:cNvPr>
          <p:cNvSpPr/>
          <p:nvPr/>
        </p:nvSpPr>
        <p:spPr bwMode="auto">
          <a:xfrm>
            <a:off x="8155429" y="27193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Ac</a:t>
            </a:r>
          </a:p>
        </p:txBody>
      </p:sp>
      <p:sp>
        <p:nvSpPr>
          <p:cNvPr id="71" name="Rounded Rectangle 12">
            <a:extLst>
              <a:ext uri="{FF2B5EF4-FFF2-40B4-BE49-F238E27FC236}">
                <a16:creationId xmlns:a16="http://schemas.microsoft.com/office/drawing/2014/main" id="{93533E3A-CE42-4ABE-B17F-584935762DB4}"/>
              </a:ext>
            </a:extLst>
          </p:cNvPr>
          <p:cNvSpPr/>
          <p:nvPr/>
        </p:nvSpPr>
        <p:spPr bwMode="auto">
          <a:xfrm>
            <a:off x="3657387" y="347176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2" name="Vrije vorm: vorm 71">
            <a:extLst>
              <a:ext uri="{FF2B5EF4-FFF2-40B4-BE49-F238E27FC236}">
                <a16:creationId xmlns:a16="http://schemas.microsoft.com/office/drawing/2014/main" id="{FA878BD7-7AD9-44B5-91B2-19F98947E09E}"/>
              </a:ext>
            </a:extLst>
          </p:cNvPr>
          <p:cNvSpPr/>
          <p:nvPr/>
        </p:nvSpPr>
        <p:spPr bwMode="auto">
          <a:xfrm>
            <a:off x="3785787" y="3492711"/>
            <a:ext cx="1982624" cy="378534"/>
          </a:xfrm>
          <a:custGeom>
            <a:avLst/>
            <a:gdLst>
              <a:gd name="connsiteX0" fmla="*/ 1982624 w 1982624"/>
              <a:gd name="connsiteY0" fmla="*/ 378534 h 378534"/>
              <a:gd name="connsiteX1" fmla="*/ 1623701 w 1982624"/>
              <a:gd name="connsiteY1" fmla="*/ 2519 h 378534"/>
              <a:gd name="connsiteX2" fmla="*/ 1093862 w 1982624"/>
              <a:gd name="connsiteY2" fmla="*/ 207618 h 378534"/>
              <a:gd name="connsiteX3" fmla="*/ 487110 w 1982624"/>
              <a:gd name="connsiteY3" fmla="*/ 70885 h 378534"/>
              <a:gd name="connsiteX4" fmla="*/ 0 w 1982624"/>
              <a:gd name="connsiteY4" fmla="*/ 361442 h 378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2624" h="378534">
                <a:moveTo>
                  <a:pt x="1982624" y="378534"/>
                </a:moveTo>
                <a:cubicBezTo>
                  <a:pt x="1877226" y="204769"/>
                  <a:pt x="1771828" y="31005"/>
                  <a:pt x="1623701" y="2519"/>
                </a:cubicBezTo>
                <a:cubicBezTo>
                  <a:pt x="1475574" y="-25967"/>
                  <a:pt x="1283294" y="196224"/>
                  <a:pt x="1093862" y="207618"/>
                </a:cubicBezTo>
                <a:cubicBezTo>
                  <a:pt x="904430" y="219012"/>
                  <a:pt x="669420" y="45248"/>
                  <a:pt x="487110" y="70885"/>
                </a:cubicBezTo>
                <a:cubicBezTo>
                  <a:pt x="304800" y="96522"/>
                  <a:pt x="152400" y="228982"/>
                  <a:pt x="0" y="36144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3" name="Rounded Rectangle 12">
            <a:extLst>
              <a:ext uri="{FF2B5EF4-FFF2-40B4-BE49-F238E27FC236}">
                <a16:creationId xmlns:a16="http://schemas.microsoft.com/office/drawing/2014/main" id="{DB49FDFA-69AF-48F4-AD29-02353AD2F122}"/>
              </a:ext>
            </a:extLst>
          </p:cNvPr>
          <p:cNvSpPr/>
          <p:nvPr/>
        </p:nvSpPr>
        <p:spPr bwMode="auto">
          <a:xfrm>
            <a:off x="6304616" y="34716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74" name="Straight Connector 10">
            <a:extLst>
              <a:ext uri="{FF2B5EF4-FFF2-40B4-BE49-F238E27FC236}">
                <a16:creationId xmlns:a16="http://schemas.microsoft.com/office/drawing/2014/main" id="{178E63F1-0309-4767-8525-837E4A466C3C}"/>
              </a:ext>
            </a:extLst>
          </p:cNvPr>
          <p:cNvCxnSpPr/>
          <p:nvPr/>
        </p:nvCxnSpPr>
        <p:spPr bwMode="auto">
          <a:xfrm>
            <a:off x="8264660" y="517361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Rechte verbindingslijn 74">
            <a:extLst>
              <a:ext uri="{FF2B5EF4-FFF2-40B4-BE49-F238E27FC236}">
                <a16:creationId xmlns:a16="http://schemas.microsoft.com/office/drawing/2014/main" id="{A8F0ACF4-4653-4642-A357-6ABB76183BD1}"/>
              </a:ext>
            </a:extLst>
          </p:cNvPr>
          <p:cNvCxnSpPr>
            <a:cxnSpLocks/>
          </p:cNvCxnSpPr>
          <p:nvPr/>
        </p:nvCxnSpPr>
        <p:spPr bwMode="auto">
          <a:xfrm>
            <a:off x="4806594" y="4872072"/>
            <a:ext cx="108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Rechte verbindingslijn 76">
            <a:extLst>
              <a:ext uri="{FF2B5EF4-FFF2-40B4-BE49-F238E27FC236}">
                <a16:creationId xmlns:a16="http://schemas.microsoft.com/office/drawing/2014/main" id="{12A4D048-00DA-4550-A054-A81F1D3DBA1A}"/>
              </a:ext>
            </a:extLst>
          </p:cNvPr>
          <p:cNvCxnSpPr>
            <a:cxnSpLocks/>
          </p:cNvCxnSpPr>
          <p:nvPr/>
        </p:nvCxnSpPr>
        <p:spPr bwMode="auto">
          <a:xfrm>
            <a:off x="2484000" y="5616000"/>
            <a:ext cx="64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Rechte verbindingslijn 77">
            <a:extLst>
              <a:ext uri="{FF2B5EF4-FFF2-40B4-BE49-F238E27FC236}">
                <a16:creationId xmlns:a16="http://schemas.microsoft.com/office/drawing/2014/main" id="{D034F3FA-0B9F-4C31-B70D-50098B0BABDC}"/>
              </a:ext>
            </a:extLst>
          </p:cNvPr>
          <p:cNvCxnSpPr>
            <a:cxnSpLocks/>
          </p:cNvCxnSpPr>
          <p:nvPr/>
        </p:nvCxnSpPr>
        <p:spPr bwMode="auto">
          <a:xfrm>
            <a:off x="3609362" y="5616000"/>
            <a:ext cx="97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Rechte verbindingslijn 78">
            <a:extLst>
              <a:ext uri="{FF2B5EF4-FFF2-40B4-BE49-F238E27FC236}">
                <a16:creationId xmlns:a16="http://schemas.microsoft.com/office/drawing/2014/main" id="{806B1B73-1198-4B93-9B5B-4592C7F11A81}"/>
              </a:ext>
            </a:extLst>
          </p:cNvPr>
          <p:cNvCxnSpPr>
            <a:cxnSpLocks/>
          </p:cNvCxnSpPr>
          <p:nvPr/>
        </p:nvCxnSpPr>
        <p:spPr bwMode="auto">
          <a:xfrm>
            <a:off x="7184807" y="5616000"/>
            <a:ext cx="97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Freeform 24">
            <a:extLst>
              <a:ext uri="{FF2B5EF4-FFF2-40B4-BE49-F238E27FC236}">
                <a16:creationId xmlns:a16="http://schemas.microsoft.com/office/drawing/2014/main" id="{E2E27973-7480-48E7-AE7B-DB353B0A29E4}"/>
              </a:ext>
            </a:extLst>
          </p:cNvPr>
          <p:cNvSpPr/>
          <p:nvPr/>
        </p:nvSpPr>
        <p:spPr bwMode="auto">
          <a:xfrm>
            <a:off x="3220398" y="526361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2" name="Plus 25">
            <a:extLst>
              <a:ext uri="{FF2B5EF4-FFF2-40B4-BE49-F238E27FC236}">
                <a16:creationId xmlns:a16="http://schemas.microsoft.com/office/drawing/2014/main" id="{C1358823-A8B2-4C88-93AA-15EB9189AF6F}"/>
              </a:ext>
            </a:extLst>
          </p:cNvPr>
          <p:cNvSpPr/>
          <p:nvPr/>
        </p:nvSpPr>
        <p:spPr bwMode="auto">
          <a:xfrm>
            <a:off x="3250964" y="557803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3" name="Freeform 26">
            <a:extLst>
              <a:ext uri="{FF2B5EF4-FFF2-40B4-BE49-F238E27FC236}">
                <a16:creationId xmlns:a16="http://schemas.microsoft.com/office/drawing/2014/main" id="{CE82620C-874E-4B84-98B6-CC459E86D5B1}"/>
              </a:ext>
            </a:extLst>
          </p:cNvPr>
          <p:cNvSpPr/>
          <p:nvPr/>
        </p:nvSpPr>
        <p:spPr bwMode="auto">
          <a:xfrm flipH="1">
            <a:off x="8039766" y="526361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4" name="Freeform 24">
            <a:extLst>
              <a:ext uri="{FF2B5EF4-FFF2-40B4-BE49-F238E27FC236}">
                <a16:creationId xmlns:a16="http://schemas.microsoft.com/office/drawing/2014/main" id="{81115231-31B1-4D15-A66F-A82FB3AF1FE6}"/>
              </a:ext>
            </a:extLst>
          </p:cNvPr>
          <p:cNvSpPr/>
          <p:nvPr/>
        </p:nvSpPr>
        <p:spPr bwMode="auto">
          <a:xfrm>
            <a:off x="5022594" y="530803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5" name="Plus 25">
            <a:extLst>
              <a:ext uri="{FF2B5EF4-FFF2-40B4-BE49-F238E27FC236}">
                <a16:creationId xmlns:a16="http://schemas.microsoft.com/office/drawing/2014/main" id="{C8BDF62B-0F70-4850-9DF7-6B44A3003693}"/>
              </a:ext>
            </a:extLst>
          </p:cNvPr>
          <p:cNvSpPr/>
          <p:nvPr/>
        </p:nvSpPr>
        <p:spPr bwMode="auto">
          <a:xfrm>
            <a:off x="5157488" y="5625619"/>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6" name="Freeform 26">
            <a:extLst>
              <a:ext uri="{FF2B5EF4-FFF2-40B4-BE49-F238E27FC236}">
                <a16:creationId xmlns:a16="http://schemas.microsoft.com/office/drawing/2014/main" id="{022398D5-0443-4B67-9A02-7D558087A330}"/>
              </a:ext>
            </a:extLst>
          </p:cNvPr>
          <p:cNvSpPr/>
          <p:nvPr/>
        </p:nvSpPr>
        <p:spPr bwMode="auto">
          <a:xfrm flipH="1">
            <a:off x="7994872" y="530803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7" name="Rounded Rectangle 12">
            <a:extLst>
              <a:ext uri="{FF2B5EF4-FFF2-40B4-BE49-F238E27FC236}">
                <a16:creationId xmlns:a16="http://schemas.microsoft.com/office/drawing/2014/main" id="{6DE35672-2404-4C50-B724-9890D0D601C9}"/>
              </a:ext>
            </a:extLst>
          </p:cNvPr>
          <p:cNvSpPr/>
          <p:nvPr/>
        </p:nvSpPr>
        <p:spPr bwMode="auto">
          <a:xfrm>
            <a:off x="7695600" y="424572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8" name="Vrije vorm: vorm 87">
            <a:extLst>
              <a:ext uri="{FF2B5EF4-FFF2-40B4-BE49-F238E27FC236}">
                <a16:creationId xmlns:a16="http://schemas.microsoft.com/office/drawing/2014/main" id="{73C2D9E8-1C04-471A-AF0F-0DAB6ADE01C9}"/>
              </a:ext>
            </a:extLst>
          </p:cNvPr>
          <p:cNvSpPr/>
          <p:nvPr/>
        </p:nvSpPr>
        <p:spPr bwMode="auto">
          <a:xfrm>
            <a:off x="6134100" y="4245029"/>
            <a:ext cx="1819275" cy="393646"/>
          </a:xfrm>
          <a:custGeom>
            <a:avLst/>
            <a:gdLst>
              <a:gd name="connsiteX0" fmla="*/ 0 w 1819275"/>
              <a:gd name="connsiteY0" fmla="*/ 365071 h 393646"/>
              <a:gd name="connsiteX1" fmla="*/ 400050 w 1819275"/>
              <a:gd name="connsiteY1" fmla="*/ 69796 h 393646"/>
              <a:gd name="connsiteX2" fmla="*/ 723900 w 1819275"/>
              <a:gd name="connsiteY2" fmla="*/ 203146 h 393646"/>
              <a:gd name="connsiteX3" fmla="*/ 1066800 w 1819275"/>
              <a:gd name="connsiteY3" fmla="*/ 3121 h 393646"/>
              <a:gd name="connsiteX4" fmla="*/ 1819275 w 1819275"/>
              <a:gd name="connsiteY4" fmla="*/ 393646 h 393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9275" h="393646">
                <a:moveTo>
                  <a:pt x="0" y="365071"/>
                </a:moveTo>
                <a:cubicBezTo>
                  <a:pt x="139700" y="230927"/>
                  <a:pt x="279400" y="96783"/>
                  <a:pt x="400050" y="69796"/>
                </a:cubicBezTo>
                <a:cubicBezTo>
                  <a:pt x="520700" y="42808"/>
                  <a:pt x="612775" y="214258"/>
                  <a:pt x="723900" y="203146"/>
                </a:cubicBezTo>
                <a:cubicBezTo>
                  <a:pt x="835025" y="192033"/>
                  <a:pt x="884238" y="-28629"/>
                  <a:pt x="1066800" y="3121"/>
                </a:cubicBezTo>
                <a:cubicBezTo>
                  <a:pt x="1249362" y="34871"/>
                  <a:pt x="1534318" y="214258"/>
                  <a:pt x="1819275" y="39364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9" name="Vrije vorm: vorm 88">
            <a:extLst>
              <a:ext uri="{FF2B5EF4-FFF2-40B4-BE49-F238E27FC236}">
                <a16:creationId xmlns:a16="http://schemas.microsoft.com/office/drawing/2014/main" id="{7BC1F22D-9132-4B20-A1EB-61FC62D1DCAA}"/>
              </a:ext>
            </a:extLst>
          </p:cNvPr>
          <p:cNvSpPr/>
          <p:nvPr/>
        </p:nvSpPr>
        <p:spPr bwMode="auto">
          <a:xfrm>
            <a:off x="6753225" y="4486057"/>
            <a:ext cx="1104900" cy="171668"/>
          </a:xfrm>
          <a:custGeom>
            <a:avLst/>
            <a:gdLst>
              <a:gd name="connsiteX0" fmla="*/ 0 w 1104900"/>
              <a:gd name="connsiteY0" fmla="*/ 143093 h 171668"/>
              <a:gd name="connsiteX1" fmla="*/ 552450 w 1104900"/>
              <a:gd name="connsiteY1" fmla="*/ 218 h 171668"/>
              <a:gd name="connsiteX2" fmla="*/ 1104900 w 1104900"/>
              <a:gd name="connsiteY2" fmla="*/ 171668 h 171668"/>
            </a:gdLst>
            <a:ahLst/>
            <a:cxnLst>
              <a:cxn ang="0">
                <a:pos x="connsiteX0" y="connsiteY0"/>
              </a:cxn>
              <a:cxn ang="0">
                <a:pos x="connsiteX1" y="connsiteY1"/>
              </a:cxn>
              <a:cxn ang="0">
                <a:pos x="connsiteX2" y="connsiteY2"/>
              </a:cxn>
            </a:cxnLst>
            <a:rect l="l" t="t" r="r" b="b"/>
            <a:pathLst>
              <a:path w="1104900" h="171668">
                <a:moveTo>
                  <a:pt x="0" y="143093"/>
                </a:moveTo>
                <a:cubicBezTo>
                  <a:pt x="184150" y="69274"/>
                  <a:pt x="368300" y="-4544"/>
                  <a:pt x="552450" y="218"/>
                </a:cubicBezTo>
                <a:cubicBezTo>
                  <a:pt x="736600" y="4980"/>
                  <a:pt x="920750" y="88324"/>
                  <a:pt x="1104900" y="17166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0" name="Rounded Rectangle 12">
            <a:extLst>
              <a:ext uri="{FF2B5EF4-FFF2-40B4-BE49-F238E27FC236}">
                <a16:creationId xmlns:a16="http://schemas.microsoft.com/office/drawing/2014/main" id="{6782EBFA-C1A5-449D-ADDE-BC8D81C7CAE8}"/>
              </a:ext>
            </a:extLst>
          </p:cNvPr>
          <p:cNvSpPr/>
          <p:nvPr/>
        </p:nvSpPr>
        <p:spPr bwMode="auto">
          <a:xfrm>
            <a:off x="2685974" y="4995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1" name="Rounded Rectangle 12">
            <a:extLst>
              <a:ext uri="{FF2B5EF4-FFF2-40B4-BE49-F238E27FC236}">
                <a16:creationId xmlns:a16="http://schemas.microsoft.com/office/drawing/2014/main" id="{C76546B5-D24C-426E-9411-D19A3D215137}"/>
              </a:ext>
            </a:extLst>
          </p:cNvPr>
          <p:cNvSpPr/>
          <p:nvPr/>
        </p:nvSpPr>
        <p:spPr bwMode="auto">
          <a:xfrm>
            <a:off x="8399821" y="424572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3" name="Vrije vorm: vorm 92">
            <a:extLst>
              <a:ext uri="{FF2B5EF4-FFF2-40B4-BE49-F238E27FC236}">
                <a16:creationId xmlns:a16="http://schemas.microsoft.com/office/drawing/2014/main" id="{5A41543F-F081-4041-AF34-9F58CC29A069}"/>
              </a:ext>
            </a:extLst>
          </p:cNvPr>
          <p:cNvSpPr/>
          <p:nvPr/>
        </p:nvSpPr>
        <p:spPr bwMode="auto">
          <a:xfrm>
            <a:off x="3448050" y="4791075"/>
            <a:ext cx="5178803" cy="581025"/>
          </a:xfrm>
          <a:custGeom>
            <a:avLst/>
            <a:gdLst>
              <a:gd name="connsiteX0" fmla="*/ 0 w 5178803"/>
              <a:gd name="connsiteY0" fmla="*/ 581025 h 581025"/>
              <a:gd name="connsiteX1" fmla="*/ 361950 w 5178803"/>
              <a:gd name="connsiteY1" fmla="*/ 276225 h 581025"/>
              <a:gd name="connsiteX2" fmla="*/ 904875 w 5178803"/>
              <a:gd name="connsiteY2" fmla="*/ 495300 h 581025"/>
              <a:gd name="connsiteX3" fmla="*/ 1438275 w 5178803"/>
              <a:gd name="connsiteY3" fmla="*/ 161925 h 581025"/>
              <a:gd name="connsiteX4" fmla="*/ 2133600 w 5178803"/>
              <a:gd name="connsiteY4" fmla="*/ 390525 h 581025"/>
              <a:gd name="connsiteX5" fmla="*/ 2762250 w 5178803"/>
              <a:gd name="connsiteY5" fmla="*/ 200025 h 581025"/>
              <a:gd name="connsiteX6" fmla="*/ 3409950 w 5178803"/>
              <a:gd name="connsiteY6" fmla="*/ 314325 h 581025"/>
              <a:gd name="connsiteX7" fmla="*/ 4162425 w 5178803"/>
              <a:gd name="connsiteY7" fmla="*/ 142875 h 581025"/>
              <a:gd name="connsiteX8" fmla="*/ 5029200 w 5178803"/>
              <a:gd name="connsiteY8" fmla="*/ 276225 h 581025"/>
              <a:gd name="connsiteX9" fmla="*/ 5172075 w 5178803"/>
              <a:gd name="connsiteY9" fmla="*/ 0 h 5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78803" h="581025">
                <a:moveTo>
                  <a:pt x="0" y="581025"/>
                </a:moveTo>
                <a:cubicBezTo>
                  <a:pt x="105569" y="435768"/>
                  <a:pt x="211138" y="290512"/>
                  <a:pt x="361950" y="276225"/>
                </a:cubicBezTo>
                <a:cubicBezTo>
                  <a:pt x="512763" y="261937"/>
                  <a:pt x="725488" y="514350"/>
                  <a:pt x="904875" y="495300"/>
                </a:cubicBezTo>
                <a:cubicBezTo>
                  <a:pt x="1084262" y="476250"/>
                  <a:pt x="1233488" y="179387"/>
                  <a:pt x="1438275" y="161925"/>
                </a:cubicBezTo>
                <a:cubicBezTo>
                  <a:pt x="1643062" y="144463"/>
                  <a:pt x="1912938" y="384175"/>
                  <a:pt x="2133600" y="390525"/>
                </a:cubicBezTo>
                <a:cubicBezTo>
                  <a:pt x="2354262" y="396875"/>
                  <a:pt x="2549525" y="212725"/>
                  <a:pt x="2762250" y="200025"/>
                </a:cubicBezTo>
                <a:cubicBezTo>
                  <a:pt x="2974975" y="187325"/>
                  <a:pt x="3176588" y="323850"/>
                  <a:pt x="3409950" y="314325"/>
                </a:cubicBezTo>
                <a:cubicBezTo>
                  <a:pt x="3643312" y="304800"/>
                  <a:pt x="3892550" y="149225"/>
                  <a:pt x="4162425" y="142875"/>
                </a:cubicBezTo>
                <a:cubicBezTo>
                  <a:pt x="4432300" y="136525"/>
                  <a:pt x="4860925" y="300037"/>
                  <a:pt x="5029200" y="276225"/>
                </a:cubicBezTo>
                <a:cubicBezTo>
                  <a:pt x="5197475" y="252413"/>
                  <a:pt x="5184775" y="126206"/>
                  <a:pt x="517207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4" name="Rounded Rectangle 12">
            <a:extLst>
              <a:ext uri="{FF2B5EF4-FFF2-40B4-BE49-F238E27FC236}">
                <a16:creationId xmlns:a16="http://schemas.microsoft.com/office/drawing/2014/main" id="{F9E65616-3C70-495A-AF2E-4472F4B2303E}"/>
              </a:ext>
            </a:extLst>
          </p:cNvPr>
          <p:cNvSpPr/>
          <p:nvPr/>
        </p:nvSpPr>
        <p:spPr bwMode="auto">
          <a:xfrm>
            <a:off x="3247236" y="50290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5" name="Rounded Rectangle 12">
            <a:extLst>
              <a:ext uri="{FF2B5EF4-FFF2-40B4-BE49-F238E27FC236}">
                <a16:creationId xmlns:a16="http://schemas.microsoft.com/office/drawing/2014/main" id="{8E958A01-F190-41DF-9304-665115963A41}"/>
              </a:ext>
            </a:extLst>
          </p:cNvPr>
          <p:cNvSpPr/>
          <p:nvPr/>
        </p:nvSpPr>
        <p:spPr bwMode="auto">
          <a:xfrm>
            <a:off x="4618823" y="50290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6" name="Vrije vorm: vorm 95">
            <a:extLst>
              <a:ext uri="{FF2B5EF4-FFF2-40B4-BE49-F238E27FC236}">
                <a16:creationId xmlns:a16="http://schemas.microsoft.com/office/drawing/2014/main" id="{CC12FBB0-9E69-4C4C-9FE9-AE674E7522A1}"/>
              </a:ext>
            </a:extLst>
          </p:cNvPr>
          <p:cNvSpPr/>
          <p:nvPr/>
        </p:nvSpPr>
        <p:spPr bwMode="auto">
          <a:xfrm>
            <a:off x="4800600" y="5076528"/>
            <a:ext cx="519747" cy="324147"/>
          </a:xfrm>
          <a:custGeom>
            <a:avLst/>
            <a:gdLst>
              <a:gd name="connsiteX0" fmla="*/ 504825 w 519747"/>
              <a:gd name="connsiteY0" fmla="*/ 324147 h 324147"/>
              <a:gd name="connsiteX1" fmla="*/ 495300 w 519747"/>
              <a:gd name="connsiteY1" fmla="*/ 266997 h 324147"/>
              <a:gd name="connsiteX2" fmla="*/ 276225 w 519747"/>
              <a:gd name="connsiteY2" fmla="*/ 297 h 324147"/>
              <a:gd name="connsiteX3" fmla="*/ 0 w 519747"/>
              <a:gd name="connsiteY3" fmla="*/ 324147 h 324147"/>
            </a:gdLst>
            <a:ahLst/>
            <a:cxnLst>
              <a:cxn ang="0">
                <a:pos x="connsiteX0" y="connsiteY0"/>
              </a:cxn>
              <a:cxn ang="0">
                <a:pos x="connsiteX1" y="connsiteY1"/>
              </a:cxn>
              <a:cxn ang="0">
                <a:pos x="connsiteX2" y="connsiteY2"/>
              </a:cxn>
              <a:cxn ang="0">
                <a:pos x="connsiteX3" y="connsiteY3"/>
              </a:cxn>
            </a:cxnLst>
            <a:rect l="l" t="t" r="r" b="b"/>
            <a:pathLst>
              <a:path w="519747" h="324147">
                <a:moveTo>
                  <a:pt x="504825" y="324147"/>
                </a:moveTo>
                <a:cubicBezTo>
                  <a:pt x="519112" y="322559"/>
                  <a:pt x="533400" y="320972"/>
                  <a:pt x="495300" y="266997"/>
                </a:cubicBezTo>
                <a:cubicBezTo>
                  <a:pt x="457200" y="213022"/>
                  <a:pt x="358775" y="-9228"/>
                  <a:pt x="276225" y="297"/>
                </a:cubicBezTo>
                <a:cubicBezTo>
                  <a:pt x="193675" y="9822"/>
                  <a:pt x="96837" y="166984"/>
                  <a:pt x="0" y="32414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7" name="Rounded Rectangle 12">
            <a:extLst>
              <a:ext uri="{FF2B5EF4-FFF2-40B4-BE49-F238E27FC236}">
                <a16:creationId xmlns:a16="http://schemas.microsoft.com/office/drawing/2014/main" id="{70FDB315-79EB-429C-A322-CF736533543F}"/>
              </a:ext>
            </a:extLst>
          </p:cNvPr>
          <p:cNvSpPr/>
          <p:nvPr/>
        </p:nvSpPr>
        <p:spPr bwMode="auto">
          <a:xfrm>
            <a:off x="5040532" y="50290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7086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outVertic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arn(outVertical)">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anim calcmode="lin" valueType="num">
                                      <p:cBhvr>
                                        <p:cTn id="45" dur="1000" fill="hold"/>
                                        <p:tgtEl>
                                          <p:spTgt spid="20"/>
                                        </p:tgtEl>
                                        <p:attrNameLst>
                                          <p:attrName>ppt_x</p:attrName>
                                        </p:attrNameLst>
                                      </p:cBhvr>
                                      <p:tavLst>
                                        <p:tav tm="0">
                                          <p:val>
                                            <p:strVal val="#ppt_x"/>
                                          </p:val>
                                        </p:tav>
                                        <p:tav tm="100000">
                                          <p:val>
                                            <p:strVal val="#ppt_x"/>
                                          </p:val>
                                        </p:tav>
                                      </p:tavLst>
                                    </p:anim>
                                    <p:anim calcmode="lin" valueType="num">
                                      <p:cBhvr>
                                        <p:cTn id="4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par>
                                <p:cTn id="52" presetID="35"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style.rotation</p:attrName>
                                        </p:attrNameLst>
                                      </p:cBhvr>
                                      <p:tavLst>
                                        <p:tav tm="0">
                                          <p:val>
                                            <p:fltVal val="720"/>
                                          </p:val>
                                        </p:tav>
                                        <p:tav tm="100000">
                                          <p:val>
                                            <p:fltVal val="0"/>
                                          </p:val>
                                        </p:tav>
                                      </p:tavLst>
                                    </p:anim>
                                    <p:anim calcmode="lin" valueType="num">
                                      <p:cBhvr>
                                        <p:cTn id="56" dur="1000" fill="hold"/>
                                        <p:tgtEl>
                                          <p:spTgt spid="23"/>
                                        </p:tgtEl>
                                        <p:attrNameLst>
                                          <p:attrName>ppt_h</p:attrName>
                                        </p:attrNameLst>
                                      </p:cBhvr>
                                      <p:tavLst>
                                        <p:tav tm="0">
                                          <p:val>
                                            <p:fltVal val="0"/>
                                          </p:val>
                                        </p:tav>
                                        <p:tav tm="100000">
                                          <p:val>
                                            <p:strVal val="#ppt_h"/>
                                          </p:val>
                                        </p:tav>
                                      </p:tavLst>
                                    </p:anim>
                                    <p:anim calcmode="lin" valueType="num">
                                      <p:cBhvr>
                                        <p:cTn id="57" dur="1000" fill="hold"/>
                                        <p:tgtEl>
                                          <p:spTgt spid="23"/>
                                        </p:tgtEl>
                                        <p:attrNameLst>
                                          <p:attrName>ppt_w</p:attrName>
                                        </p:attrNameLst>
                                      </p:cBhvr>
                                      <p:tavLst>
                                        <p:tav tm="0">
                                          <p:val>
                                            <p:fltVal val="0"/>
                                          </p:val>
                                        </p:tav>
                                        <p:tav tm="100000">
                                          <p:val>
                                            <p:strVal val="#ppt_w"/>
                                          </p:val>
                                        </p:tav>
                                      </p:tavLst>
                                    </p:anim>
                                  </p:childTnLst>
                                </p:cTn>
                              </p:par>
                            </p:childTnLst>
                          </p:cTn>
                        </p:par>
                        <p:par>
                          <p:cTn id="58" fill="hold">
                            <p:stCondLst>
                              <p:cond delay="1000"/>
                            </p:stCondLst>
                            <p:childTnLst>
                              <p:par>
                                <p:cTn id="59" presetID="22" presetClass="entr" presetSubtype="2"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right)">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par>
                                <p:cTn id="67" presetID="35"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style.rotation</p:attrName>
                                        </p:attrNameLst>
                                      </p:cBhvr>
                                      <p:tavLst>
                                        <p:tav tm="0">
                                          <p:val>
                                            <p:fltVal val="720"/>
                                          </p:val>
                                        </p:tav>
                                        <p:tav tm="100000">
                                          <p:val>
                                            <p:fltVal val="0"/>
                                          </p:val>
                                        </p:tav>
                                      </p:tavLst>
                                    </p:anim>
                                    <p:anim calcmode="lin" valueType="num">
                                      <p:cBhvr>
                                        <p:cTn id="71" dur="1000" fill="hold"/>
                                        <p:tgtEl>
                                          <p:spTgt spid="25"/>
                                        </p:tgtEl>
                                        <p:attrNameLst>
                                          <p:attrName>ppt_h</p:attrName>
                                        </p:attrNameLst>
                                      </p:cBhvr>
                                      <p:tavLst>
                                        <p:tav tm="0">
                                          <p:val>
                                            <p:fltVal val="0"/>
                                          </p:val>
                                        </p:tav>
                                        <p:tav tm="100000">
                                          <p:val>
                                            <p:strVal val="#ppt_h"/>
                                          </p:val>
                                        </p:tav>
                                      </p:tavLst>
                                    </p:anim>
                                    <p:anim calcmode="lin" valueType="num">
                                      <p:cBhvr>
                                        <p:cTn id="72" dur="1000" fill="hold"/>
                                        <p:tgtEl>
                                          <p:spTgt spid="25"/>
                                        </p:tgtEl>
                                        <p:attrNameLst>
                                          <p:attrName>ppt_w</p:attrName>
                                        </p:attrNameLst>
                                      </p:cBhvr>
                                      <p:tavLst>
                                        <p:tav tm="0">
                                          <p:val>
                                            <p:fltVal val="0"/>
                                          </p:val>
                                        </p:tav>
                                        <p:tav tm="100000">
                                          <p:val>
                                            <p:strVal val="#ppt_w"/>
                                          </p:val>
                                        </p:tav>
                                      </p:tavLst>
                                    </p:anim>
                                  </p:childTnLst>
                                </p:cTn>
                              </p:par>
                            </p:childTnLst>
                          </p:cTn>
                        </p:par>
                        <p:par>
                          <p:cTn id="73" fill="hold">
                            <p:stCondLst>
                              <p:cond delay="1000"/>
                            </p:stCondLst>
                            <p:childTnLst>
                              <p:par>
                                <p:cTn id="74" presetID="22" presetClass="entr" presetSubtype="2" fill="hold" grpId="0" nodeType="after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wipe(right)">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750" fill="hold"/>
                                        <p:tgtEl>
                                          <p:spTgt spid="27"/>
                                        </p:tgtEl>
                                        <p:attrNameLst>
                                          <p:attrName>ppt_w</p:attrName>
                                        </p:attrNameLst>
                                      </p:cBhvr>
                                      <p:tavLst>
                                        <p:tav tm="0">
                                          <p:val>
                                            <p:fltVal val="0"/>
                                          </p:val>
                                        </p:tav>
                                        <p:tav tm="100000">
                                          <p:val>
                                            <p:strVal val="#ppt_w"/>
                                          </p:val>
                                        </p:tav>
                                      </p:tavLst>
                                    </p:anim>
                                    <p:anim calcmode="lin" valueType="num">
                                      <p:cBhvr>
                                        <p:cTn id="82" dur="750" fill="hold"/>
                                        <p:tgtEl>
                                          <p:spTgt spid="27"/>
                                        </p:tgtEl>
                                        <p:attrNameLst>
                                          <p:attrName>ppt_h</p:attrName>
                                        </p:attrNameLst>
                                      </p:cBhvr>
                                      <p:tavLst>
                                        <p:tav tm="0">
                                          <p:val>
                                            <p:fltVal val="0"/>
                                          </p:val>
                                        </p:tav>
                                        <p:tav tm="100000">
                                          <p:val>
                                            <p:strVal val="#ppt_h"/>
                                          </p:val>
                                        </p:tav>
                                      </p:tavLst>
                                    </p:anim>
                                    <p:anim calcmode="lin" valueType="num">
                                      <p:cBhvr>
                                        <p:cTn id="83" dur="750" fill="hold"/>
                                        <p:tgtEl>
                                          <p:spTgt spid="27"/>
                                        </p:tgtEl>
                                        <p:attrNameLst>
                                          <p:attrName>style.rotation</p:attrName>
                                        </p:attrNameLst>
                                      </p:cBhvr>
                                      <p:tavLst>
                                        <p:tav tm="0">
                                          <p:val>
                                            <p:fltVal val="90"/>
                                          </p:val>
                                        </p:tav>
                                        <p:tav tm="100000">
                                          <p:val>
                                            <p:fltVal val="0"/>
                                          </p:val>
                                        </p:tav>
                                      </p:tavLst>
                                    </p:anim>
                                    <p:animEffect transition="in" filter="fade">
                                      <p:cBhvr>
                                        <p:cTn id="84" dur="75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750" fill="hold"/>
                                        <p:tgtEl>
                                          <p:spTgt spid="28"/>
                                        </p:tgtEl>
                                        <p:attrNameLst>
                                          <p:attrName>ppt_w</p:attrName>
                                        </p:attrNameLst>
                                      </p:cBhvr>
                                      <p:tavLst>
                                        <p:tav tm="0">
                                          <p:val>
                                            <p:fltVal val="0"/>
                                          </p:val>
                                        </p:tav>
                                        <p:tav tm="100000">
                                          <p:val>
                                            <p:strVal val="#ppt_w"/>
                                          </p:val>
                                        </p:tav>
                                      </p:tavLst>
                                    </p:anim>
                                    <p:anim calcmode="lin" valueType="num">
                                      <p:cBhvr>
                                        <p:cTn id="90" dur="750" fill="hold"/>
                                        <p:tgtEl>
                                          <p:spTgt spid="28"/>
                                        </p:tgtEl>
                                        <p:attrNameLst>
                                          <p:attrName>ppt_h</p:attrName>
                                        </p:attrNameLst>
                                      </p:cBhvr>
                                      <p:tavLst>
                                        <p:tav tm="0">
                                          <p:val>
                                            <p:fltVal val="0"/>
                                          </p:val>
                                        </p:tav>
                                        <p:tav tm="100000">
                                          <p:val>
                                            <p:strVal val="#ppt_h"/>
                                          </p:val>
                                        </p:tav>
                                      </p:tavLst>
                                    </p:anim>
                                    <p:anim calcmode="lin" valueType="num">
                                      <p:cBhvr>
                                        <p:cTn id="91" dur="750" fill="hold"/>
                                        <p:tgtEl>
                                          <p:spTgt spid="28"/>
                                        </p:tgtEl>
                                        <p:attrNameLst>
                                          <p:attrName>style.rotation</p:attrName>
                                        </p:attrNameLst>
                                      </p:cBhvr>
                                      <p:tavLst>
                                        <p:tav tm="0">
                                          <p:val>
                                            <p:fltVal val="90"/>
                                          </p:val>
                                        </p:tav>
                                        <p:tav tm="100000">
                                          <p:val>
                                            <p:fltVal val="0"/>
                                          </p:val>
                                        </p:tav>
                                      </p:tavLst>
                                    </p:anim>
                                    <p:animEffect transition="in" filter="fade">
                                      <p:cBhvr>
                                        <p:cTn id="92" dur="75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left)">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750" fill="hold"/>
                                        <p:tgtEl>
                                          <p:spTgt spid="30"/>
                                        </p:tgtEl>
                                        <p:attrNameLst>
                                          <p:attrName>ppt_w</p:attrName>
                                        </p:attrNameLst>
                                      </p:cBhvr>
                                      <p:tavLst>
                                        <p:tav tm="0">
                                          <p:val>
                                            <p:fltVal val="0"/>
                                          </p:val>
                                        </p:tav>
                                        <p:tav tm="100000">
                                          <p:val>
                                            <p:strVal val="#ppt_w"/>
                                          </p:val>
                                        </p:tav>
                                      </p:tavLst>
                                    </p:anim>
                                    <p:anim calcmode="lin" valueType="num">
                                      <p:cBhvr>
                                        <p:cTn id="103" dur="750" fill="hold"/>
                                        <p:tgtEl>
                                          <p:spTgt spid="30"/>
                                        </p:tgtEl>
                                        <p:attrNameLst>
                                          <p:attrName>ppt_h</p:attrName>
                                        </p:attrNameLst>
                                      </p:cBhvr>
                                      <p:tavLst>
                                        <p:tav tm="0">
                                          <p:val>
                                            <p:fltVal val="0"/>
                                          </p:val>
                                        </p:tav>
                                        <p:tav tm="100000">
                                          <p:val>
                                            <p:strVal val="#ppt_h"/>
                                          </p:val>
                                        </p:tav>
                                      </p:tavLst>
                                    </p:anim>
                                    <p:anim calcmode="lin" valueType="num">
                                      <p:cBhvr>
                                        <p:cTn id="104" dur="750" fill="hold"/>
                                        <p:tgtEl>
                                          <p:spTgt spid="30"/>
                                        </p:tgtEl>
                                        <p:attrNameLst>
                                          <p:attrName>style.rotation</p:attrName>
                                        </p:attrNameLst>
                                      </p:cBhvr>
                                      <p:tavLst>
                                        <p:tav tm="0">
                                          <p:val>
                                            <p:fltVal val="90"/>
                                          </p:val>
                                        </p:tav>
                                        <p:tav tm="100000">
                                          <p:val>
                                            <p:fltVal val="0"/>
                                          </p:val>
                                        </p:tav>
                                      </p:tavLst>
                                    </p:anim>
                                    <p:animEffect transition="in" filter="fade">
                                      <p:cBhvr>
                                        <p:cTn id="105" dur="750"/>
                                        <p:tgtEl>
                                          <p:spTgt spid="30"/>
                                        </p:tgtEl>
                                      </p:cBhvr>
                                    </p:animEffect>
                                  </p:childTnLst>
                                </p:cTn>
                              </p:par>
                            </p:childTnLst>
                          </p:cTn>
                        </p:par>
                      </p:childTnLst>
                    </p:cTn>
                  </p:par>
                  <p:par>
                    <p:cTn id="106" fill="hold">
                      <p:stCondLst>
                        <p:cond delay="indefinite"/>
                      </p:stCondLst>
                      <p:childTnLst>
                        <p:par>
                          <p:cTn id="107" fill="hold">
                            <p:stCondLst>
                              <p:cond delay="0"/>
                            </p:stCondLst>
                            <p:childTnLst>
                              <p:par>
                                <p:cTn id="108" presetID="31" presetClass="entr" presetSubtype="0" fill="hold" grpId="0" nodeType="clickEffect">
                                  <p:stCondLst>
                                    <p:cond delay="0"/>
                                  </p:stCondLst>
                                  <p:childTnLst>
                                    <p:set>
                                      <p:cBhvr>
                                        <p:cTn id="109" dur="1" fill="hold">
                                          <p:stCondLst>
                                            <p:cond delay="0"/>
                                          </p:stCondLst>
                                        </p:cTn>
                                        <p:tgtEl>
                                          <p:spTgt spid="34"/>
                                        </p:tgtEl>
                                        <p:attrNameLst>
                                          <p:attrName>style.visibility</p:attrName>
                                        </p:attrNameLst>
                                      </p:cBhvr>
                                      <p:to>
                                        <p:strVal val="visible"/>
                                      </p:to>
                                    </p:set>
                                    <p:anim calcmode="lin" valueType="num">
                                      <p:cBhvr>
                                        <p:cTn id="110" dur="750" fill="hold"/>
                                        <p:tgtEl>
                                          <p:spTgt spid="34"/>
                                        </p:tgtEl>
                                        <p:attrNameLst>
                                          <p:attrName>ppt_w</p:attrName>
                                        </p:attrNameLst>
                                      </p:cBhvr>
                                      <p:tavLst>
                                        <p:tav tm="0">
                                          <p:val>
                                            <p:fltVal val="0"/>
                                          </p:val>
                                        </p:tav>
                                        <p:tav tm="100000">
                                          <p:val>
                                            <p:strVal val="#ppt_w"/>
                                          </p:val>
                                        </p:tav>
                                      </p:tavLst>
                                    </p:anim>
                                    <p:anim calcmode="lin" valueType="num">
                                      <p:cBhvr>
                                        <p:cTn id="111" dur="750" fill="hold"/>
                                        <p:tgtEl>
                                          <p:spTgt spid="34"/>
                                        </p:tgtEl>
                                        <p:attrNameLst>
                                          <p:attrName>ppt_h</p:attrName>
                                        </p:attrNameLst>
                                      </p:cBhvr>
                                      <p:tavLst>
                                        <p:tav tm="0">
                                          <p:val>
                                            <p:fltVal val="0"/>
                                          </p:val>
                                        </p:tav>
                                        <p:tav tm="100000">
                                          <p:val>
                                            <p:strVal val="#ppt_h"/>
                                          </p:val>
                                        </p:tav>
                                      </p:tavLst>
                                    </p:anim>
                                    <p:anim calcmode="lin" valueType="num">
                                      <p:cBhvr>
                                        <p:cTn id="112" dur="750" fill="hold"/>
                                        <p:tgtEl>
                                          <p:spTgt spid="34"/>
                                        </p:tgtEl>
                                        <p:attrNameLst>
                                          <p:attrName>style.rotation</p:attrName>
                                        </p:attrNameLst>
                                      </p:cBhvr>
                                      <p:tavLst>
                                        <p:tav tm="0">
                                          <p:val>
                                            <p:fltVal val="90"/>
                                          </p:val>
                                        </p:tav>
                                        <p:tav tm="100000">
                                          <p:val>
                                            <p:fltVal val="0"/>
                                          </p:val>
                                        </p:tav>
                                      </p:tavLst>
                                    </p:anim>
                                    <p:animEffect transition="in" filter="fade">
                                      <p:cBhvr>
                                        <p:cTn id="113" dur="750"/>
                                        <p:tgtEl>
                                          <p:spTgt spid="34"/>
                                        </p:tgtEl>
                                      </p:cBhvr>
                                    </p:animEffect>
                                  </p:childTnLst>
                                </p:cTn>
                              </p:par>
                            </p:childTnLst>
                          </p:cTn>
                        </p:par>
                        <p:par>
                          <p:cTn id="114" fill="hold">
                            <p:stCondLst>
                              <p:cond delay="750"/>
                            </p:stCondLst>
                            <p:childTnLst>
                              <p:par>
                                <p:cTn id="115" presetID="31" presetClass="entr" presetSubtype="0" fill="hold" grpId="0" nodeType="afterEffect">
                                  <p:stCondLst>
                                    <p:cond delay="0"/>
                                  </p:stCondLst>
                                  <p:childTnLst>
                                    <p:set>
                                      <p:cBhvr>
                                        <p:cTn id="116" dur="1" fill="hold">
                                          <p:stCondLst>
                                            <p:cond delay="0"/>
                                          </p:stCondLst>
                                        </p:cTn>
                                        <p:tgtEl>
                                          <p:spTgt spid="35"/>
                                        </p:tgtEl>
                                        <p:attrNameLst>
                                          <p:attrName>style.visibility</p:attrName>
                                        </p:attrNameLst>
                                      </p:cBhvr>
                                      <p:to>
                                        <p:strVal val="visible"/>
                                      </p:to>
                                    </p:set>
                                    <p:anim calcmode="lin" valueType="num">
                                      <p:cBhvr>
                                        <p:cTn id="117" dur="750" fill="hold"/>
                                        <p:tgtEl>
                                          <p:spTgt spid="35"/>
                                        </p:tgtEl>
                                        <p:attrNameLst>
                                          <p:attrName>ppt_w</p:attrName>
                                        </p:attrNameLst>
                                      </p:cBhvr>
                                      <p:tavLst>
                                        <p:tav tm="0">
                                          <p:val>
                                            <p:fltVal val="0"/>
                                          </p:val>
                                        </p:tav>
                                        <p:tav tm="100000">
                                          <p:val>
                                            <p:strVal val="#ppt_w"/>
                                          </p:val>
                                        </p:tav>
                                      </p:tavLst>
                                    </p:anim>
                                    <p:anim calcmode="lin" valueType="num">
                                      <p:cBhvr>
                                        <p:cTn id="118" dur="750" fill="hold"/>
                                        <p:tgtEl>
                                          <p:spTgt spid="35"/>
                                        </p:tgtEl>
                                        <p:attrNameLst>
                                          <p:attrName>ppt_h</p:attrName>
                                        </p:attrNameLst>
                                      </p:cBhvr>
                                      <p:tavLst>
                                        <p:tav tm="0">
                                          <p:val>
                                            <p:fltVal val="0"/>
                                          </p:val>
                                        </p:tav>
                                        <p:tav tm="100000">
                                          <p:val>
                                            <p:strVal val="#ppt_h"/>
                                          </p:val>
                                        </p:tav>
                                      </p:tavLst>
                                    </p:anim>
                                    <p:anim calcmode="lin" valueType="num">
                                      <p:cBhvr>
                                        <p:cTn id="119" dur="750" fill="hold"/>
                                        <p:tgtEl>
                                          <p:spTgt spid="35"/>
                                        </p:tgtEl>
                                        <p:attrNameLst>
                                          <p:attrName>style.rotation</p:attrName>
                                        </p:attrNameLst>
                                      </p:cBhvr>
                                      <p:tavLst>
                                        <p:tav tm="0">
                                          <p:val>
                                            <p:fltVal val="90"/>
                                          </p:val>
                                        </p:tav>
                                        <p:tav tm="100000">
                                          <p:val>
                                            <p:fltVal val="0"/>
                                          </p:val>
                                        </p:tav>
                                      </p:tavLst>
                                    </p:anim>
                                    <p:animEffect transition="in" filter="fade">
                                      <p:cBhvr>
                                        <p:cTn id="120" dur="750"/>
                                        <p:tgtEl>
                                          <p:spTgt spid="35"/>
                                        </p:tgtEl>
                                      </p:cBhvr>
                                    </p:animEffect>
                                  </p:childTnLst>
                                </p:cTn>
                              </p:par>
                            </p:childTnLst>
                          </p:cTn>
                        </p:par>
                      </p:childTnLst>
                    </p:cTn>
                  </p:par>
                  <p:par>
                    <p:cTn id="121" fill="hold">
                      <p:stCondLst>
                        <p:cond delay="indefinite"/>
                      </p:stCondLst>
                      <p:childTnLst>
                        <p:par>
                          <p:cTn id="122" fill="hold">
                            <p:stCondLst>
                              <p:cond delay="0"/>
                            </p:stCondLst>
                            <p:childTnLst>
                              <p:par>
                                <p:cTn id="123" presetID="47" presetClass="entr" presetSubtype="0" fill="hold" nodeType="click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fade">
                                      <p:cBhvr>
                                        <p:cTn id="125" dur="1000"/>
                                        <p:tgtEl>
                                          <p:spTgt spid="36"/>
                                        </p:tgtEl>
                                      </p:cBhvr>
                                    </p:animEffect>
                                    <p:anim calcmode="lin" valueType="num">
                                      <p:cBhvr>
                                        <p:cTn id="126" dur="1000" fill="hold"/>
                                        <p:tgtEl>
                                          <p:spTgt spid="36"/>
                                        </p:tgtEl>
                                        <p:attrNameLst>
                                          <p:attrName>ppt_x</p:attrName>
                                        </p:attrNameLst>
                                      </p:cBhvr>
                                      <p:tavLst>
                                        <p:tav tm="0">
                                          <p:val>
                                            <p:strVal val="#ppt_x"/>
                                          </p:val>
                                        </p:tav>
                                        <p:tav tm="100000">
                                          <p:val>
                                            <p:strVal val="#ppt_x"/>
                                          </p:val>
                                        </p:tav>
                                      </p:tavLst>
                                    </p:anim>
                                    <p:anim calcmode="lin" valueType="num">
                                      <p:cBhvr>
                                        <p:cTn id="12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6" presetClass="entr" presetSubtype="37" fill="hold"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barn(outVertical)">
                                      <p:cBhvr>
                                        <p:cTn id="132" dur="500"/>
                                        <p:tgtEl>
                                          <p:spTgt spid="37"/>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37" fill="hold" nodeType="click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barn(outVertical)">
                                      <p:cBhvr>
                                        <p:cTn id="137" dur="500"/>
                                        <p:tgtEl>
                                          <p:spTgt spid="38"/>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37" fill="hold" nodeType="clickEffect">
                                  <p:stCondLst>
                                    <p:cond delay="0"/>
                                  </p:stCondLst>
                                  <p:childTnLst>
                                    <p:set>
                                      <p:cBhvr>
                                        <p:cTn id="141" dur="1" fill="hold">
                                          <p:stCondLst>
                                            <p:cond delay="0"/>
                                          </p:stCondLst>
                                        </p:cTn>
                                        <p:tgtEl>
                                          <p:spTgt spid="39"/>
                                        </p:tgtEl>
                                        <p:attrNameLst>
                                          <p:attrName>style.visibility</p:attrName>
                                        </p:attrNameLst>
                                      </p:cBhvr>
                                      <p:to>
                                        <p:strVal val="visible"/>
                                      </p:to>
                                    </p:set>
                                    <p:animEffect transition="in" filter="barn(outVertical)">
                                      <p:cBhvr>
                                        <p:cTn id="142" dur="500"/>
                                        <p:tgtEl>
                                          <p:spTgt spid="39"/>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37" fill="hold" nodeType="clickEffect">
                                  <p:stCondLst>
                                    <p:cond delay="0"/>
                                  </p:stCondLst>
                                  <p:childTnLst>
                                    <p:set>
                                      <p:cBhvr>
                                        <p:cTn id="146" dur="1" fill="hold">
                                          <p:stCondLst>
                                            <p:cond delay="0"/>
                                          </p:stCondLst>
                                        </p:cTn>
                                        <p:tgtEl>
                                          <p:spTgt spid="68"/>
                                        </p:tgtEl>
                                        <p:attrNameLst>
                                          <p:attrName>style.visibility</p:attrName>
                                        </p:attrNameLst>
                                      </p:cBhvr>
                                      <p:to>
                                        <p:strVal val="visible"/>
                                      </p:to>
                                    </p:set>
                                    <p:animEffect transition="in" filter="barn(outVertical)">
                                      <p:cBhvr>
                                        <p:cTn id="147" dur="500"/>
                                        <p:tgtEl>
                                          <p:spTgt spid="68"/>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37" fill="hold" nodeType="click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barn(outVertical)">
                                      <p:cBhvr>
                                        <p:cTn id="152" dur="500"/>
                                        <p:tgtEl>
                                          <p:spTgt spid="40"/>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37" fill="hold"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barn(outVertical)">
                                      <p:cBhvr>
                                        <p:cTn id="157" dur="500"/>
                                        <p:tgtEl>
                                          <p:spTgt spid="41"/>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37" fill="hold" nodeType="clickEffect">
                                  <p:stCondLst>
                                    <p:cond delay="0"/>
                                  </p:stCondLst>
                                  <p:childTnLst>
                                    <p:set>
                                      <p:cBhvr>
                                        <p:cTn id="161" dur="1" fill="hold">
                                          <p:stCondLst>
                                            <p:cond delay="0"/>
                                          </p:stCondLst>
                                        </p:cTn>
                                        <p:tgtEl>
                                          <p:spTgt spid="42"/>
                                        </p:tgtEl>
                                        <p:attrNameLst>
                                          <p:attrName>style.visibility</p:attrName>
                                        </p:attrNameLst>
                                      </p:cBhvr>
                                      <p:to>
                                        <p:strVal val="visible"/>
                                      </p:to>
                                    </p:set>
                                    <p:animEffect transition="in" filter="barn(outVertical)">
                                      <p:cBhvr>
                                        <p:cTn id="162" dur="500"/>
                                        <p:tgtEl>
                                          <p:spTgt spid="42"/>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37" fill="hold" nodeType="clickEffect">
                                  <p:stCondLst>
                                    <p:cond delay="0"/>
                                  </p:stCondLst>
                                  <p:childTnLst>
                                    <p:set>
                                      <p:cBhvr>
                                        <p:cTn id="166" dur="1" fill="hold">
                                          <p:stCondLst>
                                            <p:cond delay="0"/>
                                          </p:stCondLst>
                                        </p:cTn>
                                        <p:tgtEl>
                                          <p:spTgt spid="43"/>
                                        </p:tgtEl>
                                        <p:attrNameLst>
                                          <p:attrName>style.visibility</p:attrName>
                                        </p:attrNameLst>
                                      </p:cBhvr>
                                      <p:to>
                                        <p:strVal val="visible"/>
                                      </p:to>
                                    </p:set>
                                    <p:animEffect transition="in" filter="barn(outVertical)">
                                      <p:cBhvr>
                                        <p:cTn id="167" dur="500"/>
                                        <p:tgtEl>
                                          <p:spTgt spid="43"/>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grpId="0" nodeType="clickEffect">
                                  <p:stCondLst>
                                    <p:cond delay="0"/>
                                  </p:stCondLst>
                                  <p:childTnLst>
                                    <p:set>
                                      <p:cBhvr>
                                        <p:cTn id="171" dur="1" fill="hold">
                                          <p:stCondLst>
                                            <p:cond delay="0"/>
                                          </p:stCondLst>
                                        </p:cTn>
                                        <p:tgtEl>
                                          <p:spTgt spid="45"/>
                                        </p:tgtEl>
                                        <p:attrNameLst>
                                          <p:attrName>style.visibility</p:attrName>
                                        </p:attrNameLst>
                                      </p:cBhvr>
                                      <p:to>
                                        <p:strVal val="visible"/>
                                      </p:to>
                                    </p:set>
                                    <p:animEffect transition="in" filter="wipe(left)">
                                      <p:cBhvr>
                                        <p:cTn id="172" dur="500"/>
                                        <p:tgtEl>
                                          <p:spTgt spid="45"/>
                                        </p:tgtEl>
                                      </p:cBhvr>
                                    </p:animEffect>
                                  </p:childTnLst>
                                </p:cTn>
                              </p:par>
                              <p:par>
                                <p:cTn id="173" presetID="35" presetClass="entr" presetSubtype="0" fill="hold" grpId="0" nodeType="withEffect">
                                  <p:stCondLst>
                                    <p:cond delay="0"/>
                                  </p:stCondLst>
                                  <p:childTnLst>
                                    <p:set>
                                      <p:cBhvr>
                                        <p:cTn id="174" dur="1" fill="hold">
                                          <p:stCondLst>
                                            <p:cond delay="0"/>
                                          </p:stCondLst>
                                        </p:cTn>
                                        <p:tgtEl>
                                          <p:spTgt spid="46"/>
                                        </p:tgtEl>
                                        <p:attrNameLst>
                                          <p:attrName>style.visibility</p:attrName>
                                        </p:attrNameLst>
                                      </p:cBhvr>
                                      <p:to>
                                        <p:strVal val="visible"/>
                                      </p:to>
                                    </p:set>
                                    <p:animEffect transition="in" filter="fade">
                                      <p:cBhvr>
                                        <p:cTn id="175" dur="1000"/>
                                        <p:tgtEl>
                                          <p:spTgt spid="46"/>
                                        </p:tgtEl>
                                      </p:cBhvr>
                                    </p:animEffect>
                                    <p:anim calcmode="lin" valueType="num">
                                      <p:cBhvr>
                                        <p:cTn id="176" dur="1000" fill="hold"/>
                                        <p:tgtEl>
                                          <p:spTgt spid="46"/>
                                        </p:tgtEl>
                                        <p:attrNameLst>
                                          <p:attrName>style.rotation</p:attrName>
                                        </p:attrNameLst>
                                      </p:cBhvr>
                                      <p:tavLst>
                                        <p:tav tm="0">
                                          <p:val>
                                            <p:fltVal val="720"/>
                                          </p:val>
                                        </p:tav>
                                        <p:tav tm="100000">
                                          <p:val>
                                            <p:fltVal val="0"/>
                                          </p:val>
                                        </p:tav>
                                      </p:tavLst>
                                    </p:anim>
                                    <p:anim calcmode="lin" valueType="num">
                                      <p:cBhvr>
                                        <p:cTn id="177" dur="1000" fill="hold"/>
                                        <p:tgtEl>
                                          <p:spTgt spid="46"/>
                                        </p:tgtEl>
                                        <p:attrNameLst>
                                          <p:attrName>ppt_h</p:attrName>
                                        </p:attrNameLst>
                                      </p:cBhvr>
                                      <p:tavLst>
                                        <p:tav tm="0">
                                          <p:val>
                                            <p:fltVal val="0"/>
                                          </p:val>
                                        </p:tav>
                                        <p:tav tm="100000">
                                          <p:val>
                                            <p:strVal val="#ppt_h"/>
                                          </p:val>
                                        </p:tav>
                                      </p:tavLst>
                                    </p:anim>
                                    <p:anim calcmode="lin" valueType="num">
                                      <p:cBhvr>
                                        <p:cTn id="178" dur="1000" fill="hold"/>
                                        <p:tgtEl>
                                          <p:spTgt spid="46"/>
                                        </p:tgtEl>
                                        <p:attrNameLst>
                                          <p:attrName>ppt_w</p:attrName>
                                        </p:attrNameLst>
                                      </p:cBhvr>
                                      <p:tavLst>
                                        <p:tav tm="0">
                                          <p:val>
                                            <p:fltVal val="0"/>
                                          </p:val>
                                        </p:tav>
                                        <p:tav tm="100000">
                                          <p:val>
                                            <p:strVal val="#ppt_w"/>
                                          </p:val>
                                        </p:tav>
                                      </p:tavLst>
                                    </p:anim>
                                  </p:childTnLst>
                                </p:cTn>
                              </p:par>
                            </p:childTnLst>
                          </p:cTn>
                        </p:par>
                        <p:par>
                          <p:cTn id="179" fill="hold">
                            <p:stCondLst>
                              <p:cond delay="1000"/>
                            </p:stCondLst>
                            <p:childTnLst>
                              <p:par>
                                <p:cTn id="180" presetID="22" presetClass="entr" presetSubtype="2" fill="hold" grpId="0" nodeType="afterEffect">
                                  <p:stCondLst>
                                    <p:cond delay="0"/>
                                  </p:stCondLst>
                                  <p:childTnLst>
                                    <p:set>
                                      <p:cBhvr>
                                        <p:cTn id="181" dur="1" fill="hold">
                                          <p:stCondLst>
                                            <p:cond delay="0"/>
                                          </p:stCondLst>
                                        </p:cTn>
                                        <p:tgtEl>
                                          <p:spTgt spid="44"/>
                                        </p:tgtEl>
                                        <p:attrNameLst>
                                          <p:attrName>style.visibility</p:attrName>
                                        </p:attrNameLst>
                                      </p:cBhvr>
                                      <p:to>
                                        <p:strVal val="visible"/>
                                      </p:to>
                                    </p:set>
                                    <p:animEffect transition="in" filter="wipe(right)">
                                      <p:cBhvr>
                                        <p:cTn id="182" dur="500"/>
                                        <p:tgtEl>
                                          <p:spTgt spid="44"/>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48"/>
                                        </p:tgtEl>
                                        <p:attrNameLst>
                                          <p:attrName>style.visibility</p:attrName>
                                        </p:attrNameLst>
                                      </p:cBhvr>
                                      <p:to>
                                        <p:strVal val="visible"/>
                                      </p:to>
                                    </p:set>
                                    <p:animEffect transition="in" filter="wipe(left)">
                                      <p:cBhvr>
                                        <p:cTn id="187" dur="500"/>
                                        <p:tgtEl>
                                          <p:spTgt spid="48"/>
                                        </p:tgtEl>
                                      </p:cBhvr>
                                    </p:animEffect>
                                  </p:childTnLst>
                                </p:cTn>
                              </p:par>
                              <p:par>
                                <p:cTn id="188" presetID="35" presetClass="entr" presetSubtype="0" fill="hold" grpId="0" nodeType="withEffect">
                                  <p:stCondLst>
                                    <p:cond delay="0"/>
                                  </p:stCondLst>
                                  <p:childTnLst>
                                    <p:set>
                                      <p:cBhvr>
                                        <p:cTn id="189" dur="1" fill="hold">
                                          <p:stCondLst>
                                            <p:cond delay="0"/>
                                          </p:stCondLst>
                                        </p:cTn>
                                        <p:tgtEl>
                                          <p:spTgt spid="49"/>
                                        </p:tgtEl>
                                        <p:attrNameLst>
                                          <p:attrName>style.visibility</p:attrName>
                                        </p:attrNameLst>
                                      </p:cBhvr>
                                      <p:to>
                                        <p:strVal val="visible"/>
                                      </p:to>
                                    </p:set>
                                    <p:animEffect transition="in" filter="fade">
                                      <p:cBhvr>
                                        <p:cTn id="190" dur="1000"/>
                                        <p:tgtEl>
                                          <p:spTgt spid="49"/>
                                        </p:tgtEl>
                                      </p:cBhvr>
                                    </p:animEffect>
                                    <p:anim calcmode="lin" valueType="num">
                                      <p:cBhvr>
                                        <p:cTn id="191" dur="1000" fill="hold"/>
                                        <p:tgtEl>
                                          <p:spTgt spid="49"/>
                                        </p:tgtEl>
                                        <p:attrNameLst>
                                          <p:attrName>style.rotation</p:attrName>
                                        </p:attrNameLst>
                                      </p:cBhvr>
                                      <p:tavLst>
                                        <p:tav tm="0">
                                          <p:val>
                                            <p:fltVal val="720"/>
                                          </p:val>
                                        </p:tav>
                                        <p:tav tm="100000">
                                          <p:val>
                                            <p:fltVal val="0"/>
                                          </p:val>
                                        </p:tav>
                                      </p:tavLst>
                                    </p:anim>
                                    <p:anim calcmode="lin" valueType="num">
                                      <p:cBhvr>
                                        <p:cTn id="192" dur="1000" fill="hold"/>
                                        <p:tgtEl>
                                          <p:spTgt spid="49"/>
                                        </p:tgtEl>
                                        <p:attrNameLst>
                                          <p:attrName>ppt_h</p:attrName>
                                        </p:attrNameLst>
                                      </p:cBhvr>
                                      <p:tavLst>
                                        <p:tav tm="0">
                                          <p:val>
                                            <p:fltVal val="0"/>
                                          </p:val>
                                        </p:tav>
                                        <p:tav tm="100000">
                                          <p:val>
                                            <p:strVal val="#ppt_h"/>
                                          </p:val>
                                        </p:tav>
                                      </p:tavLst>
                                    </p:anim>
                                    <p:anim calcmode="lin" valueType="num">
                                      <p:cBhvr>
                                        <p:cTn id="193" dur="1000" fill="hold"/>
                                        <p:tgtEl>
                                          <p:spTgt spid="49"/>
                                        </p:tgtEl>
                                        <p:attrNameLst>
                                          <p:attrName>ppt_w</p:attrName>
                                        </p:attrNameLst>
                                      </p:cBhvr>
                                      <p:tavLst>
                                        <p:tav tm="0">
                                          <p:val>
                                            <p:fltVal val="0"/>
                                          </p:val>
                                        </p:tav>
                                        <p:tav tm="100000">
                                          <p:val>
                                            <p:strVal val="#ppt_w"/>
                                          </p:val>
                                        </p:tav>
                                      </p:tavLst>
                                    </p:anim>
                                  </p:childTnLst>
                                </p:cTn>
                              </p:par>
                            </p:childTnLst>
                          </p:cTn>
                        </p:par>
                        <p:par>
                          <p:cTn id="194" fill="hold">
                            <p:stCondLst>
                              <p:cond delay="1000"/>
                            </p:stCondLst>
                            <p:childTnLst>
                              <p:par>
                                <p:cTn id="195" presetID="22" presetClass="entr" presetSubtype="2"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wipe(right)">
                                      <p:cBhvr>
                                        <p:cTn id="197" dur="500"/>
                                        <p:tgtEl>
                                          <p:spTgt spid="50"/>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8" fill="hold" grpId="0" nodeType="clickEffect">
                                  <p:stCondLst>
                                    <p:cond delay="0"/>
                                  </p:stCondLst>
                                  <p:childTnLst>
                                    <p:set>
                                      <p:cBhvr>
                                        <p:cTn id="201" dur="1" fill="hold">
                                          <p:stCondLst>
                                            <p:cond delay="0"/>
                                          </p:stCondLst>
                                        </p:cTn>
                                        <p:tgtEl>
                                          <p:spTgt spid="51"/>
                                        </p:tgtEl>
                                        <p:attrNameLst>
                                          <p:attrName>style.visibility</p:attrName>
                                        </p:attrNameLst>
                                      </p:cBhvr>
                                      <p:to>
                                        <p:strVal val="visible"/>
                                      </p:to>
                                    </p:set>
                                    <p:animEffect transition="in" filter="wipe(left)">
                                      <p:cBhvr>
                                        <p:cTn id="202" dur="500"/>
                                        <p:tgtEl>
                                          <p:spTgt spid="51"/>
                                        </p:tgtEl>
                                      </p:cBhvr>
                                    </p:animEffect>
                                  </p:childTnLst>
                                </p:cTn>
                              </p:par>
                              <p:par>
                                <p:cTn id="203" presetID="35" presetClass="entr" presetSubtype="0" fill="hold" grpId="0" nodeType="withEffect">
                                  <p:stCondLst>
                                    <p:cond delay="0"/>
                                  </p:stCondLst>
                                  <p:childTnLst>
                                    <p:set>
                                      <p:cBhvr>
                                        <p:cTn id="204" dur="1" fill="hold">
                                          <p:stCondLst>
                                            <p:cond delay="0"/>
                                          </p:stCondLst>
                                        </p:cTn>
                                        <p:tgtEl>
                                          <p:spTgt spid="52"/>
                                        </p:tgtEl>
                                        <p:attrNameLst>
                                          <p:attrName>style.visibility</p:attrName>
                                        </p:attrNameLst>
                                      </p:cBhvr>
                                      <p:to>
                                        <p:strVal val="visible"/>
                                      </p:to>
                                    </p:set>
                                    <p:animEffect transition="in" filter="fade">
                                      <p:cBhvr>
                                        <p:cTn id="205" dur="1000"/>
                                        <p:tgtEl>
                                          <p:spTgt spid="52"/>
                                        </p:tgtEl>
                                      </p:cBhvr>
                                    </p:animEffect>
                                    <p:anim calcmode="lin" valueType="num">
                                      <p:cBhvr>
                                        <p:cTn id="206" dur="1000" fill="hold"/>
                                        <p:tgtEl>
                                          <p:spTgt spid="52"/>
                                        </p:tgtEl>
                                        <p:attrNameLst>
                                          <p:attrName>style.rotation</p:attrName>
                                        </p:attrNameLst>
                                      </p:cBhvr>
                                      <p:tavLst>
                                        <p:tav tm="0">
                                          <p:val>
                                            <p:fltVal val="720"/>
                                          </p:val>
                                        </p:tav>
                                        <p:tav tm="100000">
                                          <p:val>
                                            <p:fltVal val="0"/>
                                          </p:val>
                                        </p:tav>
                                      </p:tavLst>
                                    </p:anim>
                                    <p:anim calcmode="lin" valueType="num">
                                      <p:cBhvr>
                                        <p:cTn id="207" dur="1000" fill="hold"/>
                                        <p:tgtEl>
                                          <p:spTgt spid="52"/>
                                        </p:tgtEl>
                                        <p:attrNameLst>
                                          <p:attrName>ppt_h</p:attrName>
                                        </p:attrNameLst>
                                      </p:cBhvr>
                                      <p:tavLst>
                                        <p:tav tm="0">
                                          <p:val>
                                            <p:fltVal val="0"/>
                                          </p:val>
                                        </p:tav>
                                        <p:tav tm="100000">
                                          <p:val>
                                            <p:strVal val="#ppt_h"/>
                                          </p:val>
                                        </p:tav>
                                      </p:tavLst>
                                    </p:anim>
                                    <p:anim calcmode="lin" valueType="num">
                                      <p:cBhvr>
                                        <p:cTn id="208" dur="1000" fill="hold"/>
                                        <p:tgtEl>
                                          <p:spTgt spid="52"/>
                                        </p:tgtEl>
                                        <p:attrNameLst>
                                          <p:attrName>ppt_w</p:attrName>
                                        </p:attrNameLst>
                                      </p:cBhvr>
                                      <p:tavLst>
                                        <p:tav tm="0">
                                          <p:val>
                                            <p:fltVal val="0"/>
                                          </p:val>
                                        </p:tav>
                                        <p:tav tm="100000">
                                          <p:val>
                                            <p:strVal val="#ppt_w"/>
                                          </p:val>
                                        </p:tav>
                                      </p:tavLst>
                                    </p:anim>
                                  </p:childTnLst>
                                </p:cTn>
                              </p:par>
                            </p:childTnLst>
                          </p:cTn>
                        </p:par>
                        <p:par>
                          <p:cTn id="209" fill="hold">
                            <p:stCondLst>
                              <p:cond delay="1000"/>
                            </p:stCondLst>
                            <p:childTnLst>
                              <p:par>
                                <p:cTn id="210" presetID="22" presetClass="entr" presetSubtype="2" fill="hold" grpId="0" nodeType="afterEffect">
                                  <p:stCondLst>
                                    <p:cond delay="0"/>
                                  </p:stCondLst>
                                  <p:childTnLst>
                                    <p:set>
                                      <p:cBhvr>
                                        <p:cTn id="211" dur="1" fill="hold">
                                          <p:stCondLst>
                                            <p:cond delay="0"/>
                                          </p:stCondLst>
                                        </p:cTn>
                                        <p:tgtEl>
                                          <p:spTgt spid="53"/>
                                        </p:tgtEl>
                                        <p:attrNameLst>
                                          <p:attrName>style.visibility</p:attrName>
                                        </p:attrNameLst>
                                      </p:cBhvr>
                                      <p:to>
                                        <p:strVal val="visible"/>
                                      </p:to>
                                    </p:set>
                                    <p:animEffect transition="in" filter="wipe(right)">
                                      <p:cBhvr>
                                        <p:cTn id="212" dur="500"/>
                                        <p:tgtEl>
                                          <p:spTgt spid="53"/>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8" fill="hold" grpId="0" nodeType="clickEffect">
                                  <p:stCondLst>
                                    <p:cond delay="0"/>
                                  </p:stCondLst>
                                  <p:childTnLst>
                                    <p:set>
                                      <p:cBhvr>
                                        <p:cTn id="216" dur="1" fill="hold">
                                          <p:stCondLst>
                                            <p:cond delay="0"/>
                                          </p:stCondLst>
                                        </p:cTn>
                                        <p:tgtEl>
                                          <p:spTgt spid="54"/>
                                        </p:tgtEl>
                                        <p:attrNameLst>
                                          <p:attrName>style.visibility</p:attrName>
                                        </p:attrNameLst>
                                      </p:cBhvr>
                                      <p:to>
                                        <p:strVal val="visible"/>
                                      </p:to>
                                    </p:set>
                                    <p:animEffect transition="in" filter="wipe(left)">
                                      <p:cBhvr>
                                        <p:cTn id="217" dur="500"/>
                                        <p:tgtEl>
                                          <p:spTgt spid="54"/>
                                        </p:tgtEl>
                                      </p:cBhvr>
                                    </p:animEffect>
                                  </p:childTnLst>
                                </p:cTn>
                              </p:par>
                              <p:par>
                                <p:cTn id="218" presetID="35" presetClass="entr" presetSubtype="0" fill="hold" grpId="0" nodeType="withEffect">
                                  <p:stCondLst>
                                    <p:cond delay="0"/>
                                  </p:stCondLst>
                                  <p:childTnLst>
                                    <p:set>
                                      <p:cBhvr>
                                        <p:cTn id="219" dur="1" fill="hold">
                                          <p:stCondLst>
                                            <p:cond delay="0"/>
                                          </p:stCondLst>
                                        </p:cTn>
                                        <p:tgtEl>
                                          <p:spTgt spid="55"/>
                                        </p:tgtEl>
                                        <p:attrNameLst>
                                          <p:attrName>style.visibility</p:attrName>
                                        </p:attrNameLst>
                                      </p:cBhvr>
                                      <p:to>
                                        <p:strVal val="visible"/>
                                      </p:to>
                                    </p:set>
                                    <p:animEffect transition="in" filter="fade">
                                      <p:cBhvr>
                                        <p:cTn id="220" dur="1000"/>
                                        <p:tgtEl>
                                          <p:spTgt spid="55"/>
                                        </p:tgtEl>
                                      </p:cBhvr>
                                    </p:animEffect>
                                    <p:anim calcmode="lin" valueType="num">
                                      <p:cBhvr>
                                        <p:cTn id="221" dur="1000" fill="hold"/>
                                        <p:tgtEl>
                                          <p:spTgt spid="55"/>
                                        </p:tgtEl>
                                        <p:attrNameLst>
                                          <p:attrName>style.rotation</p:attrName>
                                        </p:attrNameLst>
                                      </p:cBhvr>
                                      <p:tavLst>
                                        <p:tav tm="0">
                                          <p:val>
                                            <p:fltVal val="720"/>
                                          </p:val>
                                        </p:tav>
                                        <p:tav tm="100000">
                                          <p:val>
                                            <p:fltVal val="0"/>
                                          </p:val>
                                        </p:tav>
                                      </p:tavLst>
                                    </p:anim>
                                    <p:anim calcmode="lin" valueType="num">
                                      <p:cBhvr>
                                        <p:cTn id="222" dur="1000" fill="hold"/>
                                        <p:tgtEl>
                                          <p:spTgt spid="55"/>
                                        </p:tgtEl>
                                        <p:attrNameLst>
                                          <p:attrName>ppt_h</p:attrName>
                                        </p:attrNameLst>
                                      </p:cBhvr>
                                      <p:tavLst>
                                        <p:tav tm="0">
                                          <p:val>
                                            <p:fltVal val="0"/>
                                          </p:val>
                                        </p:tav>
                                        <p:tav tm="100000">
                                          <p:val>
                                            <p:strVal val="#ppt_h"/>
                                          </p:val>
                                        </p:tav>
                                      </p:tavLst>
                                    </p:anim>
                                    <p:anim calcmode="lin" valueType="num">
                                      <p:cBhvr>
                                        <p:cTn id="223" dur="1000" fill="hold"/>
                                        <p:tgtEl>
                                          <p:spTgt spid="55"/>
                                        </p:tgtEl>
                                        <p:attrNameLst>
                                          <p:attrName>ppt_w</p:attrName>
                                        </p:attrNameLst>
                                      </p:cBhvr>
                                      <p:tavLst>
                                        <p:tav tm="0">
                                          <p:val>
                                            <p:fltVal val="0"/>
                                          </p:val>
                                        </p:tav>
                                        <p:tav tm="100000">
                                          <p:val>
                                            <p:strVal val="#ppt_w"/>
                                          </p:val>
                                        </p:tav>
                                      </p:tavLst>
                                    </p:anim>
                                  </p:childTnLst>
                                </p:cTn>
                              </p:par>
                            </p:childTnLst>
                          </p:cTn>
                        </p:par>
                        <p:par>
                          <p:cTn id="224" fill="hold">
                            <p:stCondLst>
                              <p:cond delay="1000"/>
                            </p:stCondLst>
                            <p:childTnLst>
                              <p:par>
                                <p:cTn id="225" presetID="22" presetClass="entr" presetSubtype="2" fill="hold" grpId="0" nodeType="afterEffect">
                                  <p:stCondLst>
                                    <p:cond delay="0"/>
                                  </p:stCondLst>
                                  <p:childTnLst>
                                    <p:set>
                                      <p:cBhvr>
                                        <p:cTn id="226" dur="1" fill="hold">
                                          <p:stCondLst>
                                            <p:cond delay="0"/>
                                          </p:stCondLst>
                                        </p:cTn>
                                        <p:tgtEl>
                                          <p:spTgt spid="56"/>
                                        </p:tgtEl>
                                        <p:attrNameLst>
                                          <p:attrName>style.visibility</p:attrName>
                                        </p:attrNameLst>
                                      </p:cBhvr>
                                      <p:to>
                                        <p:strVal val="visible"/>
                                      </p:to>
                                    </p:set>
                                    <p:animEffect transition="in" filter="wipe(right)">
                                      <p:cBhvr>
                                        <p:cTn id="227" dur="500"/>
                                        <p:tgtEl>
                                          <p:spTgt spid="56"/>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8" fill="hold" grpId="0" nodeType="clickEffect">
                                  <p:stCondLst>
                                    <p:cond delay="0"/>
                                  </p:stCondLst>
                                  <p:childTnLst>
                                    <p:set>
                                      <p:cBhvr>
                                        <p:cTn id="231" dur="1" fill="hold">
                                          <p:stCondLst>
                                            <p:cond delay="0"/>
                                          </p:stCondLst>
                                        </p:cTn>
                                        <p:tgtEl>
                                          <p:spTgt spid="57"/>
                                        </p:tgtEl>
                                        <p:attrNameLst>
                                          <p:attrName>style.visibility</p:attrName>
                                        </p:attrNameLst>
                                      </p:cBhvr>
                                      <p:to>
                                        <p:strVal val="visible"/>
                                      </p:to>
                                    </p:set>
                                    <p:animEffect transition="in" filter="wipe(left)">
                                      <p:cBhvr>
                                        <p:cTn id="232" dur="500"/>
                                        <p:tgtEl>
                                          <p:spTgt spid="57"/>
                                        </p:tgtEl>
                                      </p:cBhvr>
                                    </p:animEffect>
                                  </p:childTnLst>
                                </p:cTn>
                              </p:par>
                              <p:par>
                                <p:cTn id="233" presetID="35" presetClass="entr" presetSubtype="0" fill="hold" grpId="0" nodeType="withEffect">
                                  <p:stCondLst>
                                    <p:cond delay="0"/>
                                  </p:stCondLst>
                                  <p:childTnLst>
                                    <p:set>
                                      <p:cBhvr>
                                        <p:cTn id="234" dur="1" fill="hold">
                                          <p:stCondLst>
                                            <p:cond delay="0"/>
                                          </p:stCondLst>
                                        </p:cTn>
                                        <p:tgtEl>
                                          <p:spTgt spid="58"/>
                                        </p:tgtEl>
                                        <p:attrNameLst>
                                          <p:attrName>style.visibility</p:attrName>
                                        </p:attrNameLst>
                                      </p:cBhvr>
                                      <p:to>
                                        <p:strVal val="visible"/>
                                      </p:to>
                                    </p:set>
                                    <p:animEffect transition="in" filter="fade">
                                      <p:cBhvr>
                                        <p:cTn id="235" dur="1000"/>
                                        <p:tgtEl>
                                          <p:spTgt spid="58"/>
                                        </p:tgtEl>
                                      </p:cBhvr>
                                    </p:animEffect>
                                    <p:anim calcmode="lin" valueType="num">
                                      <p:cBhvr>
                                        <p:cTn id="236" dur="1000" fill="hold"/>
                                        <p:tgtEl>
                                          <p:spTgt spid="58"/>
                                        </p:tgtEl>
                                        <p:attrNameLst>
                                          <p:attrName>style.rotation</p:attrName>
                                        </p:attrNameLst>
                                      </p:cBhvr>
                                      <p:tavLst>
                                        <p:tav tm="0">
                                          <p:val>
                                            <p:fltVal val="720"/>
                                          </p:val>
                                        </p:tav>
                                        <p:tav tm="100000">
                                          <p:val>
                                            <p:fltVal val="0"/>
                                          </p:val>
                                        </p:tav>
                                      </p:tavLst>
                                    </p:anim>
                                    <p:anim calcmode="lin" valueType="num">
                                      <p:cBhvr>
                                        <p:cTn id="237" dur="1000" fill="hold"/>
                                        <p:tgtEl>
                                          <p:spTgt spid="58"/>
                                        </p:tgtEl>
                                        <p:attrNameLst>
                                          <p:attrName>ppt_h</p:attrName>
                                        </p:attrNameLst>
                                      </p:cBhvr>
                                      <p:tavLst>
                                        <p:tav tm="0">
                                          <p:val>
                                            <p:fltVal val="0"/>
                                          </p:val>
                                        </p:tav>
                                        <p:tav tm="100000">
                                          <p:val>
                                            <p:strVal val="#ppt_h"/>
                                          </p:val>
                                        </p:tav>
                                      </p:tavLst>
                                    </p:anim>
                                    <p:anim calcmode="lin" valueType="num">
                                      <p:cBhvr>
                                        <p:cTn id="238" dur="1000" fill="hold"/>
                                        <p:tgtEl>
                                          <p:spTgt spid="58"/>
                                        </p:tgtEl>
                                        <p:attrNameLst>
                                          <p:attrName>ppt_w</p:attrName>
                                        </p:attrNameLst>
                                      </p:cBhvr>
                                      <p:tavLst>
                                        <p:tav tm="0">
                                          <p:val>
                                            <p:fltVal val="0"/>
                                          </p:val>
                                        </p:tav>
                                        <p:tav tm="100000">
                                          <p:val>
                                            <p:strVal val="#ppt_w"/>
                                          </p:val>
                                        </p:tav>
                                      </p:tavLst>
                                    </p:anim>
                                  </p:childTnLst>
                                </p:cTn>
                              </p:par>
                            </p:childTnLst>
                          </p:cTn>
                        </p:par>
                        <p:par>
                          <p:cTn id="239" fill="hold">
                            <p:stCondLst>
                              <p:cond delay="1000"/>
                            </p:stCondLst>
                            <p:childTnLst>
                              <p:par>
                                <p:cTn id="240" presetID="22" presetClass="entr" presetSubtype="2" fill="hold" grpId="0" nodeType="afterEffect">
                                  <p:stCondLst>
                                    <p:cond delay="0"/>
                                  </p:stCondLst>
                                  <p:childTnLst>
                                    <p:set>
                                      <p:cBhvr>
                                        <p:cTn id="241" dur="1" fill="hold">
                                          <p:stCondLst>
                                            <p:cond delay="0"/>
                                          </p:stCondLst>
                                        </p:cTn>
                                        <p:tgtEl>
                                          <p:spTgt spid="59"/>
                                        </p:tgtEl>
                                        <p:attrNameLst>
                                          <p:attrName>style.visibility</p:attrName>
                                        </p:attrNameLst>
                                      </p:cBhvr>
                                      <p:to>
                                        <p:strVal val="visible"/>
                                      </p:to>
                                    </p:set>
                                    <p:animEffect transition="in" filter="wipe(right)">
                                      <p:cBhvr>
                                        <p:cTn id="242" dur="500"/>
                                        <p:tgtEl>
                                          <p:spTgt spid="59"/>
                                        </p:tgtEl>
                                      </p:cBhvr>
                                    </p:animEffect>
                                  </p:childTnLst>
                                </p:cTn>
                              </p:par>
                            </p:childTnLst>
                          </p:cTn>
                        </p:par>
                      </p:childTnLst>
                    </p:cTn>
                  </p:par>
                  <p:par>
                    <p:cTn id="243" fill="hold">
                      <p:stCondLst>
                        <p:cond delay="indefinite"/>
                      </p:stCondLst>
                      <p:childTnLst>
                        <p:par>
                          <p:cTn id="244" fill="hold">
                            <p:stCondLst>
                              <p:cond delay="0"/>
                            </p:stCondLst>
                            <p:childTnLst>
                              <p:par>
                                <p:cTn id="245" presetID="31" presetClass="entr" presetSubtype="0" fill="hold" grpId="0" nodeType="clickEffect">
                                  <p:stCondLst>
                                    <p:cond delay="0"/>
                                  </p:stCondLst>
                                  <p:childTnLst>
                                    <p:set>
                                      <p:cBhvr>
                                        <p:cTn id="246" dur="1" fill="hold">
                                          <p:stCondLst>
                                            <p:cond delay="0"/>
                                          </p:stCondLst>
                                        </p:cTn>
                                        <p:tgtEl>
                                          <p:spTgt spid="62"/>
                                        </p:tgtEl>
                                        <p:attrNameLst>
                                          <p:attrName>style.visibility</p:attrName>
                                        </p:attrNameLst>
                                      </p:cBhvr>
                                      <p:to>
                                        <p:strVal val="visible"/>
                                      </p:to>
                                    </p:set>
                                    <p:anim calcmode="lin" valueType="num">
                                      <p:cBhvr>
                                        <p:cTn id="247" dur="750" fill="hold"/>
                                        <p:tgtEl>
                                          <p:spTgt spid="62"/>
                                        </p:tgtEl>
                                        <p:attrNameLst>
                                          <p:attrName>ppt_w</p:attrName>
                                        </p:attrNameLst>
                                      </p:cBhvr>
                                      <p:tavLst>
                                        <p:tav tm="0">
                                          <p:val>
                                            <p:fltVal val="0"/>
                                          </p:val>
                                        </p:tav>
                                        <p:tav tm="100000">
                                          <p:val>
                                            <p:strVal val="#ppt_w"/>
                                          </p:val>
                                        </p:tav>
                                      </p:tavLst>
                                    </p:anim>
                                    <p:anim calcmode="lin" valueType="num">
                                      <p:cBhvr>
                                        <p:cTn id="248" dur="750" fill="hold"/>
                                        <p:tgtEl>
                                          <p:spTgt spid="62"/>
                                        </p:tgtEl>
                                        <p:attrNameLst>
                                          <p:attrName>ppt_h</p:attrName>
                                        </p:attrNameLst>
                                      </p:cBhvr>
                                      <p:tavLst>
                                        <p:tav tm="0">
                                          <p:val>
                                            <p:fltVal val="0"/>
                                          </p:val>
                                        </p:tav>
                                        <p:tav tm="100000">
                                          <p:val>
                                            <p:strVal val="#ppt_h"/>
                                          </p:val>
                                        </p:tav>
                                      </p:tavLst>
                                    </p:anim>
                                    <p:anim calcmode="lin" valueType="num">
                                      <p:cBhvr>
                                        <p:cTn id="249" dur="750" fill="hold"/>
                                        <p:tgtEl>
                                          <p:spTgt spid="62"/>
                                        </p:tgtEl>
                                        <p:attrNameLst>
                                          <p:attrName>style.rotation</p:attrName>
                                        </p:attrNameLst>
                                      </p:cBhvr>
                                      <p:tavLst>
                                        <p:tav tm="0">
                                          <p:val>
                                            <p:fltVal val="90"/>
                                          </p:val>
                                        </p:tav>
                                        <p:tav tm="100000">
                                          <p:val>
                                            <p:fltVal val="0"/>
                                          </p:val>
                                        </p:tav>
                                      </p:tavLst>
                                    </p:anim>
                                    <p:animEffect transition="in" filter="fade">
                                      <p:cBhvr>
                                        <p:cTn id="250" dur="750"/>
                                        <p:tgtEl>
                                          <p:spTgt spid="62"/>
                                        </p:tgtEl>
                                      </p:cBhvr>
                                    </p:animEffect>
                                  </p:childTnLst>
                                </p:cTn>
                              </p:par>
                            </p:childTnLst>
                          </p:cTn>
                        </p:par>
                      </p:childTnLst>
                    </p:cTn>
                  </p:par>
                  <p:par>
                    <p:cTn id="251" fill="hold">
                      <p:stCondLst>
                        <p:cond delay="indefinite"/>
                      </p:stCondLst>
                      <p:childTnLst>
                        <p:par>
                          <p:cTn id="252" fill="hold">
                            <p:stCondLst>
                              <p:cond delay="0"/>
                            </p:stCondLst>
                            <p:childTnLst>
                              <p:par>
                                <p:cTn id="253" presetID="31" presetClass="entr" presetSubtype="0" fill="hold" grpId="0" nodeType="clickEffect">
                                  <p:stCondLst>
                                    <p:cond delay="0"/>
                                  </p:stCondLst>
                                  <p:childTnLst>
                                    <p:set>
                                      <p:cBhvr>
                                        <p:cTn id="254" dur="1" fill="hold">
                                          <p:stCondLst>
                                            <p:cond delay="0"/>
                                          </p:stCondLst>
                                        </p:cTn>
                                        <p:tgtEl>
                                          <p:spTgt spid="63"/>
                                        </p:tgtEl>
                                        <p:attrNameLst>
                                          <p:attrName>style.visibility</p:attrName>
                                        </p:attrNameLst>
                                      </p:cBhvr>
                                      <p:to>
                                        <p:strVal val="visible"/>
                                      </p:to>
                                    </p:set>
                                    <p:anim calcmode="lin" valueType="num">
                                      <p:cBhvr>
                                        <p:cTn id="255" dur="750" fill="hold"/>
                                        <p:tgtEl>
                                          <p:spTgt spid="63"/>
                                        </p:tgtEl>
                                        <p:attrNameLst>
                                          <p:attrName>ppt_w</p:attrName>
                                        </p:attrNameLst>
                                      </p:cBhvr>
                                      <p:tavLst>
                                        <p:tav tm="0">
                                          <p:val>
                                            <p:fltVal val="0"/>
                                          </p:val>
                                        </p:tav>
                                        <p:tav tm="100000">
                                          <p:val>
                                            <p:strVal val="#ppt_w"/>
                                          </p:val>
                                        </p:tav>
                                      </p:tavLst>
                                    </p:anim>
                                    <p:anim calcmode="lin" valueType="num">
                                      <p:cBhvr>
                                        <p:cTn id="256" dur="750" fill="hold"/>
                                        <p:tgtEl>
                                          <p:spTgt spid="63"/>
                                        </p:tgtEl>
                                        <p:attrNameLst>
                                          <p:attrName>ppt_h</p:attrName>
                                        </p:attrNameLst>
                                      </p:cBhvr>
                                      <p:tavLst>
                                        <p:tav tm="0">
                                          <p:val>
                                            <p:fltVal val="0"/>
                                          </p:val>
                                        </p:tav>
                                        <p:tav tm="100000">
                                          <p:val>
                                            <p:strVal val="#ppt_h"/>
                                          </p:val>
                                        </p:tav>
                                      </p:tavLst>
                                    </p:anim>
                                    <p:anim calcmode="lin" valueType="num">
                                      <p:cBhvr>
                                        <p:cTn id="257" dur="750" fill="hold"/>
                                        <p:tgtEl>
                                          <p:spTgt spid="63"/>
                                        </p:tgtEl>
                                        <p:attrNameLst>
                                          <p:attrName>style.rotation</p:attrName>
                                        </p:attrNameLst>
                                      </p:cBhvr>
                                      <p:tavLst>
                                        <p:tav tm="0">
                                          <p:val>
                                            <p:fltVal val="90"/>
                                          </p:val>
                                        </p:tav>
                                        <p:tav tm="100000">
                                          <p:val>
                                            <p:fltVal val="0"/>
                                          </p:val>
                                        </p:tav>
                                      </p:tavLst>
                                    </p:anim>
                                    <p:animEffect transition="in" filter="fade">
                                      <p:cBhvr>
                                        <p:cTn id="258" dur="750"/>
                                        <p:tgtEl>
                                          <p:spTgt spid="63"/>
                                        </p:tgtEl>
                                      </p:cBhvr>
                                    </p:animEffect>
                                  </p:childTnLst>
                                </p:cTn>
                              </p:par>
                            </p:childTnLst>
                          </p:cTn>
                        </p:par>
                      </p:childTnLst>
                    </p:cTn>
                  </p:par>
                  <p:par>
                    <p:cTn id="259" fill="hold">
                      <p:stCondLst>
                        <p:cond delay="indefinite"/>
                      </p:stCondLst>
                      <p:childTnLst>
                        <p:par>
                          <p:cTn id="260" fill="hold">
                            <p:stCondLst>
                              <p:cond delay="0"/>
                            </p:stCondLst>
                            <p:childTnLst>
                              <p:par>
                                <p:cTn id="261" presetID="31" presetClass="entr" presetSubtype="0" fill="hold" grpId="0" nodeType="clickEffect">
                                  <p:stCondLst>
                                    <p:cond delay="0"/>
                                  </p:stCondLst>
                                  <p:childTnLst>
                                    <p:set>
                                      <p:cBhvr>
                                        <p:cTn id="262" dur="1" fill="hold">
                                          <p:stCondLst>
                                            <p:cond delay="0"/>
                                          </p:stCondLst>
                                        </p:cTn>
                                        <p:tgtEl>
                                          <p:spTgt spid="67"/>
                                        </p:tgtEl>
                                        <p:attrNameLst>
                                          <p:attrName>style.visibility</p:attrName>
                                        </p:attrNameLst>
                                      </p:cBhvr>
                                      <p:to>
                                        <p:strVal val="visible"/>
                                      </p:to>
                                    </p:set>
                                    <p:anim calcmode="lin" valueType="num">
                                      <p:cBhvr>
                                        <p:cTn id="263" dur="750" fill="hold"/>
                                        <p:tgtEl>
                                          <p:spTgt spid="67"/>
                                        </p:tgtEl>
                                        <p:attrNameLst>
                                          <p:attrName>ppt_w</p:attrName>
                                        </p:attrNameLst>
                                      </p:cBhvr>
                                      <p:tavLst>
                                        <p:tav tm="0">
                                          <p:val>
                                            <p:fltVal val="0"/>
                                          </p:val>
                                        </p:tav>
                                        <p:tav tm="100000">
                                          <p:val>
                                            <p:strVal val="#ppt_w"/>
                                          </p:val>
                                        </p:tav>
                                      </p:tavLst>
                                    </p:anim>
                                    <p:anim calcmode="lin" valueType="num">
                                      <p:cBhvr>
                                        <p:cTn id="264" dur="750" fill="hold"/>
                                        <p:tgtEl>
                                          <p:spTgt spid="67"/>
                                        </p:tgtEl>
                                        <p:attrNameLst>
                                          <p:attrName>ppt_h</p:attrName>
                                        </p:attrNameLst>
                                      </p:cBhvr>
                                      <p:tavLst>
                                        <p:tav tm="0">
                                          <p:val>
                                            <p:fltVal val="0"/>
                                          </p:val>
                                        </p:tav>
                                        <p:tav tm="100000">
                                          <p:val>
                                            <p:strVal val="#ppt_h"/>
                                          </p:val>
                                        </p:tav>
                                      </p:tavLst>
                                    </p:anim>
                                    <p:anim calcmode="lin" valueType="num">
                                      <p:cBhvr>
                                        <p:cTn id="265" dur="750" fill="hold"/>
                                        <p:tgtEl>
                                          <p:spTgt spid="67"/>
                                        </p:tgtEl>
                                        <p:attrNameLst>
                                          <p:attrName>style.rotation</p:attrName>
                                        </p:attrNameLst>
                                      </p:cBhvr>
                                      <p:tavLst>
                                        <p:tav tm="0">
                                          <p:val>
                                            <p:fltVal val="90"/>
                                          </p:val>
                                        </p:tav>
                                        <p:tav tm="100000">
                                          <p:val>
                                            <p:fltVal val="0"/>
                                          </p:val>
                                        </p:tav>
                                      </p:tavLst>
                                    </p:anim>
                                    <p:animEffect transition="in" filter="fade">
                                      <p:cBhvr>
                                        <p:cTn id="266" dur="750"/>
                                        <p:tgtEl>
                                          <p:spTgt spid="67"/>
                                        </p:tgtEl>
                                      </p:cBhvr>
                                    </p:animEffect>
                                  </p:childTnLst>
                                </p:cTn>
                              </p:par>
                            </p:childTnLst>
                          </p:cTn>
                        </p:par>
                      </p:childTnLst>
                    </p:cTn>
                  </p:par>
                  <p:par>
                    <p:cTn id="267" fill="hold">
                      <p:stCondLst>
                        <p:cond delay="indefinite"/>
                      </p:stCondLst>
                      <p:childTnLst>
                        <p:par>
                          <p:cTn id="268" fill="hold">
                            <p:stCondLst>
                              <p:cond delay="0"/>
                            </p:stCondLst>
                            <p:childTnLst>
                              <p:par>
                                <p:cTn id="269" presetID="31" presetClass="entr" presetSubtype="0" fill="hold" grpId="0" nodeType="clickEffect">
                                  <p:stCondLst>
                                    <p:cond delay="0"/>
                                  </p:stCondLst>
                                  <p:childTnLst>
                                    <p:set>
                                      <p:cBhvr>
                                        <p:cTn id="270" dur="1" fill="hold">
                                          <p:stCondLst>
                                            <p:cond delay="0"/>
                                          </p:stCondLst>
                                        </p:cTn>
                                        <p:tgtEl>
                                          <p:spTgt spid="64"/>
                                        </p:tgtEl>
                                        <p:attrNameLst>
                                          <p:attrName>style.visibility</p:attrName>
                                        </p:attrNameLst>
                                      </p:cBhvr>
                                      <p:to>
                                        <p:strVal val="visible"/>
                                      </p:to>
                                    </p:set>
                                    <p:anim calcmode="lin" valueType="num">
                                      <p:cBhvr>
                                        <p:cTn id="271" dur="750" fill="hold"/>
                                        <p:tgtEl>
                                          <p:spTgt spid="64"/>
                                        </p:tgtEl>
                                        <p:attrNameLst>
                                          <p:attrName>ppt_w</p:attrName>
                                        </p:attrNameLst>
                                      </p:cBhvr>
                                      <p:tavLst>
                                        <p:tav tm="0">
                                          <p:val>
                                            <p:fltVal val="0"/>
                                          </p:val>
                                        </p:tav>
                                        <p:tav tm="100000">
                                          <p:val>
                                            <p:strVal val="#ppt_w"/>
                                          </p:val>
                                        </p:tav>
                                      </p:tavLst>
                                    </p:anim>
                                    <p:anim calcmode="lin" valueType="num">
                                      <p:cBhvr>
                                        <p:cTn id="272" dur="750" fill="hold"/>
                                        <p:tgtEl>
                                          <p:spTgt spid="64"/>
                                        </p:tgtEl>
                                        <p:attrNameLst>
                                          <p:attrName>ppt_h</p:attrName>
                                        </p:attrNameLst>
                                      </p:cBhvr>
                                      <p:tavLst>
                                        <p:tav tm="0">
                                          <p:val>
                                            <p:fltVal val="0"/>
                                          </p:val>
                                        </p:tav>
                                        <p:tav tm="100000">
                                          <p:val>
                                            <p:strVal val="#ppt_h"/>
                                          </p:val>
                                        </p:tav>
                                      </p:tavLst>
                                    </p:anim>
                                    <p:anim calcmode="lin" valueType="num">
                                      <p:cBhvr>
                                        <p:cTn id="273" dur="750" fill="hold"/>
                                        <p:tgtEl>
                                          <p:spTgt spid="64"/>
                                        </p:tgtEl>
                                        <p:attrNameLst>
                                          <p:attrName>style.rotation</p:attrName>
                                        </p:attrNameLst>
                                      </p:cBhvr>
                                      <p:tavLst>
                                        <p:tav tm="0">
                                          <p:val>
                                            <p:fltVal val="90"/>
                                          </p:val>
                                        </p:tav>
                                        <p:tav tm="100000">
                                          <p:val>
                                            <p:fltVal val="0"/>
                                          </p:val>
                                        </p:tav>
                                      </p:tavLst>
                                    </p:anim>
                                    <p:animEffect transition="in" filter="fade">
                                      <p:cBhvr>
                                        <p:cTn id="274" dur="750"/>
                                        <p:tgtEl>
                                          <p:spTgt spid="64"/>
                                        </p:tgtEl>
                                      </p:cBhvr>
                                    </p:animEffect>
                                  </p:childTnLst>
                                </p:cTn>
                              </p:par>
                              <p:par>
                                <p:cTn id="275" presetID="16" presetClass="entr" presetSubtype="21" fill="hold" grpId="0" nodeType="withEffect">
                                  <p:stCondLst>
                                    <p:cond delay="0"/>
                                  </p:stCondLst>
                                  <p:childTnLst>
                                    <p:set>
                                      <p:cBhvr>
                                        <p:cTn id="276" dur="1" fill="hold">
                                          <p:stCondLst>
                                            <p:cond delay="0"/>
                                          </p:stCondLst>
                                        </p:cTn>
                                        <p:tgtEl>
                                          <p:spTgt spid="66"/>
                                        </p:tgtEl>
                                        <p:attrNameLst>
                                          <p:attrName>style.visibility</p:attrName>
                                        </p:attrNameLst>
                                      </p:cBhvr>
                                      <p:to>
                                        <p:strVal val="visible"/>
                                      </p:to>
                                    </p:set>
                                    <p:animEffect transition="in" filter="barn(inVertical)">
                                      <p:cBhvr>
                                        <p:cTn id="277" dur="500"/>
                                        <p:tgtEl>
                                          <p:spTgt spid="66"/>
                                        </p:tgtEl>
                                      </p:cBhvr>
                                    </p:animEffect>
                                  </p:childTnLst>
                                </p:cTn>
                              </p:par>
                              <p:par>
                                <p:cTn id="278" presetID="16" presetClass="entr" presetSubtype="21" fill="hold" grpId="0" nodeType="withEffect">
                                  <p:stCondLst>
                                    <p:cond delay="0"/>
                                  </p:stCondLst>
                                  <p:childTnLst>
                                    <p:set>
                                      <p:cBhvr>
                                        <p:cTn id="279" dur="1" fill="hold">
                                          <p:stCondLst>
                                            <p:cond delay="0"/>
                                          </p:stCondLst>
                                        </p:cTn>
                                        <p:tgtEl>
                                          <p:spTgt spid="65"/>
                                        </p:tgtEl>
                                        <p:attrNameLst>
                                          <p:attrName>style.visibility</p:attrName>
                                        </p:attrNameLst>
                                      </p:cBhvr>
                                      <p:to>
                                        <p:strVal val="visible"/>
                                      </p:to>
                                    </p:set>
                                    <p:animEffect transition="in" filter="barn(inVertical)">
                                      <p:cBhvr>
                                        <p:cTn id="280" dur="500"/>
                                        <p:tgtEl>
                                          <p:spTgt spid="65"/>
                                        </p:tgtEl>
                                      </p:cBhvr>
                                    </p:animEffect>
                                  </p:childTnLst>
                                </p:cTn>
                              </p:par>
                            </p:childTnLst>
                          </p:cTn>
                        </p:par>
                      </p:childTnLst>
                    </p:cTn>
                  </p:par>
                  <p:par>
                    <p:cTn id="281" fill="hold">
                      <p:stCondLst>
                        <p:cond delay="indefinite"/>
                      </p:stCondLst>
                      <p:childTnLst>
                        <p:par>
                          <p:cTn id="282" fill="hold">
                            <p:stCondLst>
                              <p:cond delay="0"/>
                            </p:stCondLst>
                            <p:childTnLst>
                              <p:par>
                                <p:cTn id="283" presetID="31" presetClass="entr" presetSubtype="0" fill="hold" grpId="0" nodeType="clickEffect">
                                  <p:stCondLst>
                                    <p:cond delay="0"/>
                                  </p:stCondLst>
                                  <p:childTnLst>
                                    <p:set>
                                      <p:cBhvr>
                                        <p:cTn id="284" dur="1" fill="hold">
                                          <p:stCondLst>
                                            <p:cond delay="0"/>
                                          </p:stCondLst>
                                        </p:cTn>
                                        <p:tgtEl>
                                          <p:spTgt spid="69"/>
                                        </p:tgtEl>
                                        <p:attrNameLst>
                                          <p:attrName>style.visibility</p:attrName>
                                        </p:attrNameLst>
                                      </p:cBhvr>
                                      <p:to>
                                        <p:strVal val="visible"/>
                                      </p:to>
                                    </p:set>
                                    <p:anim calcmode="lin" valueType="num">
                                      <p:cBhvr>
                                        <p:cTn id="285" dur="750" fill="hold"/>
                                        <p:tgtEl>
                                          <p:spTgt spid="69"/>
                                        </p:tgtEl>
                                        <p:attrNameLst>
                                          <p:attrName>ppt_w</p:attrName>
                                        </p:attrNameLst>
                                      </p:cBhvr>
                                      <p:tavLst>
                                        <p:tav tm="0">
                                          <p:val>
                                            <p:fltVal val="0"/>
                                          </p:val>
                                        </p:tav>
                                        <p:tav tm="100000">
                                          <p:val>
                                            <p:strVal val="#ppt_w"/>
                                          </p:val>
                                        </p:tav>
                                      </p:tavLst>
                                    </p:anim>
                                    <p:anim calcmode="lin" valueType="num">
                                      <p:cBhvr>
                                        <p:cTn id="286" dur="750" fill="hold"/>
                                        <p:tgtEl>
                                          <p:spTgt spid="69"/>
                                        </p:tgtEl>
                                        <p:attrNameLst>
                                          <p:attrName>ppt_h</p:attrName>
                                        </p:attrNameLst>
                                      </p:cBhvr>
                                      <p:tavLst>
                                        <p:tav tm="0">
                                          <p:val>
                                            <p:fltVal val="0"/>
                                          </p:val>
                                        </p:tav>
                                        <p:tav tm="100000">
                                          <p:val>
                                            <p:strVal val="#ppt_h"/>
                                          </p:val>
                                        </p:tav>
                                      </p:tavLst>
                                    </p:anim>
                                    <p:anim calcmode="lin" valueType="num">
                                      <p:cBhvr>
                                        <p:cTn id="287" dur="750" fill="hold"/>
                                        <p:tgtEl>
                                          <p:spTgt spid="69"/>
                                        </p:tgtEl>
                                        <p:attrNameLst>
                                          <p:attrName>style.rotation</p:attrName>
                                        </p:attrNameLst>
                                      </p:cBhvr>
                                      <p:tavLst>
                                        <p:tav tm="0">
                                          <p:val>
                                            <p:fltVal val="90"/>
                                          </p:val>
                                        </p:tav>
                                        <p:tav tm="100000">
                                          <p:val>
                                            <p:fltVal val="0"/>
                                          </p:val>
                                        </p:tav>
                                      </p:tavLst>
                                    </p:anim>
                                    <p:animEffect transition="in" filter="fade">
                                      <p:cBhvr>
                                        <p:cTn id="288" dur="750"/>
                                        <p:tgtEl>
                                          <p:spTgt spid="69"/>
                                        </p:tgtEl>
                                      </p:cBhvr>
                                    </p:animEffect>
                                  </p:childTnLst>
                                </p:cTn>
                              </p:par>
                            </p:childTnLst>
                          </p:cTn>
                        </p:par>
                      </p:childTnLst>
                    </p:cTn>
                  </p:par>
                  <p:par>
                    <p:cTn id="289" fill="hold">
                      <p:stCondLst>
                        <p:cond delay="indefinite"/>
                      </p:stCondLst>
                      <p:childTnLst>
                        <p:par>
                          <p:cTn id="290" fill="hold">
                            <p:stCondLst>
                              <p:cond delay="0"/>
                            </p:stCondLst>
                            <p:childTnLst>
                              <p:par>
                                <p:cTn id="291" presetID="31" presetClass="entr" presetSubtype="0" fill="hold" grpId="0" nodeType="clickEffect">
                                  <p:stCondLst>
                                    <p:cond delay="0"/>
                                  </p:stCondLst>
                                  <p:childTnLst>
                                    <p:set>
                                      <p:cBhvr>
                                        <p:cTn id="292" dur="1" fill="hold">
                                          <p:stCondLst>
                                            <p:cond delay="0"/>
                                          </p:stCondLst>
                                        </p:cTn>
                                        <p:tgtEl>
                                          <p:spTgt spid="70"/>
                                        </p:tgtEl>
                                        <p:attrNameLst>
                                          <p:attrName>style.visibility</p:attrName>
                                        </p:attrNameLst>
                                      </p:cBhvr>
                                      <p:to>
                                        <p:strVal val="visible"/>
                                      </p:to>
                                    </p:set>
                                    <p:anim calcmode="lin" valueType="num">
                                      <p:cBhvr>
                                        <p:cTn id="293" dur="750" fill="hold"/>
                                        <p:tgtEl>
                                          <p:spTgt spid="70"/>
                                        </p:tgtEl>
                                        <p:attrNameLst>
                                          <p:attrName>ppt_w</p:attrName>
                                        </p:attrNameLst>
                                      </p:cBhvr>
                                      <p:tavLst>
                                        <p:tav tm="0">
                                          <p:val>
                                            <p:fltVal val="0"/>
                                          </p:val>
                                        </p:tav>
                                        <p:tav tm="100000">
                                          <p:val>
                                            <p:strVal val="#ppt_w"/>
                                          </p:val>
                                        </p:tav>
                                      </p:tavLst>
                                    </p:anim>
                                    <p:anim calcmode="lin" valueType="num">
                                      <p:cBhvr>
                                        <p:cTn id="294" dur="750" fill="hold"/>
                                        <p:tgtEl>
                                          <p:spTgt spid="70"/>
                                        </p:tgtEl>
                                        <p:attrNameLst>
                                          <p:attrName>ppt_h</p:attrName>
                                        </p:attrNameLst>
                                      </p:cBhvr>
                                      <p:tavLst>
                                        <p:tav tm="0">
                                          <p:val>
                                            <p:fltVal val="0"/>
                                          </p:val>
                                        </p:tav>
                                        <p:tav tm="100000">
                                          <p:val>
                                            <p:strVal val="#ppt_h"/>
                                          </p:val>
                                        </p:tav>
                                      </p:tavLst>
                                    </p:anim>
                                    <p:anim calcmode="lin" valueType="num">
                                      <p:cBhvr>
                                        <p:cTn id="295" dur="750" fill="hold"/>
                                        <p:tgtEl>
                                          <p:spTgt spid="70"/>
                                        </p:tgtEl>
                                        <p:attrNameLst>
                                          <p:attrName>style.rotation</p:attrName>
                                        </p:attrNameLst>
                                      </p:cBhvr>
                                      <p:tavLst>
                                        <p:tav tm="0">
                                          <p:val>
                                            <p:fltVal val="90"/>
                                          </p:val>
                                        </p:tav>
                                        <p:tav tm="100000">
                                          <p:val>
                                            <p:fltVal val="0"/>
                                          </p:val>
                                        </p:tav>
                                      </p:tavLst>
                                    </p:anim>
                                    <p:animEffect transition="in" filter="fade">
                                      <p:cBhvr>
                                        <p:cTn id="296" dur="750"/>
                                        <p:tgtEl>
                                          <p:spTgt spid="70"/>
                                        </p:tgtEl>
                                      </p:cBhvr>
                                    </p:animEffect>
                                  </p:childTnLst>
                                </p:cTn>
                              </p:par>
                            </p:childTnLst>
                          </p:cTn>
                        </p:par>
                      </p:childTnLst>
                    </p:cTn>
                  </p:par>
                  <p:par>
                    <p:cTn id="297" fill="hold">
                      <p:stCondLst>
                        <p:cond delay="indefinite"/>
                      </p:stCondLst>
                      <p:childTnLst>
                        <p:par>
                          <p:cTn id="298" fill="hold">
                            <p:stCondLst>
                              <p:cond delay="0"/>
                            </p:stCondLst>
                            <p:childTnLst>
                              <p:par>
                                <p:cTn id="299" presetID="31" presetClass="entr" presetSubtype="0" fill="hold" grpId="0" nodeType="clickEffect">
                                  <p:stCondLst>
                                    <p:cond delay="0"/>
                                  </p:stCondLst>
                                  <p:childTnLst>
                                    <p:set>
                                      <p:cBhvr>
                                        <p:cTn id="300" dur="1" fill="hold">
                                          <p:stCondLst>
                                            <p:cond delay="0"/>
                                          </p:stCondLst>
                                        </p:cTn>
                                        <p:tgtEl>
                                          <p:spTgt spid="71"/>
                                        </p:tgtEl>
                                        <p:attrNameLst>
                                          <p:attrName>style.visibility</p:attrName>
                                        </p:attrNameLst>
                                      </p:cBhvr>
                                      <p:to>
                                        <p:strVal val="visible"/>
                                      </p:to>
                                    </p:set>
                                    <p:anim calcmode="lin" valueType="num">
                                      <p:cBhvr>
                                        <p:cTn id="301" dur="750" fill="hold"/>
                                        <p:tgtEl>
                                          <p:spTgt spid="71"/>
                                        </p:tgtEl>
                                        <p:attrNameLst>
                                          <p:attrName>ppt_w</p:attrName>
                                        </p:attrNameLst>
                                      </p:cBhvr>
                                      <p:tavLst>
                                        <p:tav tm="0">
                                          <p:val>
                                            <p:fltVal val="0"/>
                                          </p:val>
                                        </p:tav>
                                        <p:tav tm="100000">
                                          <p:val>
                                            <p:strVal val="#ppt_w"/>
                                          </p:val>
                                        </p:tav>
                                      </p:tavLst>
                                    </p:anim>
                                    <p:anim calcmode="lin" valueType="num">
                                      <p:cBhvr>
                                        <p:cTn id="302" dur="750" fill="hold"/>
                                        <p:tgtEl>
                                          <p:spTgt spid="71"/>
                                        </p:tgtEl>
                                        <p:attrNameLst>
                                          <p:attrName>ppt_h</p:attrName>
                                        </p:attrNameLst>
                                      </p:cBhvr>
                                      <p:tavLst>
                                        <p:tav tm="0">
                                          <p:val>
                                            <p:fltVal val="0"/>
                                          </p:val>
                                        </p:tav>
                                        <p:tav tm="100000">
                                          <p:val>
                                            <p:strVal val="#ppt_h"/>
                                          </p:val>
                                        </p:tav>
                                      </p:tavLst>
                                    </p:anim>
                                    <p:anim calcmode="lin" valueType="num">
                                      <p:cBhvr>
                                        <p:cTn id="303" dur="750" fill="hold"/>
                                        <p:tgtEl>
                                          <p:spTgt spid="71"/>
                                        </p:tgtEl>
                                        <p:attrNameLst>
                                          <p:attrName>style.rotation</p:attrName>
                                        </p:attrNameLst>
                                      </p:cBhvr>
                                      <p:tavLst>
                                        <p:tav tm="0">
                                          <p:val>
                                            <p:fltVal val="90"/>
                                          </p:val>
                                        </p:tav>
                                        <p:tav tm="100000">
                                          <p:val>
                                            <p:fltVal val="0"/>
                                          </p:val>
                                        </p:tav>
                                      </p:tavLst>
                                    </p:anim>
                                    <p:animEffect transition="in" filter="fade">
                                      <p:cBhvr>
                                        <p:cTn id="304" dur="750"/>
                                        <p:tgtEl>
                                          <p:spTgt spid="71"/>
                                        </p:tgtEl>
                                      </p:cBhvr>
                                    </p:animEffect>
                                  </p:childTnLst>
                                </p:cTn>
                              </p:par>
                            </p:childTnLst>
                          </p:cTn>
                        </p:par>
                      </p:childTnLst>
                    </p:cTn>
                  </p:par>
                  <p:par>
                    <p:cTn id="305" fill="hold">
                      <p:stCondLst>
                        <p:cond delay="indefinite"/>
                      </p:stCondLst>
                      <p:childTnLst>
                        <p:par>
                          <p:cTn id="306" fill="hold">
                            <p:stCondLst>
                              <p:cond delay="0"/>
                            </p:stCondLst>
                            <p:childTnLst>
                              <p:par>
                                <p:cTn id="307" presetID="22" presetClass="entr" presetSubtype="2" fill="hold" grpId="0" nodeType="clickEffect">
                                  <p:stCondLst>
                                    <p:cond delay="0"/>
                                  </p:stCondLst>
                                  <p:childTnLst>
                                    <p:set>
                                      <p:cBhvr>
                                        <p:cTn id="308" dur="1" fill="hold">
                                          <p:stCondLst>
                                            <p:cond delay="0"/>
                                          </p:stCondLst>
                                        </p:cTn>
                                        <p:tgtEl>
                                          <p:spTgt spid="72"/>
                                        </p:tgtEl>
                                        <p:attrNameLst>
                                          <p:attrName>style.visibility</p:attrName>
                                        </p:attrNameLst>
                                      </p:cBhvr>
                                      <p:to>
                                        <p:strVal val="visible"/>
                                      </p:to>
                                    </p:set>
                                    <p:animEffect transition="in" filter="wipe(right)">
                                      <p:cBhvr>
                                        <p:cTn id="309" dur="500"/>
                                        <p:tgtEl>
                                          <p:spTgt spid="72"/>
                                        </p:tgtEl>
                                      </p:cBhvr>
                                    </p:animEffect>
                                  </p:childTnLst>
                                </p:cTn>
                              </p:par>
                            </p:childTnLst>
                          </p:cTn>
                        </p:par>
                      </p:childTnLst>
                    </p:cTn>
                  </p:par>
                  <p:par>
                    <p:cTn id="310" fill="hold">
                      <p:stCondLst>
                        <p:cond delay="indefinite"/>
                      </p:stCondLst>
                      <p:childTnLst>
                        <p:par>
                          <p:cTn id="311" fill="hold">
                            <p:stCondLst>
                              <p:cond delay="0"/>
                            </p:stCondLst>
                            <p:childTnLst>
                              <p:par>
                                <p:cTn id="312" presetID="31" presetClass="entr" presetSubtype="0" fill="hold" grpId="0" nodeType="clickEffect">
                                  <p:stCondLst>
                                    <p:cond delay="0"/>
                                  </p:stCondLst>
                                  <p:childTnLst>
                                    <p:set>
                                      <p:cBhvr>
                                        <p:cTn id="313" dur="1" fill="hold">
                                          <p:stCondLst>
                                            <p:cond delay="0"/>
                                          </p:stCondLst>
                                        </p:cTn>
                                        <p:tgtEl>
                                          <p:spTgt spid="73"/>
                                        </p:tgtEl>
                                        <p:attrNameLst>
                                          <p:attrName>style.visibility</p:attrName>
                                        </p:attrNameLst>
                                      </p:cBhvr>
                                      <p:to>
                                        <p:strVal val="visible"/>
                                      </p:to>
                                    </p:set>
                                    <p:anim calcmode="lin" valueType="num">
                                      <p:cBhvr>
                                        <p:cTn id="314" dur="750" fill="hold"/>
                                        <p:tgtEl>
                                          <p:spTgt spid="73"/>
                                        </p:tgtEl>
                                        <p:attrNameLst>
                                          <p:attrName>ppt_w</p:attrName>
                                        </p:attrNameLst>
                                      </p:cBhvr>
                                      <p:tavLst>
                                        <p:tav tm="0">
                                          <p:val>
                                            <p:fltVal val="0"/>
                                          </p:val>
                                        </p:tav>
                                        <p:tav tm="100000">
                                          <p:val>
                                            <p:strVal val="#ppt_w"/>
                                          </p:val>
                                        </p:tav>
                                      </p:tavLst>
                                    </p:anim>
                                    <p:anim calcmode="lin" valueType="num">
                                      <p:cBhvr>
                                        <p:cTn id="315" dur="750" fill="hold"/>
                                        <p:tgtEl>
                                          <p:spTgt spid="73"/>
                                        </p:tgtEl>
                                        <p:attrNameLst>
                                          <p:attrName>ppt_h</p:attrName>
                                        </p:attrNameLst>
                                      </p:cBhvr>
                                      <p:tavLst>
                                        <p:tav tm="0">
                                          <p:val>
                                            <p:fltVal val="0"/>
                                          </p:val>
                                        </p:tav>
                                        <p:tav tm="100000">
                                          <p:val>
                                            <p:strVal val="#ppt_h"/>
                                          </p:val>
                                        </p:tav>
                                      </p:tavLst>
                                    </p:anim>
                                    <p:anim calcmode="lin" valueType="num">
                                      <p:cBhvr>
                                        <p:cTn id="316" dur="750" fill="hold"/>
                                        <p:tgtEl>
                                          <p:spTgt spid="73"/>
                                        </p:tgtEl>
                                        <p:attrNameLst>
                                          <p:attrName>style.rotation</p:attrName>
                                        </p:attrNameLst>
                                      </p:cBhvr>
                                      <p:tavLst>
                                        <p:tav tm="0">
                                          <p:val>
                                            <p:fltVal val="90"/>
                                          </p:val>
                                        </p:tav>
                                        <p:tav tm="100000">
                                          <p:val>
                                            <p:fltVal val="0"/>
                                          </p:val>
                                        </p:tav>
                                      </p:tavLst>
                                    </p:anim>
                                    <p:animEffect transition="in" filter="fade">
                                      <p:cBhvr>
                                        <p:cTn id="317" dur="750"/>
                                        <p:tgtEl>
                                          <p:spTgt spid="73"/>
                                        </p:tgtEl>
                                      </p:cBhvr>
                                    </p:animEffect>
                                  </p:childTnLst>
                                </p:cTn>
                              </p:par>
                            </p:childTnLst>
                          </p:cTn>
                        </p:par>
                      </p:childTnLst>
                    </p:cTn>
                  </p:par>
                  <p:par>
                    <p:cTn id="318" fill="hold">
                      <p:stCondLst>
                        <p:cond delay="indefinite"/>
                      </p:stCondLst>
                      <p:childTnLst>
                        <p:par>
                          <p:cTn id="319" fill="hold">
                            <p:stCondLst>
                              <p:cond delay="0"/>
                            </p:stCondLst>
                            <p:childTnLst>
                              <p:par>
                                <p:cTn id="320" presetID="47" presetClass="entr" presetSubtype="0" fill="hold" nodeType="clickEffect">
                                  <p:stCondLst>
                                    <p:cond delay="0"/>
                                  </p:stCondLst>
                                  <p:childTnLst>
                                    <p:set>
                                      <p:cBhvr>
                                        <p:cTn id="321" dur="1" fill="hold">
                                          <p:stCondLst>
                                            <p:cond delay="0"/>
                                          </p:stCondLst>
                                        </p:cTn>
                                        <p:tgtEl>
                                          <p:spTgt spid="74"/>
                                        </p:tgtEl>
                                        <p:attrNameLst>
                                          <p:attrName>style.visibility</p:attrName>
                                        </p:attrNameLst>
                                      </p:cBhvr>
                                      <p:to>
                                        <p:strVal val="visible"/>
                                      </p:to>
                                    </p:set>
                                    <p:animEffect transition="in" filter="fade">
                                      <p:cBhvr>
                                        <p:cTn id="322" dur="1000"/>
                                        <p:tgtEl>
                                          <p:spTgt spid="74"/>
                                        </p:tgtEl>
                                      </p:cBhvr>
                                    </p:animEffect>
                                    <p:anim calcmode="lin" valueType="num">
                                      <p:cBhvr>
                                        <p:cTn id="323" dur="1000" fill="hold"/>
                                        <p:tgtEl>
                                          <p:spTgt spid="74"/>
                                        </p:tgtEl>
                                        <p:attrNameLst>
                                          <p:attrName>ppt_x</p:attrName>
                                        </p:attrNameLst>
                                      </p:cBhvr>
                                      <p:tavLst>
                                        <p:tav tm="0">
                                          <p:val>
                                            <p:strVal val="#ppt_x"/>
                                          </p:val>
                                        </p:tav>
                                        <p:tav tm="100000">
                                          <p:val>
                                            <p:strVal val="#ppt_x"/>
                                          </p:val>
                                        </p:tav>
                                      </p:tavLst>
                                    </p:anim>
                                    <p:anim calcmode="lin" valueType="num">
                                      <p:cBhvr>
                                        <p:cTn id="324"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325" fill="hold">
                      <p:stCondLst>
                        <p:cond delay="indefinite"/>
                      </p:stCondLst>
                      <p:childTnLst>
                        <p:par>
                          <p:cTn id="326" fill="hold">
                            <p:stCondLst>
                              <p:cond delay="0"/>
                            </p:stCondLst>
                            <p:childTnLst>
                              <p:par>
                                <p:cTn id="327" presetID="16" presetClass="entr" presetSubtype="37" fill="hold" nodeType="clickEffect">
                                  <p:stCondLst>
                                    <p:cond delay="0"/>
                                  </p:stCondLst>
                                  <p:childTnLst>
                                    <p:set>
                                      <p:cBhvr>
                                        <p:cTn id="328" dur="1" fill="hold">
                                          <p:stCondLst>
                                            <p:cond delay="0"/>
                                          </p:stCondLst>
                                        </p:cTn>
                                        <p:tgtEl>
                                          <p:spTgt spid="75"/>
                                        </p:tgtEl>
                                        <p:attrNameLst>
                                          <p:attrName>style.visibility</p:attrName>
                                        </p:attrNameLst>
                                      </p:cBhvr>
                                      <p:to>
                                        <p:strVal val="visible"/>
                                      </p:to>
                                    </p:set>
                                    <p:animEffect transition="in" filter="barn(outVertical)">
                                      <p:cBhvr>
                                        <p:cTn id="329" dur="500"/>
                                        <p:tgtEl>
                                          <p:spTgt spid="75"/>
                                        </p:tgtEl>
                                      </p:cBhvr>
                                    </p:animEffect>
                                  </p:childTnLst>
                                </p:cTn>
                              </p:par>
                            </p:childTnLst>
                          </p:cTn>
                        </p:par>
                      </p:childTnLst>
                    </p:cTn>
                  </p:par>
                  <p:par>
                    <p:cTn id="330" fill="hold">
                      <p:stCondLst>
                        <p:cond delay="indefinite"/>
                      </p:stCondLst>
                      <p:childTnLst>
                        <p:par>
                          <p:cTn id="331" fill="hold">
                            <p:stCondLst>
                              <p:cond delay="0"/>
                            </p:stCondLst>
                            <p:childTnLst>
                              <p:par>
                                <p:cTn id="332" presetID="16" presetClass="entr" presetSubtype="37" fill="hold" nodeType="clickEffect">
                                  <p:stCondLst>
                                    <p:cond delay="0"/>
                                  </p:stCondLst>
                                  <p:childTnLst>
                                    <p:set>
                                      <p:cBhvr>
                                        <p:cTn id="333" dur="1" fill="hold">
                                          <p:stCondLst>
                                            <p:cond delay="0"/>
                                          </p:stCondLst>
                                        </p:cTn>
                                        <p:tgtEl>
                                          <p:spTgt spid="77"/>
                                        </p:tgtEl>
                                        <p:attrNameLst>
                                          <p:attrName>style.visibility</p:attrName>
                                        </p:attrNameLst>
                                      </p:cBhvr>
                                      <p:to>
                                        <p:strVal val="visible"/>
                                      </p:to>
                                    </p:set>
                                    <p:animEffect transition="in" filter="barn(outVertical)">
                                      <p:cBhvr>
                                        <p:cTn id="334" dur="500"/>
                                        <p:tgtEl>
                                          <p:spTgt spid="77"/>
                                        </p:tgtEl>
                                      </p:cBhvr>
                                    </p:animEffect>
                                  </p:childTnLst>
                                </p:cTn>
                              </p:par>
                            </p:childTnLst>
                          </p:cTn>
                        </p:par>
                      </p:childTnLst>
                    </p:cTn>
                  </p:par>
                  <p:par>
                    <p:cTn id="335" fill="hold">
                      <p:stCondLst>
                        <p:cond delay="indefinite"/>
                      </p:stCondLst>
                      <p:childTnLst>
                        <p:par>
                          <p:cTn id="336" fill="hold">
                            <p:stCondLst>
                              <p:cond delay="0"/>
                            </p:stCondLst>
                            <p:childTnLst>
                              <p:par>
                                <p:cTn id="337" presetID="16" presetClass="entr" presetSubtype="37" fill="hold" nodeType="clickEffect">
                                  <p:stCondLst>
                                    <p:cond delay="0"/>
                                  </p:stCondLst>
                                  <p:childTnLst>
                                    <p:set>
                                      <p:cBhvr>
                                        <p:cTn id="338" dur="1" fill="hold">
                                          <p:stCondLst>
                                            <p:cond delay="0"/>
                                          </p:stCondLst>
                                        </p:cTn>
                                        <p:tgtEl>
                                          <p:spTgt spid="78"/>
                                        </p:tgtEl>
                                        <p:attrNameLst>
                                          <p:attrName>style.visibility</p:attrName>
                                        </p:attrNameLst>
                                      </p:cBhvr>
                                      <p:to>
                                        <p:strVal val="visible"/>
                                      </p:to>
                                    </p:set>
                                    <p:animEffect transition="in" filter="barn(outVertical)">
                                      <p:cBhvr>
                                        <p:cTn id="339" dur="500"/>
                                        <p:tgtEl>
                                          <p:spTgt spid="78"/>
                                        </p:tgtEl>
                                      </p:cBhvr>
                                    </p:animEffect>
                                  </p:childTnLst>
                                </p:cTn>
                              </p:par>
                            </p:childTnLst>
                          </p:cTn>
                        </p:par>
                      </p:childTnLst>
                    </p:cTn>
                  </p:par>
                  <p:par>
                    <p:cTn id="340" fill="hold">
                      <p:stCondLst>
                        <p:cond delay="indefinite"/>
                      </p:stCondLst>
                      <p:childTnLst>
                        <p:par>
                          <p:cTn id="341" fill="hold">
                            <p:stCondLst>
                              <p:cond delay="0"/>
                            </p:stCondLst>
                            <p:childTnLst>
                              <p:par>
                                <p:cTn id="342" presetID="16" presetClass="entr" presetSubtype="37" fill="hold" nodeType="clickEffect">
                                  <p:stCondLst>
                                    <p:cond delay="0"/>
                                  </p:stCondLst>
                                  <p:childTnLst>
                                    <p:set>
                                      <p:cBhvr>
                                        <p:cTn id="343" dur="1" fill="hold">
                                          <p:stCondLst>
                                            <p:cond delay="0"/>
                                          </p:stCondLst>
                                        </p:cTn>
                                        <p:tgtEl>
                                          <p:spTgt spid="79"/>
                                        </p:tgtEl>
                                        <p:attrNameLst>
                                          <p:attrName>style.visibility</p:attrName>
                                        </p:attrNameLst>
                                      </p:cBhvr>
                                      <p:to>
                                        <p:strVal val="visible"/>
                                      </p:to>
                                    </p:set>
                                    <p:animEffect transition="in" filter="barn(outVertical)">
                                      <p:cBhvr>
                                        <p:cTn id="344" dur="500"/>
                                        <p:tgtEl>
                                          <p:spTgt spid="79"/>
                                        </p:tgtEl>
                                      </p:cBhvr>
                                    </p:animEffect>
                                  </p:childTnLst>
                                </p:cTn>
                              </p:par>
                            </p:childTnLst>
                          </p:cTn>
                        </p:par>
                      </p:childTnLst>
                    </p:cTn>
                  </p:par>
                  <p:par>
                    <p:cTn id="345" fill="hold">
                      <p:stCondLst>
                        <p:cond delay="indefinite"/>
                      </p:stCondLst>
                      <p:childTnLst>
                        <p:par>
                          <p:cTn id="346" fill="hold">
                            <p:stCondLst>
                              <p:cond delay="0"/>
                            </p:stCondLst>
                            <p:childTnLst>
                              <p:par>
                                <p:cTn id="347" presetID="22" presetClass="entr" presetSubtype="8" fill="hold" grpId="0" nodeType="clickEffect">
                                  <p:stCondLst>
                                    <p:cond delay="0"/>
                                  </p:stCondLst>
                                  <p:childTnLst>
                                    <p:set>
                                      <p:cBhvr>
                                        <p:cTn id="348" dur="1" fill="hold">
                                          <p:stCondLst>
                                            <p:cond delay="0"/>
                                          </p:stCondLst>
                                        </p:cTn>
                                        <p:tgtEl>
                                          <p:spTgt spid="81"/>
                                        </p:tgtEl>
                                        <p:attrNameLst>
                                          <p:attrName>style.visibility</p:attrName>
                                        </p:attrNameLst>
                                      </p:cBhvr>
                                      <p:to>
                                        <p:strVal val="visible"/>
                                      </p:to>
                                    </p:set>
                                    <p:animEffect transition="in" filter="wipe(left)">
                                      <p:cBhvr>
                                        <p:cTn id="349" dur="500"/>
                                        <p:tgtEl>
                                          <p:spTgt spid="81"/>
                                        </p:tgtEl>
                                      </p:cBhvr>
                                    </p:animEffect>
                                  </p:childTnLst>
                                </p:cTn>
                              </p:par>
                              <p:par>
                                <p:cTn id="350" presetID="35" presetClass="entr" presetSubtype="0" fill="hold" grpId="0" nodeType="withEffect">
                                  <p:stCondLst>
                                    <p:cond delay="0"/>
                                  </p:stCondLst>
                                  <p:childTnLst>
                                    <p:set>
                                      <p:cBhvr>
                                        <p:cTn id="351" dur="1" fill="hold">
                                          <p:stCondLst>
                                            <p:cond delay="0"/>
                                          </p:stCondLst>
                                        </p:cTn>
                                        <p:tgtEl>
                                          <p:spTgt spid="82"/>
                                        </p:tgtEl>
                                        <p:attrNameLst>
                                          <p:attrName>style.visibility</p:attrName>
                                        </p:attrNameLst>
                                      </p:cBhvr>
                                      <p:to>
                                        <p:strVal val="visible"/>
                                      </p:to>
                                    </p:set>
                                    <p:animEffect transition="in" filter="fade">
                                      <p:cBhvr>
                                        <p:cTn id="352" dur="1000"/>
                                        <p:tgtEl>
                                          <p:spTgt spid="82"/>
                                        </p:tgtEl>
                                      </p:cBhvr>
                                    </p:animEffect>
                                    <p:anim calcmode="lin" valueType="num">
                                      <p:cBhvr>
                                        <p:cTn id="353" dur="1000" fill="hold"/>
                                        <p:tgtEl>
                                          <p:spTgt spid="82"/>
                                        </p:tgtEl>
                                        <p:attrNameLst>
                                          <p:attrName>style.rotation</p:attrName>
                                        </p:attrNameLst>
                                      </p:cBhvr>
                                      <p:tavLst>
                                        <p:tav tm="0">
                                          <p:val>
                                            <p:fltVal val="720"/>
                                          </p:val>
                                        </p:tav>
                                        <p:tav tm="100000">
                                          <p:val>
                                            <p:fltVal val="0"/>
                                          </p:val>
                                        </p:tav>
                                      </p:tavLst>
                                    </p:anim>
                                    <p:anim calcmode="lin" valueType="num">
                                      <p:cBhvr>
                                        <p:cTn id="354" dur="1000" fill="hold"/>
                                        <p:tgtEl>
                                          <p:spTgt spid="82"/>
                                        </p:tgtEl>
                                        <p:attrNameLst>
                                          <p:attrName>ppt_h</p:attrName>
                                        </p:attrNameLst>
                                      </p:cBhvr>
                                      <p:tavLst>
                                        <p:tav tm="0">
                                          <p:val>
                                            <p:fltVal val="0"/>
                                          </p:val>
                                        </p:tav>
                                        <p:tav tm="100000">
                                          <p:val>
                                            <p:strVal val="#ppt_h"/>
                                          </p:val>
                                        </p:tav>
                                      </p:tavLst>
                                    </p:anim>
                                    <p:anim calcmode="lin" valueType="num">
                                      <p:cBhvr>
                                        <p:cTn id="355" dur="1000" fill="hold"/>
                                        <p:tgtEl>
                                          <p:spTgt spid="82"/>
                                        </p:tgtEl>
                                        <p:attrNameLst>
                                          <p:attrName>ppt_w</p:attrName>
                                        </p:attrNameLst>
                                      </p:cBhvr>
                                      <p:tavLst>
                                        <p:tav tm="0">
                                          <p:val>
                                            <p:fltVal val="0"/>
                                          </p:val>
                                        </p:tav>
                                        <p:tav tm="100000">
                                          <p:val>
                                            <p:strVal val="#ppt_w"/>
                                          </p:val>
                                        </p:tav>
                                      </p:tavLst>
                                    </p:anim>
                                  </p:childTnLst>
                                </p:cTn>
                              </p:par>
                            </p:childTnLst>
                          </p:cTn>
                        </p:par>
                        <p:par>
                          <p:cTn id="356" fill="hold">
                            <p:stCondLst>
                              <p:cond delay="1000"/>
                            </p:stCondLst>
                            <p:childTnLst>
                              <p:par>
                                <p:cTn id="357" presetID="22" presetClass="entr" presetSubtype="2" fill="hold" grpId="0" nodeType="afterEffect">
                                  <p:stCondLst>
                                    <p:cond delay="0"/>
                                  </p:stCondLst>
                                  <p:childTnLst>
                                    <p:set>
                                      <p:cBhvr>
                                        <p:cTn id="358" dur="1" fill="hold">
                                          <p:stCondLst>
                                            <p:cond delay="0"/>
                                          </p:stCondLst>
                                        </p:cTn>
                                        <p:tgtEl>
                                          <p:spTgt spid="83"/>
                                        </p:tgtEl>
                                        <p:attrNameLst>
                                          <p:attrName>style.visibility</p:attrName>
                                        </p:attrNameLst>
                                      </p:cBhvr>
                                      <p:to>
                                        <p:strVal val="visible"/>
                                      </p:to>
                                    </p:set>
                                    <p:animEffect transition="in" filter="wipe(right)">
                                      <p:cBhvr>
                                        <p:cTn id="359" dur="500"/>
                                        <p:tgtEl>
                                          <p:spTgt spid="83"/>
                                        </p:tgtEl>
                                      </p:cBhvr>
                                    </p:animEffect>
                                  </p:childTnLst>
                                </p:cTn>
                              </p:par>
                            </p:childTnLst>
                          </p:cTn>
                        </p:par>
                      </p:childTnLst>
                    </p:cTn>
                  </p:par>
                  <p:par>
                    <p:cTn id="360" fill="hold">
                      <p:stCondLst>
                        <p:cond delay="indefinite"/>
                      </p:stCondLst>
                      <p:childTnLst>
                        <p:par>
                          <p:cTn id="361" fill="hold">
                            <p:stCondLst>
                              <p:cond delay="0"/>
                            </p:stCondLst>
                            <p:childTnLst>
                              <p:par>
                                <p:cTn id="362" presetID="22" presetClass="entr" presetSubtype="8" fill="hold" grpId="0" nodeType="clickEffect">
                                  <p:stCondLst>
                                    <p:cond delay="0"/>
                                  </p:stCondLst>
                                  <p:childTnLst>
                                    <p:set>
                                      <p:cBhvr>
                                        <p:cTn id="363" dur="1" fill="hold">
                                          <p:stCondLst>
                                            <p:cond delay="0"/>
                                          </p:stCondLst>
                                        </p:cTn>
                                        <p:tgtEl>
                                          <p:spTgt spid="84"/>
                                        </p:tgtEl>
                                        <p:attrNameLst>
                                          <p:attrName>style.visibility</p:attrName>
                                        </p:attrNameLst>
                                      </p:cBhvr>
                                      <p:to>
                                        <p:strVal val="visible"/>
                                      </p:to>
                                    </p:set>
                                    <p:animEffect transition="in" filter="wipe(left)">
                                      <p:cBhvr>
                                        <p:cTn id="364" dur="500"/>
                                        <p:tgtEl>
                                          <p:spTgt spid="84"/>
                                        </p:tgtEl>
                                      </p:cBhvr>
                                    </p:animEffect>
                                  </p:childTnLst>
                                </p:cTn>
                              </p:par>
                              <p:par>
                                <p:cTn id="365" presetID="35" presetClass="entr" presetSubtype="0" fill="hold" grpId="0" nodeType="withEffect">
                                  <p:stCondLst>
                                    <p:cond delay="0"/>
                                  </p:stCondLst>
                                  <p:childTnLst>
                                    <p:set>
                                      <p:cBhvr>
                                        <p:cTn id="366" dur="1" fill="hold">
                                          <p:stCondLst>
                                            <p:cond delay="0"/>
                                          </p:stCondLst>
                                        </p:cTn>
                                        <p:tgtEl>
                                          <p:spTgt spid="85"/>
                                        </p:tgtEl>
                                        <p:attrNameLst>
                                          <p:attrName>style.visibility</p:attrName>
                                        </p:attrNameLst>
                                      </p:cBhvr>
                                      <p:to>
                                        <p:strVal val="visible"/>
                                      </p:to>
                                    </p:set>
                                    <p:animEffect transition="in" filter="fade">
                                      <p:cBhvr>
                                        <p:cTn id="367" dur="1000"/>
                                        <p:tgtEl>
                                          <p:spTgt spid="85"/>
                                        </p:tgtEl>
                                      </p:cBhvr>
                                    </p:animEffect>
                                    <p:anim calcmode="lin" valueType="num">
                                      <p:cBhvr>
                                        <p:cTn id="368" dur="1000" fill="hold"/>
                                        <p:tgtEl>
                                          <p:spTgt spid="85"/>
                                        </p:tgtEl>
                                        <p:attrNameLst>
                                          <p:attrName>style.rotation</p:attrName>
                                        </p:attrNameLst>
                                      </p:cBhvr>
                                      <p:tavLst>
                                        <p:tav tm="0">
                                          <p:val>
                                            <p:fltVal val="720"/>
                                          </p:val>
                                        </p:tav>
                                        <p:tav tm="100000">
                                          <p:val>
                                            <p:fltVal val="0"/>
                                          </p:val>
                                        </p:tav>
                                      </p:tavLst>
                                    </p:anim>
                                    <p:anim calcmode="lin" valueType="num">
                                      <p:cBhvr>
                                        <p:cTn id="369" dur="1000" fill="hold"/>
                                        <p:tgtEl>
                                          <p:spTgt spid="85"/>
                                        </p:tgtEl>
                                        <p:attrNameLst>
                                          <p:attrName>ppt_h</p:attrName>
                                        </p:attrNameLst>
                                      </p:cBhvr>
                                      <p:tavLst>
                                        <p:tav tm="0">
                                          <p:val>
                                            <p:fltVal val="0"/>
                                          </p:val>
                                        </p:tav>
                                        <p:tav tm="100000">
                                          <p:val>
                                            <p:strVal val="#ppt_h"/>
                                          </p:val>
                                        </p:tav>
                                      </p:tavLst>
                                    </p:anim>
                                    <p:anim calcmode="lin" valueType="num">
                                      <p:cBhvr>
                                        <p:cTn id="370" dur="1000" fill="hold"/>
                                        <p:tgtEl>
                                          <p:spTgt spid="85"/>
                                        </p:tgtEl>
                                        <p:attrNameLst>
                                          <p:attrName>ppt_w</p:attrName>
                                        </p:attrNameLst>
                                      </p:cBhvr>
                                      <p:tavLst>
                                        <p:tav tm="0">
                                          <p:val>
                                            <p:fltVal val="0"/>
                                          </p:val>
                                        </p:tav>
                                        <p:tav tm="100000">
                                          <p:val>
                                            <p:strVal val="#ppt_w"/>
                                          </p:val>
                                        </p:tav>
                                      </p:tavLst>
                                    </p:anim>
                                  </p:childTnLst>
                                </p:cTn>
                              </p:par>
                            </p:childTnLst>
                          </p:cTn>
                        </p:par>
                        <p:par>
                          <p:cTn id="371" fill="hold">
                            <p:stCondLst>
                              <p:cond delay="1000"/>
                            </p:stCondLst>
                            <p:childTnLst>
                              <p:par>
                                <p:cTn id="372" presetID="22" presetClass="entr" presetSubtype="2" fill="hold" grpId="0" nodeType="afterEffect">
                                  <p:stCondLst>
                                    <p:cond delay="0"/>
                                  </p:stCondLst>
                                  <p:childTnLst>
                                    <p:set>
                                      <p:cBhvr>
                                        <p:cTn id="373" dur="1" fill="hold">
                                          <p:stCondLst>
                                            <p:cond delay="0"/>
                                          </p:stCondLst>
                                        </p:cTn>
                                        <p:tgtEl>
                                          <p:spTgt spid="86"/>
                                        </p:tgtEl>
                                        <p:attrNameLst>
                                          <p:attrName>style.visibility</p:attrName>
                                        </p:attrNameLst>
                                      </p:cBhvr>
                                      <p:to>
                                        <p:strVal val="visible"/>
                                      </p:to>
                                    </p:set>
                                    <p:animEffect transition="in" filter="wipe(right)">
                                      <p:cBhvr>
                                        <p:cTn id="374" dur="500"/>
                                        <p:tgtEl>
                                          <p:spTgt spid="86"/>
                                        </p:tgtEl>
                                      </p:cBhvr>
                                    </p:animEffect>
                                  </p:childTnLst>
                                </p:cTn>
                              </p:par>
                            </p:childTnLst>
                          </p:cTn>
                        </p:par>
                      </p:childTnLst>
                    </p:cTn>
                  </p:par>
                  <p:par>
                    <p:cTn id="375" fill="hold">
                      <p:stCondLst>
                        <p:cond delay="indefinite"/>
                      </p:stCondLst>
                      <p:childTnLst>
                        <p:par>
                          <p:cTn id="376" fill="hold">
                            <p:stCondLst>
                              <p:cond delay="0"/>
                            </p:stCondLst>
                            <p:childTnLst>
                              <p:par>
                                <p:cTn id="377" presetID="31" presetClass="entr" presetSubtype="0" fill="hold" grpId="0" nodeType="clickEffect">
                                  <p:stCondLst>
                                    <p:cond delay="0"/>
                                  </p:stCondLst>
                                  <p:childTnLst>
                                    <p:set>
                                      <p:cBhvr>
                                        <p:cTn id="378" dur="1" fill="hold">
                                          <p:stCondLst>
                                            <p:cond delay="0"/>
                                          </p:stCondLst>
                                        </p:cTn>
                                        <p:tgtEl>
                                          <p:spTgt spid="87"/>
                                        </p:tgtEl>
                                        <p:attrNameLst>
                                          <p:attrName>style.visibility</p:attrName>
                                        </p:attrNameLst>
                                      </p:cBhvr>
                                      <p:to>
                                        <p:strVal val="visible"/>
                                      </p:to>
                                    </p:set>
                                    <p:anim calcmode="lin" valueType="num">
                                      <p:cBhvr>
                                        <p:cTn id="379" dur="750" fill="hold"/>
                                        <p:tgtEl>
                                          <p:spTgt spid="87"/>
                                        </p:tgtEl>
                                        <p:attrNameLst>
                                          <p:attrName>ppt_w</p:attrName>
                                        </p:attrNameLst>
                                      </p:cBhvr>
                                      <p:tavLst>
                                        <p:tav tm="0">
                                          <p:val>
                                            <p:fltVal val="0"/>
                                          </p:val>
                                        </p:tav>
                                        <p:tav tm="100000">
                                          <p:val>
                                            <p:strVal val="#ppt_w"/>
                                          </p:val>
                                        </p:tav>
                                      </p:tavLst>
                                    </p:anim>
                                    <p:anim calcmode="lin" valueType="num">
                                      <p:cBhvr>
                                        <p:cTn id="380" dur="750" fill="hold"/>
                                        <p:tgtEl>
                                          <p:spTgt spid="87"/>
                                        </p:tgtEl>
                                        <p:attrNameLst>
                                          <p:attrName>ppt_h</p:attrName>
                                        </p:attrNameLst>
                                      </p:cBhvr>
                                      <p:tavLst>
                                        <p:tav tm="0">
                                          <p:val>
                                            <p:fltVal val="0"/>
                                          </p:val>
                                        </p:tav>
                                        <p:tav tm="100000">
                                          <p:val>
                                            <p:strVal val="#ppt_h"/>
                                          </p:val>
                                        </p:tav>
                                      </p:tavLst>
                                    </p:anim>
                                    <p:anim calcmode="lin" valueType="num">
                                      <p:cBhvr>
                                        <p:cTn id="381" dur="750" fill="hold"/>
                                        <p:tgtEl>
                                          <p:spTgt spid="87"/>
                                        </p:tgtEl>
                                        <p:attrNameLst>
                                          <p:attrName>style.rotation</p:attrName>
                                        </p:attrNameLst>
                                      </p:cBhvr>
                                      <p:tavLst>
                                        <p:tav tm="0">
                                          <p:val>
                                            <p:fltVal val="90"/>
                                          </p:val>
                                        </p:tav>
                                        <p:tav tm="100000">
                                          <p:val>
                                            <p:fltVal val="0"/>
                                          </p:val>
                                        </p:tav>
                                      </p:tavLst>
                                    </p:anim>
                                    <p:animEffect transition="in" filter="fade">
                                      <p:cBhvr>
                                        <p:cTn id="382" dur="750"/>
                                        <p:tgtEl>
                                          <p:spTgt spid="87"/>
                                        </p:tgtEl>
                                      </p:cBhvr>
                                    </p:animEffect>
                                  </p:childTnLst>
                                </p:cTn>
                              </p:par>
                            </p:childTnLst>
                          </p:cTn>
                        </p:par>
                      </p:childTnLst>
                    </p:cTn>
                  </p:par>
                  <p:par>
                    <p:cTn id="383" fill="hold">
                      <p:stCondLst>
                        <p:cond delay="indefinite"/>
                      </p:stCondLst>
                      <p:childTnLst>
                        <p:par>
                          <p:cTn id="384" fill="hold">
                            <p:stCondLst>
                              <p:cond delay="0"/>
                            </p:stCondLst>
                            <p:childTnLst>
                              <p:par>
                                <p:cTn id="385" presetID="22" presetClass="entr" presetSubtype="8" fill="hold" grpId="0" nodeType="clickEffect">
                                  <p:stCondLst>
                                    <p:cond delay="0"/>
                                  </p:stCondLst>
                                  <p:childTnLst>
                                    <p:set>
                                      <p:cBhvr>
                                        <p:cTn id="386" dur="1" fill="hold">
                                          <p:stCondLst>
                                            <p:cond delay="0"/>
                                          </p:stCondLst>
                                        </p:cTn>
                                        <p:tgtEl>
                                          <p:spTgt spid="88"/>
                                        </p:tgtEl>
                                        <p:attrNameLst>
                                          <p:attrName>style.visibility</p:attrName>
                                        </p:attrNameLst>
                                      </p:cBhvr>
                                      <p:to>
                                        <p:strVal val="visible"/>
                                      </p:to>
                                    </p:set>
                                    <p:animEffect transition="in" filter="wipe(left)">
                                      <p:cBhvr>
                                        <p:cTn id="387" dur="500"/>
                                        <p:tgtEl>
                                          <p:spTgt spid="88"/>
                                        </p:tgtEl>
                                      </p:cBhvr>
                                    </p:animEffect>
                                  </p:childTnLst>
                                </p:cTn>
                              </p:par>
                            </p:childTnLst>
                          </p:cTn>
                        </p:par>
                      </p:childTnLst>
                    </p:cTn>
                  </p:par>
                  <p:par>
                    <p:cTn id="388" fill="hold">
                      <p:stCondLst>
                        <p:cond delay="indefinite"/>
                      </p:stCondLst>
                      <p:childTnLst>
                        <p:par>
                          <p:cTn id="389" fill="hold">
                            <p:stCondLst>
                              <p:cond delay="0"/>
                            </p:stCondLst>
                            <p:childTnLst>
                              <p:par>
                                <p:cTn id="390" presetID="22" presetClass="entr" presetSubtype="8" fill="hold" grpId="0" nodeType="clickEffect">
                                  <p:stCondLst>
                                    <p:cond delay="0"/>
                                  </p:stCondLst>
                                  <p:childTnLst>
                                    <p:set>
                                      <p:cBhvr>
                                        <p:cTn id="391" dur="1" fill="hold">
                                          <p:stCondLst>
                                            <p:cond delay="0"/>
                                          </p:stCondLst>
                                        </p:cTn>
                                        <p:tgtEl>
                                          <p:spTgt spid="89"/>
                                        </p:tgtEl>
                                        <p:attrNameLst>
                                          <p:attrName>style.visibility</p:attrName>
                                        </p:attrNameLst>
                                      </p:cBhvr>
                                      <p:to>
                                        <p:strVal val="visible"/>
                                      </p:to>
                                    </p:set>
                                    <p:animEffect transition="in" filter="wipe(left)">
                                      <p:cBhvr>
                                        <p:cTn id="392" dur="500"/>
                                        <p:tgtEl>
                                          <p:spTgt spid="89"/>
                                        </p:tgtEl>
                                      </p:cBhvr>
                                    </p:animEffect>
                                  </p:childTnLst>
                                </p:cTn>
                              </p:par>
                            </p:childTnLst>
                          </p:cTn>
                        </p:par>
                      </p:childTnLst>
                    </p:cTn>
                  </p:par>
                  <p:par>
                    <p:cTn id="393" fill="hold">
                      <p:stCondLst>
                        <p:cond delay="indefinite"/>
                      </p:stCondLst>
                      <p:childTnLst>
                        <p:par>
                          <p:cTn id="394" fill="hold">
                            <p:stCondLst>
                              <p:cond delay="0"/>
                            </p:stCondLst>
                            <p:childTnLst>
                              <p:par>
                                <p:cTn id="395" presetID="31" presetClass="entr" presetSubtype="0" fill="hold" grpId="0" nodeType="clickEffect">
                                  <p:stCondLst>
                                    <p:cond delay="0"/>
                                  </p:stCondLst>
                                  <p:childTnLst>
                                    <p:set>
                                      <p:cBhvr>
                                        <p:cTn id="396" dur="1" fill="hold">
                                          <p:stCondLst>
                                            <p:cond delay="0"/>
                                          </p:stCondLst>
                                        </p:cTn>
                                        <p:tgtEl>
                                          <p:spTgt spid="90"/>
                                        </p:tgtEl>
                                        <p:attrNameLst>
                                          <p:attrName>style.visibility</p:attrName>
                                        </p:attrNameLst>
                                      </p:cBhvr>
                                      <p:to>
                                        <p:strVal val="visible"/>
                                      </p:to>
                                    </p:set>
                                    <p:anim calcmode="lin" valueType="num">
                                      <p:cBhvr>
                                        <p:cTn id="397" dur="750" fill="hold"/>
                                        <p:tgtEl>
                                          <p:spTgt spid="90"/>
                                        </p:tgtEl>
                                        <p:attrNameLst>
                                          <p:attrName>ppt_w</p:attrName>
                                        </p:attrNameLst>
                                      </p:cBhvr>
                                      <p:tavLst>
                                        <p:tav tm="0">
                                          <p:val>
                                            <p:fltVal val="0"/>
                                          </p:val>
                                        </p:tav>
                                        <p:tav tm="100000">
                                          <p:val>
                                            <p:strVal val="#ppt_w"/>
                                          </p:val>
                                        </p:tav>
                                      </p:tavLst>
                                    </p:anim>
                                    <p:anim calcmode="lin" valueType="num">
                                      <p:cBhvr>
                                        <p:cTn id="398" dur="750" fill="hold"/>
                                        <p:tgtEl>
                                          <p:spTgt spid="90"/>
                                        </p:tgtEl>
                                        <p:attrNameLst>
                                          <p:attrName>ppt_h</p:attrName>
                                        </p:attrNameLst>
                                      </p:cBhvr>
                                      <p:tavLst>
                                        <p:tav tm="0">
                                          <p:val>
                                            <p:fltVal val="0"/>
                                          </p:val>
                                        </p:tav>
                                        <p:tav tm="100000">
                                          <p:val>
                                            <p:strVal val="#ppt_h"/>
                                          </p:val>
                                        </p:tav>
                                      </p:tavLst>
                                    </p:anim>
                                    <p:anim calcmode="lin" valueType="num">
                                      <p:cBhvr>
                                        <p:cTn id="399" dur="750" fill="hold"/>
                                        <p:tgtEl>
                                          <p:spTgt spid="90"/>
                                        </p:tgtEl>
                                        <p:attrNameLst>
                                          <p:attrName>style.rotation</p:attrName>
                                        </p:attrNameLst>
                                      </p:cBhvr>
                                      <p:tavLst>
                                        <p:tav tm="0">
                                          <p:val>
                                            <p:fltVal val="90"/>
                                          </p:val>
                                        </p:tav>
                                        <p:tav tm="100000">
                                          <p:val>
                                            <p:fltVal val="0"/>
                                          </p:val>
                                        </p:tav>
                                      </p:tavLst>
                                    </p:anim>
                                    <p:animEffect transition="in" filter="fade">
                                      <p:cBhvr>
                                        <p:cTn id="400" dur="750"/>
                                        <p:tgtEl>
                                          <p:spTgt spid="90"/>
                                        </p:tgtEl>
                                      </p:cBhvr>
                                    </p:animEffect>
                                  </p:childTnLst>
                                </p:cTn>
                              </p:par>
                            </p:childTnLst>
                          </p:cTn>
                        </p:par>
                      </p:childTnLst>
                    </p:cTn>
                  </p:par>
                  <p:par>
                    <p:cTn id="401" fill="hold">
                      <p:stCondLst>
                        <p:cond delay="indefinite"/>
                      </p:stCondLst>
                      <p:childTnLst>
                        <p:par>
                          <p:cTn id="402" fill="hold">
                            <p:stCondLst>
                              <p:cond delay="0"/>
                            </p:stCondLst>
                            <p:childTnLst>
                              <p:par>
                                <p:cTn id="403" presetID="31" presetClass="entr" presetSubtype="0" fill="hold" grpId="0" nodeType="clickEffect">
                                  <p:stCondLst>
                                    <p:cond delay="0"/>
                                  </p:stCondLst>
                                  <p:childTnLst>
                                    <p:set>
                                      <p:cBhvr>
                                        <p:cTn id="404" dur="1" fill="hold">
                                          <p:stCondLst>
                                            <p:cond delay="0"/>
                                          </p:stCondLst>
                                        </p:cTn>
                                        <p:tgtEl>
                                          <p:spTgt spid="91"/>
                                        </p:tgtEl>
                                        <p:attrNameLst>
                                          <p:attrName>style.visibility</p:attrName>
                                        </p:attrNameLst>
                                      </p:cBhvr>
                                      <p:to>
                                        <p:strVal val="visible"/>
                                      </p:to>
                                    </p:set>
                                    <p:anim calcmode="lin" valueType="num">
                                      <p:cBhvr>
                                        <p:cTn id="405" dur="750" fill="hold"/>
                                        <p:tgtEl>
                                          <p:spTgt spid="91"/>
                                        </p:tgtEl>
                                        <p:attrNameLst>
                                          <p:attrName>ppt_w</p:attrName>
                                        </p:attrNameLst>
                                      </p:cBhvr>
                                      <p:tavLst>
                                        <p:tav tm="0">
                                          <p:val>
                                            <p:fltVal val="0"/>
                                          </p:val>
                                        </p:tav>
                                        <p:tav tm="100000">
                                          <p:val>
                                            <p:strVal val="#ppt_w"/>
                                          </p:val>
                                        </p:tav>
                                      </p:tavLst>
                                    </p:anim>
                                    <p:anim calcmode="lin" valueType="num">
                                      <p:cBhvr>
                                        <p:cTn id="406" dur="750" fill="hold"/>
                                        <p:tgtEl>
                                          <p:spTgt spid="91"/>
                                        </p:tgtEl>
                                        <p:attrNameLst>
                                          <p:attrName>ppt_h</p:attrName>
                                        </p:attrNameLst>
                                      </p:cBhvr>
                                      <p:tavLst>
                                        <p:tav tm="0">
                                          <p:val>
                                            <p:fltVal val="0"/>
                                          </p:val>
                                        </p:tav>
                                        <p:tav tm="100000">
                                          <p:val>
                                            <p:strVal val="#ppt_h"/>
                                          </p:val>
                                        </p:tav>
                                      </p:tavLst>
                                    </p:anim>
                                    <p:anim calcmode="lin" valueType="num">
                                      <p:cBhvr>
                                        <p:cTn id="407" dur="750" fill="hold"/>
                                        <p:tgtEl>
                                          <p:spTgt spid="91"/>
                                        </p:tgtEl>
                                        <p:attrNameLst>
                                          <p:attrName>style.rotation</p:attrName>
                                        </p:attrNameLst>
                                      </p:cBhvr>
                                      <p:tavLst>
                                        <p:tav tm="0">
                                          <p:val>
                                            <p:fltVal val="90"/>
                                          </p:val>
                                        </p:tav>
                                        <p:tav tm="100000">
                                          <p:val>
                                            <p:fltVal val="0"/>
                                          </p:val>
                                        </p:tav>
                                      </p:tavLst>
                                    </p:anim>
                                    <p:animEffect transition="in" filter="fade">
                                      <p:cBhvr>
                                        <p:cTn id="408" dur="750"/>
                                        <p:tgtEl>
                                          <p:spTgt spid="91"/>
                                        </p:tgtEl>
                                      </p:cBhvr>
                                    </p:animEffect>
                                  </p:childTnLst>
                                </p:cTn>
                              </p:par>
                            </p:childTnLst>
                          </p:cTn>
                        </p:par>
                      </p:childTnLst>
                    </p:cTn>
                  </p:par>
                  <p:par>
                    <p:cTn id="409" fill="hold">
                      <p:stCondLst>
                        <p:cond delay="indefinite"/>
                      </p:stCondLst>
                      <p:childTnLst>
                        <p:par>
                          <p:cTn id="410" fill="hold">
                            <p:stCondLst>
                              <p:cond delay="0"/>
                            </p:stCondLst>
                            <p:childTnLst>
                              <p:par>
                                <p:cTn id="411" presetID="22" presetClass="entr" presetSubtype="8" fill="hold" grpId="0" nodeType="clickEffect">
                                  <p:stCondLst>
                                    <p:cond delay="0"/>
                                  </p:stCondLst>
                                  <p:childTnLst>
                                    <p:set>
                                      <p:cBhvr>
                                        <p:cTn id="412" dur="1" fill="hold">
                                          <p:stCondLst>
                                            <p:cond delay="0"/>
                                          </p:stCondLst>
                                        </p:cTn>
                                        <p:tgtEl>
                                          <p:spTgt spid="93"/>
                                        </p:tgtEl>
                                        <p:attrNameLst>
                                          <p:attrName>style.visibility</p:attrName>
                                        </p:attrNameLst>
                                      </p:cBhvr>
                                      <p:to>
                                        <p:strVal val="visible"/>
                                      </p:to>
                                    </p:set>
                                    <p:animEffect transition="in" filter="wipe(left)">
                                      <p:cBhvr>
                                        <p:cTn id="413" dur="500"/>
                                        <p:tgtEl>
                                          <p:spTgt spid="93"/>
                                        </p:tgtEl>
                                      </p:cBhvr>
                                    </p:animEffect>
                                  </p:childTnLst>
                                </p:cTn>
                              </p:par>
                            </p:childTnLst>
                          </p:cTn>
                        </p:par>
                      </p:childTnLst>
                    </p:cTn>
                  </p:par>
                  <p:par>
                    <p:cTn id="414" fill="hold">
                      <p:stCondLst>
                        <p:cond delay="indefinite"/>
                      </p:stCondLst>
                      <p:childTnLst>
                        <p:par>
                          <p:cTn id="415" fill="hold">
                            <p:stCondLst>
                              <p:cond delay="0"/>
                            </p:stCondLst>
                            <p:childTnLst>
                              <p:par>
                                <p:cTn id="416" presetID="31" presetClass="entr" presetSubtype="0" fill="hold" grpId="0" nodeType="clickEffect">
                                  <p:stCondLst>
                                    <p:cond delay="0"/>
                                  </p:stCondLst>
                                  <p:childTnLst>
                                    <p:set>
                                      <p:cBhvr>
                                        <p:cTn id="417" dur="1" fill="hold">
                                          <p:stCondLst>
                                            <p:cond delay="0"/>
                                          </p:stCondLst>
                                        </p:cTn>
                                        <p:tgtEl>
                                          <p:spTgt spid="94"/>
                                        </p:tgtEl>
                                        <p:attrNameLst>
                                          <p:attrName>style.visibility</p:attrName>
                                        </p:attrNameLst>
                                      </p:cBhvr>
                                      <p:to>
                                        <p:strVal val="visible"/>
                                      </p:to>
                                    </p:set>
                                    <p:anim calcmode="lin" valueType="num">
                                      <p:cBhvr>
                                        <p:cTn id="418" dur="750" fill="hold"/>
                                        <p:tgtEl>
                                          <p:spTgt spid="94"/>
                                        </p:tgtEl>
                                        <p:attrNameLst>
                                          <p:attrName>ppt_w</p:attrName>
                                        </p:attrNameLst>
                                      </p:cBhvr>
                                      <p:tavLst>
                                        <p:tav tm="0">
                                          <p:val>
                                            <p:fltVal val="0"/>
                                          </p:val>
                                        </p:tav>
                                        <p:tav tm="100000">
                                          <p:val>
                                            <p:strVal val="#ppt_w"/>
                                          </p:val>
                                        </p:tav>
                                      </p:tavLst>
                                    </p:anim>
                                    <p:anim calcmode="lin" valueType="num">
                                      <p:cBhvr>
                                        <p:cTn id="419" dur="750" fill="hold"/>
                                        <p:tgtEl>
                                          <p:spTgt spid="94"/>
                                        </p:tgtEl>
                                        <p:attrNameLst>
                                          <p:attrName>ppt_h</p:attrName>
                                        </p:attrNameLst>
                                      </p:cBhvr>
                                      <p:tavLst>
                                        <p:tav tm="0">
                                          <p:val>
                                            <p:fltVal val="0"/>
                                          </p:val>
                                        </p:tav>
                                        <p:tav tm="100000">
                                          <p:val>
                                            <p:strVal val="#ppt_h"/>
                                          </p:val>
                                        </p:tav>
                                      </p:tavLst>
                                    </p:anim>
                                    <p:anim calcmode="lin" valueType="num">
                                      <p:cBhvr>
                                        <p:cTn id="420" dur="750" fill="hold"/>
                                        <p:tgtEl>
                                          <p:spTgt spid="94"/>
                                        </p:tgtEl>
                                        <p:attrNameLst>
                                          <p:attrName>style.rotation</p:attrName>
                                        </p:attrNameLst>
                                      </p:cBhvr>
                                      <p:tavLst>
                                        <p:tav tm="0">
                                          <p:val>
                                            <p:fltVal val="90"/>
                                          </p:val>
                                        </p:tav>
                                        <p:tav tm="100000">
                                          <p:val>
                                            <p:fltVal val="0"/>
                                          </p:val>
                                        </p:tav>
                                      </p:tavLst>
                                    </p:anim>
                                    <p:animEffect transition="in" filter="fade">
                                      <p:cBhvr>
                                        <p:cTn id="421" dur="750"/>
                                        <p:tgtEl>
                                          <p:spTgt spid="94"/>
                                        </p:tgtEl>
                                      </p:cBhvr>
                                    </p:animEffect>
                                  </p:childTnLst>
                                </p:cTn>
                              </p:par>
                            </p:childTnLst>
                          </p:cTn>
                        </p:par>
                      </p:childTnLst>
                    </p:cTn>
                  </p:par>
                  <p:par>
                    <p:cTn id="422" fill="hold">
                      <p:stCondLst>
                        <p:cond delay="indefinite"/>
                      </p:stCondLst>
                      <p:childTnLst>
                        <p:par>
                          <p:cTn id="423" fill="hold">
                            <p:stCondLst>
                              <p:cond delay="0"/>
                            </p:stCondLst>
                            <p:childTnLst>
                              <p:par>
                                <p:cTn id="424" presetID="31" presetClass="entr" presetSubtype="0" fill="hold" grpId="0" nodeType="clickEffect">
                                  <p:stCondLst>
                                    <p:cond delay="0"/>
                                  </p:stCondLst>
                                  <p:childTnLst>
                                    <p:set>
                                      <p:cBhvr>
                                        <p:cTn id="425" dur="1" fill="hold">
                                          <p:stCondLst>
                                            <p:cond delay="0"/>
                                          </p:stCondLst>
                                        </p:cTn>
                                        <p:tgtEl>
                                          <p:spTgt spid="95"/>
                                        </p:tgtEl>
                                        <p:attrNameLst>
                                          <p:attrName>style.visibility</p:attrName>
                                        </p:attrNameLst>
                                      </p:cBhvr>
                                      <p:to>
                                        <p:strVal val="visible"/>
                                      </p:to>
                                    </p:set>
                                    <p:anim calcmode="lin" valueType="num">
                                      <p:cBhvr>
                                        <p:cTn id="426" dur="750" fill="hold"/>
                                        <p:tgtEl>
                                          <p:spTgt spid="95"/>
                                        </p:tgtEl>
                                        <p:attrNameLst>
                                          <p:attrName>ppt_w</p:attrName>
                                        </p:attrNameLst>
                                      </p:cBhvr>
                                      <p:tavLst>
                                        <p:tav tm="0">
                                          <p:val>
                                            <p:fltVal val="0"/>
                                          </p:val>
                                        </p:tav>
                                        <p:tav tm="100000">
                                          <p:val>
                                            <p:strVal val="#ppt_w"/>
                                          </p:val>
                                        </p:tav>
                                      </p:tavLst>
                                    </p:anim>
                                    <p:anim calcmode="lin" valueType="num">
                                      <p:cBhvr>
                                        <p:cTn id="427" dur="750" fill="hold"/>
                                        <p:tgtEl>
                                          <p:spTgt spid="95"/>
                                        </p:tgtEl>
                                        <p:attrNameLst>
                                          <p:attrName>ppt_h</p:attrName>
                                        </p:attrNameLst>
                                      </p:cBhvr>
                                      <p:tavLst>
                                        <p:tav tm="0">
                                          <p:val>
                                            <p:fltVal val="0"/>
                                          </p:val>
                                        </p:tav>
                                        <p:tav tm="100000">
                                          <p:val>
                                            <p:strVal val="#ppt_h"/>
                                          </p:val>
                                        </p:tav>
                                      </p:tavLst>
                                    </p:anim>
                                    <p:anim calcmode="lin" valueType="num">
                                      <p:cBhvr>
                                        <p:cTn id="428" dur="750" fill="hold"/>
                                        <p:tgtEl>
                                          <p:spTgt spid="95"/>
                                        </p:tgtEl>
                                        <p:attrNameLst>
                                          <p:attrName>style.rotation</p:attrName>
                                        </p:attrNameLst>
                                      </p:cBhvr>
                                      <p:tavLst>
                                        <p:tav tm="0">
                                          <p:val>
                                            <p:fltVal val="90"/>
                                          </p:val>
                                        </p:tav>
                                        <p:tav tm="100000">
                                          <p:val>
                                            <p:fltVal val="0"/>
                                          </p:val>
                                        </p:tav>
                                      </p:tavLst>
                                    </p:anim>
                                    <p:animEffect transition="in" filter="fade">
                                      <p:cBhvr>
                                        <p:cTn id="429" dur="750"/>
                                        <p:tgtEl>
                                          <p:spTgt spid="95"/>
                                        </p:tgtEl>
                                      </p:cBhvr>
                                    </p:animEffect>
                                  </p:childTnLst>
                                </p:cTn>
                              </p:par>
                            </p:childTnLst>
                          </p:cTn>
                        </p:par>
                      </p:childTnLst>
                    </p:cTn>
                  </p:par>
                  <p:par>
                    <p:cTn id="430" fill="hold">
                      <p:stCondLst>
                        <p:cond delay="indefinite"/>
                      </p:stCondLst>
                      <p:childTnLst>
                        <p:par>
                          <p:cTn id="431" fill="hold">
                            <p:stCondLst>
                              <p:cond delay="0"/>
                            </p:stCondLst>
                            <p:childTnLst>
                              <p:par>
                                <p:cTn id="432" presetID="22" presetClass="entr" presetSubtype="2" fill="hold" grpId="0" nodeType="clickEffect">
                                  <p:stCondLst>
                                    <p:cond delay="0"/>
                                  </p:stCondLst>
                                  <p:childTnLst>
                                    <p:set>
                                      <p:cBhvr>
                                        <p:cTn id="433" dur="1" fill="hold">
                                          <p:stCondLst>
                                            <p:cond delay="0"/>
                                          </p:stCondLst>
                                        </p:cTn>
                                        <p:tgtEl>
                                          <p:spTgt spid="96"/>
                                        </p:tgtEl>
                                        <p:attrNameLst>
                                          <p:attrName>style.visibility</p:attrName>
                                        </p:attrNameLst>
                                      </p:cBhvr>
                                      <p:to>
                                        <p:strVal val="visible"/>
                                      </p:to>
                                    </p:set>
                                    <p:animEffect transition="in" filter="wipe(right)">
                                      <p:cBhvr>
                                        <p:cTn id="434" dur="500"/>
                                        <p:tgtEl>
                                          <p:spTgt spid="96"/>
                                        </p:tgtEl>
                                      </p:cBhvr>
                                    </p:animEffect>
                                  </p:childTnLst>
                                </p:cTn>
                              </p:par>
                            </p:childTnLst>
                          </p:cTn>
                        </p:par>
                      </p:childTnLst>
                    </p:cTn>
                  </p:par>
                  <p:par>
                    <p:cTn id="435" fill="hold">
                      <p:stCondLst>
                        <p:cond delay="indefinite"/>
                      </p:stCondLst>
                      <p:childTnLst>
                        <p:par>
                          <p:cTn id="436" fill="hold">
                            <p:stCondLst>
                              <p:cond delay="0"/>
                            </p:stCondLst>
                            <p:childTnLst>
                              <p:par>
                                <p:cTn id="437" presetID="31" presetClass="entr" presetSubtype="0" fill="hold" grpId="0" nodeType="clickEffect">
                                  <p:stCondLst>
                                    <p:cond delay="0"/>
                                  </p:stCondLst>
                                  <p:childTnLst>
                                    <p:set>
                                      <p:cBhvr>
                                        <p:cTn id="438" dur="1" fill="hold">
                                          <p:stCondLst>
                                            <p:cond delay="0"/>
                                          </p:stCondLst>
                                        </p:cTn>
                                        <p:tgtEl>
                                          <p:spTgt spid="97"/>
                                        </p:tgtEl>
                                        <p:attrNameLst>
                                          <p:attrName>style.visibility</p:attrName>
                                        </p:attrNameLst>
                                      </p:cBhvr>
                                      <p:to>
                                        <p:strVal val="visible"/>
                                      </p:to>
                                    </p:set>
                                    <p:anim calcmode="lin" valueType="num">
                                      <p:cBhvr>
                                        <p:cTn id="439" dur="750" fill="hold"/>
                                        <p:tgtEl>
                                          <p:spTgt spid="97"/>
                                        </p:tgtEl>
                                        <p:attrNameLst>
                                          <p:attrName>ppt_w</p:attrName>
                                        </p:attrNameLst>
                                      </p:cBhvr>
                                      <p:tavLst>
                                        <p:tav tm="0">
                                          <p:val>
                                            <p:fltVal val="0"/>
                                          </p:val>
                                        </p:tav>
                                        <p:tav tm="100000">
                                          <p:val>
                                            <p:strVal val="#ppt_w"/>
                                          </p:val>
                                        </p:tav>
                                      </p:tavLst>
                                    </p:anim>
                                    <p:anim calcmode="lin" valueType="num">
                                      <p:cBhvr>
                                        <p:cTn id="440" dur="750" fill="hold"/>
                                        <p:tgtEl>
                                          <p:spTgt spid="97"/>
                                        </p:tgtEl>
                                        <p:attrNameLst>
                                          <p:attrName>ppt_h</p:attrName>
                                        </p:attrNameLst>
                                      </p:cBhvr>
                                      <p:tavLst>
                                        <p:tav tm="0">
                                          <p:val>
                                            <p:fltVal val="0"/>
                                          </p:val>
                                        </p:tav>
                                        <p:tav tm="100000">
                                          <p:val>
                                            <p:strVal val="#ppt_h"/>
                                          </p:val>
                                        </p:tav>
                                      </p:tavLst>
                                    </p:anim>
                                    <p:anim calcmode="lin" valueType="num">
                                      <p:cBhvr>
                                        <p:cTn id="441" dur="750" fill="hold"/>
                                        <p:tgtEl>
                                          <p:spTgt spid="97"/>
                                        </p:tgtEl>
                                        <p:attrNameLst>
                                          <p:attrName>style.rotation</p:attrName>
                                        </p:attrNameLst>
                                      </p:cBhvr>
                                      <p:tavLst>
                                        <p:tav tm="0">
                                          <p:val>
                                            <p:fltVal val="90"/>
                                          </p:val>
                                        </p:tav>
                                        <p:tav tm="100000">
                                          <p:val>
                                            <p:fltVal val="0"/>
                                          </p:val>
                                        </p:tav>
                                      </p:tavLst>
                                    </p:anim>
                                    <p:animEffect transition="in" filter="fade">
                                      <p:cBhvr>
                                        <p:cTn id="442" dur="75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animBg="1"/>
      <p:bldP spid="22" grpId="0" animBg="1"/>
      <p:bldP spid="23" grpId="0" animBg="1"/>
      <p:bldP spid="24" grpId="0" animBg="1"/>
      <p:bldP spid="25" grpId="0" animBg="1"/>
      <p:bldP spid="26" grpId="0" animBg="1"/>
      <p:bldP spid="27" grpId="0" animBg="1"/>
      <p:bldP spid="28" grpId="0" animBg="1"/>
      <p:bldP spid="13" grpId="0" animBg="1"/>
      <p:bldP spid="30" grpId="0" animBg="1"/>
      <p:bldP spid="34" grpId="0" animBg="1"/>
      <p:bldP spid="35" grpId="0" animBg="1"/>
      <p:bldP spid="44" grpId="0" animBg="1"/>
      <p:bldP spid="45" grpId="0" animBg="1"/>
      <p:bldP spid="46"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2" grpId="0" animBg="1"/>
      <p:bldP spid="63" grpId="0" animBg="1"/>
      <p:bldP spid="64" grpId="0" animBg="1"/>
      <p:bldP spid="65" grpId="0" animBg="1"/>
      <p:bldP spid="66" grpId="0" animBg="1"/>
      <p:bldP spid="67" grpId="0" animBg="1"/>
      <p:bldP spid="69" grpId="0" animBg="1"/>
      <p:bldP spid="70" grpId="0" animBg="1"/>
      <p:bldP spid="71" grpId="0" animBg="1"/>
      <p:bldP spid="72" grpId="0" animBg="1"/>
      <p:bldP spid="73"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3" grpId="0" animBg="1"/>
      <p:bldP spid="94" grpId="0" animBg="1"/>
      <p:bldP spid="95" grpId="0" animBg="1"/>
      <p:bldP spid="96" grpId="0" animBg="1"/>
      <p:bldP spid="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97688F30-F15B-4515-A2C4-C1EF2095D8C7}"/>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17	Di </a:t>
            </a:r>
            <a:r>
              <a:rPr lang="nl-NL" sz="2000" dirty="0" err="1">
                <a:latin typeface="Calibri" panose="020F0502020204030204" pitchFamily="34" charset="0"/>
              </a:rPr>
              <a:t>prohibeant</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 ut hoc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maiores</a:t>
            </a:r>
            <a:r>
              <a:rPr lang="nl-NL" sz="2000" dirty="0">
                <a:latin typeface="Calibri" panose="020F0502020204030204" pitchFamily="34" charset="0"/>
              </a:rPr>
              <a:t> </a:t>
            </a:r>
            <a:r>
              <a:rPr lang="nl-NL" sz="2000" dirty="0" err="1">
                <a:latin typeface="Calibri" panose="020F0502020204030204" pitchFamily="34" charset="0"/>
              </a:rPr>
              <a:t>consilium</a:t>
            </a:r>
            <a:r>
              <a:rPr lang="nl-NL" sz="2000" dirty="0">
                <a:latin typeface="Calibri" panose="020F0502020204030204" pitchFamily="34" charset="0"/>
              </a:rPr>
              <a:t> </a:t>
            </a:r>
            <a:r>
              <a:rPr lang="nl-NL" sz="2000" dirty="0" err="1">
                <a:latin typeface="Calibri" panose="020F0502020204030204" pitchFamily="34" charset="0"/>
              </a:rPr>
              <a:t>publicum</a:t>
            </a:r>
            <a:r>
              <a:rPr lang="nl-NL" sz="2000" dirty="0">
                <a:latin typeface="Calibri" panose="020F0502020204030204" pitchFamily="34" charset="0"/>
              </a:rPr>
              <a:t> </a:t>
            </a:r>
            <a:r>
              <a:rPr lang="nl-NL" sz="2000" dirty="0" err="1">
                <a:latin typeface="Calibri" panose="020F0502020204030204" pitchFamily="34" charset="0"/>
              </a:rPr>
              <a:t>vocari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18	</a:t>
            </a:r>
            <a:r>
              <a:rPr lang="nl-NL" sz="2000" dirty="0" err="1">
                <a:latin typeface="Calibri" panose="020F0502020204030204" pitchFamily="34" charset="0"/>
              </a:rPr>
              <a:t>voluerunt</a:t>
            </a:r>
            <a:r>
              <a:rPr lang="nl-NL" sz="2000" dirty="0">
                <a:latin typeface="Calibri" panose="020F0502020204030204" pitchFamily="34" charset="0"/>
              </a:rPr>
              <a:t> </a:t>
            </a:r>
            <a:r>
              <a:rPr lang="nl-NL" sz="2000" dirty="0" err="1">
                <a:latin typeface="Calibri" panose="020F0502020204030204" pitchFamily="34" charset="0"/>
              </a:rPr>
              <a:t>praesidium</a:t>
            </a:r>
            <a:r>
              <a:rPr lang="nl-NL" sz="2000" dirty="0">
                <a:latin typeface="Calibri" panose="020F0502020204030204" pitchFamily="34" charset="0"/>
              </a:rPr>
              <a:t> </a:t>
            </a:r>
            <a:r>
              <a:rPr lang="nl-NL" sz="2000" dirty="0" err="1">
                <a:latin typeface="Calibri" panose="020F0502020204030204" pitchFamily="34" charset="0"/>
              </a:rPr>
              <a:t>sectorum</a:t>
            </a:r>
            <a:r>
              <a:rPr lang="nl-NL" sz="2000" dirty="0">
                <a:latin typeface="Calibri" panose="020F0502020204030204" pitchFamily="34" charset="0"/>
              </a:rPr>
              <a:t> </a:t>
            </a:r>
            <a:r>
              <a:rPr lang="nl-NL" sz="2000" dirty="0" err="1">
                <a:latin typeface="Calibri" panose="020F0502020204030204" pitchFamily="34" charset="0"/>
              </a:rPr>
              <a:t>existimetur</a:t>
            </a:r>
            <a:r>
              <a:rPr lang="nl-NL" sz="2000" dirty="0">
                <a:latin typeface="Calibri" panose="020F0502020204030204" pitchFamily="34" charset="0"/>
              </a:rPr>
              <a:t>! An </a:t>
            </a:r>
            <a:r>
              <a:rPr lang="nl-NL" sz="2000" dirty="0" err="1">
                <a:latin typeface="Calibri" panose="020F0502020204030204" pitchFamily="34" charset="0"/>
              </a:rPr>
              <a:t>vero</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 vos non</a:t>
            </a:r>
          </a:p>
          <a:p>
            <a:pPr>
              <a:spcAft>
                <a:spcPts val="3600"/>
              </a:spcAft>
              <a:tabLst>
                <a:tab pos="539750" algn="l"/>
              </a:tabLst>
            </a:pPr>
            <a:r>
              <a:rPr lang="nl-NL" sz="2000" dirty="0">
                <a:latin typeface="Calibri" panose="020F0502020204030204" pitchFamily="34" charset="0"/>
              </a:rPr>
              <a:t>19	</a:t>
            </a:r>
            <a:r>
              <a:rPr lang="nl-NL" sz="2000" dirty="0" err="1">
                <a:latin typeface="Calibri" panose="020F0502020204030204" pitchFamily="34" charset="0"/>
              </a:rPr>
              <a:t>intellegitis</a:t>
            </a:r>
            <a:r>
              <a:rPr lang="nl-NL" sz="2000" dirty="0">
                <a:latin typeface="Calibri" panose="020F0502020204030204" pitchFamily="34" charset="0"/>
              </a:rPr>
              <a:t> nihil </a:t>
            </a:r>
            <a:r>
              <a:rPr lang="nl-NL" sz="2000" dirty="0" err="1">
                <a:latin typeface="Calibri" panose="020F0502020204030204" pitchFamily="34" charset="0"/>
              </a:rPr>
              <a:t>aliud</a:t>
            </a:r>
            <a:r>
              <a:rPr lang="nl-NL" sz="2000" dirty="0">
                <a:latin typeface="Calibri" panose="020F0502020204030204" pitchFamily="34" charset="0"/>
              </a:rPr>
              <a:t> </a:t>
            </a:r>
            <a:r>
              <a:rPr lang="nl-NL" sz="2000" dirty="0" err="1">
                <a:latin typeface="Calibri" panose="020F0502020204030204" pitchFamily="34" charset="0"/>
              </a:rPr>
              <a:t>agi</a:t>
            </a:r>
            <a:r>
              <a:rPr lang="nl-NL" sz="2000" dirty="0">
                <a:latin typeface="Calibri" panose="020F0502020204030204" pitchFamily="34" charset="0"/>
              </a:rPr>
              <a:t> </a:t>
            </a:r>
            <a:r>
              <a:rPr lang="nl-NL" sz="2000" dirty="0" err="1">
                <a:latin typeface="Calibri" panose="020F0502020204030204" pitchFamily="34" charset="0"/>
              </a:rPr>
              <a:t>nisi</a:t>
            </a:r>
            <a:r>
              <a:rPr lang="nl-NL" sz="2000" dirty="0">
                <a:latin typeface="Calibri" panose="020F0502020204030204" pitchFamily="34" charset="0"/>
              </a:rPr>
              <a:t> ut </a:t>
            </a:r>
            <a:r>
              <a:rPr lang="nl-NL" sz="2000" dirty="0" err="1">
                <a:latin typeface="Calibri" panose="020F0502020204030204" pitchFamily="34" charset="0"/>
              </a:rPr>
              <a:t>proscriptorum</a:t>
            </a:r>
            <a:r>
              <a:rPr lang="nl-NL" sz="2000" dirty="0">
                <a:latin typeface="Calibri" panose="020F0502020204030204" pitchFamily="34" charset="0"/>
              </a:rPr>
              <a:t> </a:t>
            </a:r>
            <a:r>
              <a:rPr lang="nl-NL" sz="2000" dirty="0" err="1">
                <a:latin typeface="Calibri" panose="020F0502020204030204" pitchFamily="34" charset="0"/>
              </a:rPr>
              <a:t>liberi</a:t>
            </a:r>
            <a:r>
              <a:rPr lang="nl-NL" sz="2000" dirty="0">
                <a:latin typeface="Calibri" panose="020F0502020204030204" pitchFamily="34" charset="0"/>
              </a:rPr>
              <a:t> </a:t>
            </a:r>
            <a:r>
              <a:rPr lang="nl-NL" sz="2000" dirty="0" err="1">
                <a:latin typeface="Calibri" panose="020F0502020204030204" pitchFamily="34" charset="0"/>
              </a:rPr>
              <a:t>quavis</a:t>
            </a:r>
            <a:r>
              <a:rPr lang="nl-NL" sz="2000" dirty="0">
                <a:latin typeface="Calibri" panose="020F0502020204030204" pitchFamily="34" charset="0"/>
              </a:rPr>
              <a:t> </a:t>
            </a:r>
            <a:r>
              <a:rPr lang="nl-NL" sz="2000" dirty="0" err="1">
                <a:latin typeface="Calibri" panose="020F0502020204030204" pitchFamily="34" charset="0"/>
              </a:rPr>
              <a:t>ratione</a:t>
            </a:r>
            <a:r>
              <a:rPr lang="nl-NL" sz="2000" dirty="0">
                <a:latin typeface="Calibri" panose="020F0502020204030204" pitchFamily="34" charset="0"/>
              </a:rPr>
              <a:t> </a:t>
            </a:r>
            <a:r>
              <a:rPr lang="nl-NL" sz="2000" dirty="0" err="1">
                <a:latin typeface="Calibri" panose="020F0502020204030204" pitchFamily="34" charset="0"/>
              </a:rPr>
              <a:t>tollantur</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20	et </a:t>
            </a:r>
            <a:r>
              <a:rPr lang="nl-NL" sz="2000" dirty="0" err="1">
                <a:latin typeface="Calibri" panose="020F0502020204030204" pitchFamily="34" charset="0"/>
              </a:rPr>
              <a:t>eius</a:t>
            </a:r>
            <a:r>
              <a:rPr lang="nl-NL" sz="2000" dirty="0">
                <a:latin typeface="Calibri" panose="020F0502020204030204" pitchFamily="34" charset="0"/>
              </a:rPr>
              <a:t> rei </a:t>
            </a:r>
            <a:r>
              <a:rPr lang="nl-NL" sz="2000" dirty="0" err="1">
                <a:latin typeface="Calibri" panose="020F0502020204030204" pitchFamily="34" charset="0"/>
              </a:rPr>
              <a:t>initium</a:t>
            </a:r>
            <a:r>
              <a:rPr lang="nl-NL" sz="2000" dirty="0">
                <a:latin typeface="Calibri" panose="020F0502020204030204" pitchFamily="34" charset="0"/>
              </a:rPr>
              <a:t> in </a:t>
            </a:r>
            <a:r>
              <a:rPr lang="nl-NL" sz="2000" dirty="0" err="1">
                <a:latin typeface="Calibri" panose="020F0502020204030204" pitchFamily="34" charset="0"/>
              </a:rPr>
              <a:t>vestro</a:t>
            </a:r>
            <a:r>
              <a:rPr lang="nl-NL" sz="2000" dirty="0">
                <a:latin typeface="Calibri" panose="020F0502020204030204" pitchFamily="34" charset="0"/>
              </a:rPr>
              <a:t> </a:t>
            </a:r>
            <a:r>
              <a:rPr lang="nl-NL" sz="2000" dirty="0" err="1">
                <a:latin typeface="Calibri" panose="020F0502020204030204" pitchFamily="34" charset="0"/>
              </a:rPr>
              <a:t>iureiurando</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in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a:t>
            </a:r>
            <a:r>
              <a:rPr lang="nl-NL" sz="2000" dirty="0">
                <a:latin typeface="Calibri" panose="020F0502020204030204" pitchFamily="34" charset="0"/>
              </a:rPr>
              <a:t> </a:t>
            </a:r>
            <a:r>
              <a:rPr lang="nl-NL" sz="2000" dirty="0" err="1">
                <a:latin typeface="Calibri" panose="020F0502020204030204" pitchFamily="34" charset="0"/>
              </a:rPr>
              <a:t>periculo</a:t>
            </a:r>
            <a:r>
              <a:rPr lang="nl-NL" sz="2000" dirty="0">
                <a:latin typeface="Calibri" panose="020F0502020204030204" pitchFamily="34" charset="0"/>
              </a:rPr>
              <a:t> </a:t>
            </a:r>
            <a:r>
              <a:rPr lang="nl-NL" sz="2000" dirty="0" err="1">
                <a:latin typeface="Calibri" panose="020F0502020204030204" pitchFamily="34" charset="0"/>
              </a:rPr>
              <a:t>quaeri</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560411E9-81F2-4119-85DA-8171AA967348}"/>
              </a:ext>
            </a:extLst>
          </p:cNvPr>
          <p:cNvCxnSpPr/>
          <p:nvPr/>
        </p:nvCxnSpPr>
        <p:spPr bwMode="auto">
          <a:xfrm>
            <a:off x="5473920" y="21061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D3EBBF4B-E3D7-416E-9E05-9230D9102D09}"/>
              </a:ext>
            </a:extLst>
          </p:cNvPr>
          <p:cNvCxnSpPr>
            <a:cxnSpLocks/>
          </p:cNvCxnSpPr>
          <p:nvPr/>
        </p:nvCxnSpPr>
        <p:spPr bwMode="auto">
          <a:xfrm>
            <a:off x="1204832" y="1805544"/>
            <a:ext cx="108230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9B0E297B-0B2C-41D4-974D-2A643534392E}"/>
              </a:ext>
            </a:extLst>
          </p:cNvPr>
          <p:cNvCxnSpPr>
            <a:cxnSpLocks/>
          </p:cNvCxnSpPr>
          <p:nvPr/>
        </p:nvCxnSpPr>
        <p:spPr bwMode="auto">
          <a:xfrm>
            <a:off x="7578400" y="1805544"/>
            <a:ext cx="55187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EC09D9B9-5143-4985-96A4-4AF7FF00A9D9}"/>
              </a:ext>
            </a:extLst>
          </p:cNvPr>
          <p:cNvCxnSpPr>
            <a:cxnSpLocks/>
          </p:cNvCxnSpPr>
          <p:nvPr/>
        </p:nvCxnSpPr>
        <p:spPr bwMode="auto">
          <a:xfrm>
            <a:off x="904192" y="2587208"/>
            <a:ext cx="97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6EFC405E-AFF2-47B3-A98F-519953FDBE68}"/>
              </a:ext>
            </a:extLst>
          </p:cNvPr>
          <p:cNvCxnSpPr>
            <a:cxnSpLocks/>
          </p:cNvCxnSpPr>
          <p:nvPr/>
        </p:nvCxnSpPr>
        <p:spPr bwMode="auto">
          <a:xfrm>
            <a:off x="4211232" y="2587208"/>
            <a:ext cx="115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Freeform 26">
            <a:extLst>
              <a:ext uri="{FF2B5EF4-FFF2-40B4-BE49-F238E27FC236}">
                <a16:creationId xmlns:a16="http://schemas.microsoft.com/office/drawing/2014/main" id="{7A9324D2-3F3D-459A-999A-17FAF62A35FA}"/>
              </a:ext>
            </a:extLst>
          </p:cNvPr>
          <p:cNvSpPr/>
          <p:nvPr/>
        </p:nvSpPr>
        <p:spPr bwMode="auto">
          <a:xfrm flipH="1">
            <a:off x="5219232" y="219618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24">
            <a:extLst>
              <a:ext uri="{FF2B5EF4-FFF2-40B4-BE49-F238E27FC236}">
                <a16:creationId xmlns:a16="http://schemas.microsoft.com/office/drawing/2014/main" id="{54024ED8-C229-406B-86EF-C229A5E21FCA}"/>
              </a:ext>
            </a:extLst>
          </p:cNvPr>
          <p:cNvSpPr/>
          <p:nvPr/>
        </p:nvSpPr>
        <p:spPr bwMode="auto">
          <a:xfrm>
            <a:off x="3249568"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Plus 25">
            <a:extLst>
              <a:ext uri="{FF2B5EF4-FFF2-40B4-BE49-F238E27FC236}">
                <a16:creationId xmlns:a16="http://schemas.microsoft.com/office/drawing/2014/main" id="{D0C39E87-0FC6-4194-B76A-7603219A4F23}"/>
              </a:ext>
            </a:extLst>
          </p:cNvPr>
          <p:cNvSpPr/>
          <p:nvPr/>
        </p:nvSpPr>
        <p:spPr bwMode="auto">
          <a:xfrm>
            <a:off x="3330714" y="176310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24">
            <a:extLst>
              <a:ext uri="{FF2B5EF4-FFF2-40B4-BE49-F238E27FC236}">
                <a16:creationId xmlns:a16="http://schemas.microsoft.com/office/drawing/2014/main" id="{E4C407AF-BBB0-4D7A-824D-D2F820460557}"/>
              </a:ext>
            </a:extLst>
          </p:cNvPr>
          <p:cNvSpPr/>
          <p:nvPr/>
        </p:nvSpPr>
        <p:spPr bwMode="auto">
          <a:xfrm>
            <a:off x="3945578"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Plus 25">
            <a:extLst>
              <a:ext uri="{FF2B5EF4-FFF2-40B4-BE49-F238E27FC236}">
                <a16:creationId xmlns:a16="http://schemas.microsoft.com/office/drawing/2014/main" id="{4CF6563A-D804-4D96-A022-475BA2E2DB86}"/>
              </a:ext>
            </a:extLst>
          </p:cNvPr>
          <p:cNvSpPr/>
          <p:nvPr/>
        </p:nvSpPr>
        <p:spPr bwMode="auto">
          <a:xfrm>
            <a:off x="4132928" y="179269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26">
            <a:extLst>
              <a:ext uri="{FF2B5EF4-FFF2-40B4-BE49-F238E27FC236}">
                <a16:creationId xmlns:a16="http://schemas.microsoft.com/office/drawing/2014/main" id="{16316F1E-A580-4F6A-8F25-8D1828553658}"/>
              </a:ext>
            </a:extLst>
          </p:cNvPr>
          <p:cNvSpPr/>
          <p:nvPr/>
        </p:nvSpPr>
        <p:spPr bwMode="auto">
          <a:xfrm flipH="1">
            <a:off x="1760928" y="219618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Rounded Rectangle 12">
            <a:extLst>
              <a:ext uri="{FF2B5EF4-FFF2-40B4-BE49-F238E27FC236}">
                <a16:creationId xmlns:a16="http://schemas.microsoft.com/office/drawing/2014/main" id="{3E5CA6D8-937D-401E-85EB-C0E9D7F5A605}"/>
              </a:ext>
            </a:extLst>
          </p:cNvPr>
          <p:cNvSpPr/>
          <p:nvPr/>
        </p:nvSpPr>
        <p:spPr bwMode="auto">
          <a:xfrm>
            <a:off x="86983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a16="http://schemas.microsoft.com/office/drawing/2014/main" id="{CA013D0D-27D5-4BE3-8163-F22543B4585B}"/>
              </a:ext>
            </a:extLst>
          </p:cNvPr>
          <p:cNvSpPr/>
          <p:nvPr/>
        </p:nvSpPr>
        <p:spPr bwMode="auto">
          <a:xfrm>
            <a:off x="359564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9B4C6B0D-312A-411E-8896-1E78F92FDC24}"/>
              </a:ext>
            </a:extLst>
          </p:cNvPr>
          <p:cNvSpPr/>
          <p:nvPr/>
        </p:nvSpPr>
        <p:spPr bwMode="auto">
          <a:xfrm>
            <a:off x="3752850" y="1244423"/>
            <a:ext cx="596900" cy="362127"/>
          </a:xfrm>
          <a:custGeom>
            <a:avLst/>
            <a:gdLst>
              <a:gd name="connsiteX0" fmla="*/ 596900 w 596900"/>
              <a:gd name="connsiteY0" fmla="*/ 324027 h 362127"/>
              <a:gd name="connsiteX1" fmla="*/ 273050 w 596900"/>
              <a:gd name="connsiteY1" fmla="*/ 177 h 362127"/>
              <a:gd name="connsiteX2" fmla="*/ 0 w 596900"/>
              <a:gd name="connsiteY2" fmla="*/ 362127 h 362127"/>
            </a:gdLst>
            <a:ahLst/>
            <a:cxnLst>
              <a:cxn ang="0">
                <a:pos x="connsiteX0" y="connsiteY0"/>
              </a:cxn>
              <a:cxn ang="0">
                <a:pos x="connsiteX1" y="connsiteY1"/>
              </a:cxn>
              <a:cxn ang="0">
                <a:pos x="connsiteX2" y="connsiteY2"/>
              </a:cxn>
            </a:cxnLst>
            <a:rect l="l" t="t" r="r" b="b"/>
            <a:pathLst>
              <a:path w="596900" h="362127">
                <a:moveTo>
                  <a:pt x="596900" y="324027"/>
                </a:moveTo>
                <a:cubicBezTo>
                  <a:pt x="484716" y="158927"/>
                  <a:pt x="372533" y="-6173"/>
                  <a:pt x="273050" y="177"/>
                </a:cubicBezTo>
                <a:cubicBezTo>
                  <a:pt x="173567" y="6527"/>
                  <a:pt x="86783" y="184327"/>
                  <a:pt x="0" y="36212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Rounded Rectangle 12">
            <a:extLst>
              <a:ext uri="{FF2B5EF4-FFF2-40B4-BE49-F238E27FC236}">
                <a16:creationId xmlns:a16="http://schemas.microsoft.com/office/drawing/2014/main" id="{E51CC9AF-9A7D-447F-9872-DD8563775A65}"/>
              </a:ext>
            </a:extLst>
          </p:cNvPr>
          <p:cNvSpPr/>
          <p:nvPr/>
        </p:nvSpPr>
        <p:spPr bwMode="auto">
          <a:xfrm>
            <a:off x="769233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Rounded Rectangle 12">
            <a:extLst>
              <a:ext uri="{FF2B5EF4-FFF2-40B4-BE49-F238E27FC236}">
                <a16:creationId xmlns:a16="http://schemas.microsoft.com/office/drawing/2014/main" id="{1B349302-2EFF-4732-866C-F3991814BE14}"/>
              </a:ext>
            </a:extLst>
          </p:cNvPr>
          <p:cNvSpPr/>
          <p:nvPr/>
        </p:nvSpPr>
        <p:spPr bwMode="auto">
          <a:xfrm>
            <a:off x="411165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a16="http://schemas.microsoft.com/office/drawing/2014/main" id="{3070597F-515A-4632-91D1-4407A122315B}"/>
              </a:ext>
            </a:extLst>
          </p:cNvPr>
          <p:cNvSpPr/>
          <p:nvPr/>
        </p:nvSpPr>
        <p:spPr bwMode="auto">
          <a:xfrm>
            <a:off x="4838624"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Rounded Rectangle 12">
            <a:extLst>
              <a:ext uri="{FF2B5EF4-FFF2-40B4-BE49-F238E27FC236}">
                <a16:creationId xmlns:a16="http://schemas.microsoft.com/office/drawing/2014/main" id="{D9616C6A-8AA6-4215-91D0-24AF712B8C6F}"/>
              </a:ext>
            </a:extLst>
          </p:cNvPr>
          <p:cNvSpPr/>
          <p:nvPr/>
        </p:nvSpPr>
        <p:spPr bwMode="auto">
          <a:xfrm>
            <a:off x="5831907"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a16="http://schemas.microsoft.com/office/drawing/2014/main" id="{8FF3BD00-9F9C-4414-98AF-8565F80F0F2B}"/>
              </a:ext>
            </a:extLst>
          </p:cNvPr>
          <p:cNvSpPr/>
          <p:nvPr/>
        </p:nvSpPr>
        <p:spPr bwMode="auto">
          <a:xfrm>
            <a:off x="2414096" y="19431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vorm 11">
            <a:extLst>
              <a:ext uri="{FF2B5EF4-FFF2-40B4-BE49-F238E27FC236}">
                <a16:creationId xmlns:a16="http://schemas.microsoft.com/office/drawing/2014/main" id="{2EE97263-FE2B-465C-ACB8-FAC22A70A19C}"/>
              </a:ext>
            </a:extLst>
          </p:cNvPr>
          <p:cNvSpPr/>
          <p:nvPr/>
        </p:nvSpPr>
        <p:spPr bwMode="auto">
          <a:xfrm>
            <a:off x="2521009" y="2152879"/>
            <a:ext cx="1179320" cy="197214"/>
          </a:xfrm>
          <a:custGeom>
            <a:avLst/>
            <a:gdLst>
              <a:gd name="connsiteX0" fmla="*/ 1179320 w 1179320"/>
              <a:gd name="connsiteY0" fmla="*/ 197214 h 197214"/>
              <a:gd name="connsiteX1" fmla="*/ 897309 w 1179320"/>
              <a:gd name="connsiteY1" fmla="*/ 661 h 197214"/>
              <a:gd name="connsiteX2" fmla="*/ 632389 w 1179320"/>
              <a:gd name="connsiteY2" fmla="*/ 128848 h 197214"/>
              <a:gd name="connsiteX3" fmla="*/ 401653 w 1179320"/>
              <a:gd name="connsiteY3" fmla="*/ 661 h 197214"/>
              <a:gd name="connsiteX4" fmla="*/ 0 w 1179320"/>
              <a:gd name="connsiteY4" fmla="*/ 188669 h 197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320" h="197214">
                <a:moveTo>
                  <a:pt x="1179320" y="197214"/>
                </a:moveTo>
                <a:cubicBezTo>
                  <a:pt x="1083892" y="104634"/>
                  <a:pt x="988464" y="12055"/>
                  <a:pt x="897309" y="661"/>
                </a:cubicBezTo>
                <a:cubicBezTo>
                  <a:pt x="806154" y="-10733"/>
                  <a:pt x="714998" y="128848"/>
                  <a:pt x="632389" y="128848"/>
                </a:cubicBezTo>
                <a:cubicBezTo>
                  <a:pt x="549780" y="128848"/>
                  <a:pt x="507051" y="-9309"/>
                  <a:pt x="401653" y="661"/>
                </a:cubicBezTo>
                <a:cubicBezTo>
                  <a:pt x="296255" y="10631"/>
                  <a:pt x="148127" y="99650"/>
                  <a:pt x="0" y="18866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4" name="Straight Connector 10">
            <a:extLst>
              <a:ext uri="{FF2B5EF4-FFF2-40B4-BE49-F238E27FC236}">
                <a16:creationId xmlns:a16="http://schemas.microsoft.com/office/drawing/2014/main" id="{2A7440F6-C17A-4DDA-9849-D238E21E34A3}"/>
              </a:ext>
            </a:extLst>
          </p:cNvPr>
          <p:cNvCxnSpPr/>
          <p:nvPr/>
        </p:nvCxnSpPr>
        <p:spPr bwMode="auto">
          <a:xfrm>
            <a:off x="8600576" y="362980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3FD3E2FB-7E02-493C-A4DF-2072874387BD}"/>
              </a:ext>
            </a:extLst>
          </p:cNvPr>
          <p:cNvCxnSpPr>
            <a:cxnSpLocks/>
          </p:cNvCxnSpPr>
          <p:nvPr/>
        </p:nvCxnSpPr>
        <p:spPr bwMode="auto">
          <a:xfrm>
            <a:off x="900000" y="3348000"/>
            <a:ext cx="104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B5E61F27-E1FA-4D90-9678-7133008E9C26}"/>
              </a:ext>
            </a:extLst>
          </p:cNvPr>
          <p:cNvCxnSpPr>
            <a:cxnSpLocks/>
          </p:cNvCxnSpPr>
          <p:nvPr/>
        </p:nvCxnSpPr>
        <p:spPr bwMode="auto">
          <a:xfrm>
            <a:off x="3110669" y="3348000"/>
            <a:ext cx="28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0536FD92-51A5-4E34-BFF4-3794B59BFBFE}"/>
              </a:ext>
            </a:extLst>
          </p:cNvPr>
          <p:cNvCxnSpPr>
            <a:cxnSpLocks/>
          </p:cNvCxnSpPr>
          <p:nvPr/>
        </p:nvCxnSpPr>
        <p:spPr bwMode="auto">
          <a:xfrm>
            <a:off x="7785599" y="3348000"/>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EB19AFF2-F50D-4EBE-B53C-FBE075997869}"/>
              </a:ext>
            </a:extLst>
          </p:cNvPr>
          <p:cNvCxnSpPr>
            <a:cxnSpLocks/>
          </p:cNvCxnSpPr>
          <p:nvPr/>
        </p:nvCxnSpPr>
        <p:spPr bwMode="auto">
          <a:xfrm>
            <a:off x="7854336" y="4090408"/>
            <a:ext cx="64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Freeform 24">
            <a:extLst>
              <a:ext uri="{FF2B5EF4-FFF2-40B4-BE49-F238E27FC236}">
                <a16:creationId xmlns:a16="http://schemas.microsoft.com/office/drawing/2014/main" id="{A22004D1-84CE-4A0D-9B07-E6F2EE2B39FF}"/>
              </a:ext>
            </a:extLst>
          </p:cNvPr>
          <p:cNvSpPr/>
          <p:nvPr/>
        </p:nvSpPr>
        <p:spPr bwMode="auto">
          <a:xfrm>
            <a:off x="3839689" y="29786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Plus 25">
            <a:extLst>
              <a:ext uri="{FF2B5EF4-FFF2-40B4-BE49-F238E27FC236}">
                <a16:creationId xmlns:a16="http://schemas.microsoft.com/office/drawing/2014/main" id="{AF961724-D11F-47A6-98CE-54AD9B844001}"/>
              </a:ext>
            </a:extLst>
          </p:cNvPr>
          <p:cNvSpPr/>
          <p:nvPr/>
        </p:nvSpPr>
        <p:spPr bwMode="auto">
          <a:xfrm>
            <a:off x="3892442" y="329438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26">
            <a:extLst>
              <a:ext uri="{FF2B5EF4-FFF2-40B4-BE49-F238E27FC236}">
                <a16:creationId xmlns:a16="http://schemas.microsoft.com/office/drawing/2014/main" id="{8DD58049-CA3C-429D-8020-904399E14411}"/>
              </a:ext>
            </a:extLst>
          </p:cNvPr>
          <p:cNvSpPr/>
          <p:nvPr/>
        </p:nvSpPr>
        <p:spPr bwMode="auto">
          <a:xfrm flipH="1">
            <a:off x="8515705" y="29786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Rounded Rectangle 12">
            <a:extLst>
              <a:ext uri="{FF2B5EF4-FFF2-40B4-BE49-F238E27FC236}">
                <a16:creationId xmlns:a16="http://schemas.microsoft.com/office/drawing/2014/main" id="{6D773DAF-31C3-450D-BCF9-3BAC7C3515C5}"/>
              </a:ext>
            </a:extLst>
          </p:cNvPr>
          <p:cNvSpPr/>
          <p:nvPr/>
        </p:nvSpPr>
        <p:spPr bwMode="auto">
          <a:xfrm>
            <a:off x="7267232" y="19431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Freeform 40">
            <a:extLst>
              <a:ext uri="{FF2B5EF4-FFF2-40B4-BE49-F238E27FC236}">
                <a16:creationId xmlns:a16="http://schemas.microsoft.com/office/drawing/2014/main" id="{CBAD5224-709D-425E-B618-6FDCA3823989}"/>
              </a:ext>
            </a:extLst>
          </p:cNvPr>
          <p:cNvSpPr/>
          <p:nvPr/>
        </p:nvSpPr>
        <p:spPr bwMode="auto">
          <a:xfrm>
            <a:off x="2002045" y="293356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41">
            <a:extLst>
              <a:ext uri="{FF2B5EF4-FFF2-40B4-BE49-F238E27FC236}">
                <a16:creationId xmlns:a16="http://schemas.microsoft.com/office/drawing/2014/main" id="{A078D672-8E9D-46C5-9455-FEC3A0914A6A}"/>
              </a:ext>
            </a:extLst>
          </p:cNvPr>
          <p:cNvSpPr/>
          <p:nvPr/>
        </p:nvSpPr>
        <p:spPr bwMode="auto">
          <a:xfrm flipH="1">
            <a:off x="8559599" y="29343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Rounded Rectangle 12">
            <a:extLst>
              <a:ext uri="{FF2B5EF4-FFF2-40B4-BE49-F238E27FC236}">
                <a16:creationId xmlns:a16="http://schemas.microsoft.com/office/drawing/2014/main" id="{99AC2D1C-CBFF-4A56-AAE6-A5D6D97F92B3}"/>
              </a:ext>
            </a:extLst>
          </p:cNvPr>
          <p:cNvSpPr/>
          <p:nvPr/>
        </p:nvSpPr>
        <p:spPr bwMode="auto">
          <a:xfrm>
            <a:off x="3101921" y="27361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Rounded Rectangle 12">
            <a:extLst>
              <a:ext uri="{FF2B5EF4-FFF2-40B4-BE49-F238E27FC236}">
                <a16:creationId xmlns:a16="http://schemas.microsoft.com/office/drawing/2014/main" id="{C83DEBAB-E37C-44F4-833F-8D4112C7EE34}"/>
              </a:ext>
            </a:extLst>
          </p:cNvPr>
          <p:cNvSpPr/>
          <p:nvPr/>
        </p:nvSpPr>
        <p:spPr bwMode="auto">
          <a:xfrm>
            <a:off x="2641043" y="27361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Rounded Rectangle 12">
            <a:extLst>
              <a:ext uri="{FF2B5EF4-FFF2-40B4-BE49-F238E27FC236}">
                <a16:creationId xmlns:a16="http://schemas.microsoft.com/office/drawing/2014/main" id="{09AE2DD0-58BF-4789-B0AA-46FAEBE4282D}"/>
              </a:ext>
            </a:extLst>
          </p:cNvPr>
          <p:cNvSpPr/>
          <p:nvPr/>
        </p:nvSpPr>
        <p:spPr bwMode="auto">
          <a:xfrm>
            <a:off x="5791240" y="273060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Vrije vorm: vorm 41">
            <a:extLst>
              <a:ext uri="{FF2B5EF4-FFF2-40B4-BE49-F238E27FC236}">
                <a16:creationId xmlns:a16="http://schemas.microsoft.com/office/drawing/2014/main" id="{8A0143F6-54CB-4EDD-947D-9C11123CFAF3}"/>
              </a:ext>
            </a:extLst>
          </p:cNvPr>
          <p:cNvSpPr/>
          <p:nvPr/>
        </p:nvSpPr>
        <p:spPr bwMode="auto">
          <a:xfrm>
            <a:off x="4733925" y="2895192"/>
            <a:ext cx="1247775" cy="209958"/>
          </a:xfrm>
          <a:custGeom>
            <a:avLst/>
            <a:gdLst>
              <a:gd name="connsiteX0" fmla="*/ 0 w 1247775"/>
              <a:gd name="connsiteY0" fmla="*/ 209958 h 209958"/>
              <a:gd name="connsiteX1" fmla="*/ 266700 w 1247775"/>
              <a:gd name="connsiteY1" fmla="*/ 9933 h 209958"/>
              <a:gd name="connsiteX2" fmla="*/ 552450 w 1247775"/>
              <a:gd name="connsiteY2" fmla="*/ 152808 h 209958"/>
              <a:gd name="connsiteX3" fmla="*/ 800100 w 1247775"/>
              <a:gd name="connsiteY3" fmla="*/ 408 h 209958"/>
              <a:gd name="connsiteX4" fmla="*/ 1247775 w 1247775"/>
              <a:gd name="connsiteY4" fmla="*/ 209958 h 209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7775" h="209958">
                <a:moveTo>
                  <a:pt x="0" y="209958"/>
                </a:moveTo>
                <a:cubicBezTo>
                  <a:pt x="87312" y="114708"/>
                  <a:pt x="174625" y="19458"/>
                  <a:pt x="266700" y="9933"/>
                </a:cubicBezTo>
                <a:cubicBezTo>
                  <a:pt x="358775" y="408"/>
                  <a:pt x="463550" y="154395"/>
                  <a:pt x="552450" y="152808"/>
                </a:cubicBezTo>
                <a:cubicBezTo>
                  <a:pt x="641350" y="151221"/>
                  <a:pt x="684213" y="-9117"/>
                  <a:pt x="800100" y="408"/>
                </a:cubicBezTo>
                <a:cubicBezTo>
                  <a:pt x="915988" y="9933"/>
                  <a:pt x="1081881" y="109945"/>
                  <a:pt x="1247775" y="20995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3" name="Vrije vorm: vorm 52">
            <a:extLst>
              <a:ext uri="{FF2B5EF4-FFF2-40B4-BE49-F238E27FC236}">
                <a16:creationId xmlns:a16="http://schemas.microsoft.com/office/drawing/2014/main" id="{961234E9-C999-438B-9998-3FF42D9CEACB}"/>
              </a:ext>
            </a:extLst>
          </p:cNvPr>
          <p:cNvSpPr/>
          <p:nvPr/>
        </p:nvSpPr>
        <p:spPr bwMode="auto">
          <a:xfrm>
            <a:off x="6581775" y="2876535"/>
            <a:ext cx="866775" cy="247665"/>
          </a:xfrm>
          <a:custGeom>
            <a:avLst/>
            <a:gdLst>
              <a:gd name="connsiteX0" fmla="*/ 0 w 866775"/>
              <a:gd name="connsiteY0" fmla="*/ 238140 h 247665"/>
              <a:gd name="connsiteX1" fmla="*/ 381000 w 866775"/>
              <a:gd name="connsiteY1" fmla="*/ 15 h 247665"/>
              <a:gd name="connsiteX2" fmla="*/ 866775 w 866775"/>
              <a:gd name="connsiteY2" fmla="*/ 247665 h 247665"/>
            </a:gdLst>
            <a:ahLst/>
            <a:cxnLst>
              <a:cxn ang="0">
                <a:pos x="connsiteX0" y="connsiteY0"/>
              </a:cxn>
              <a:cxn ang="0">
                <a:pos x="connsiteX1" y="connsiteY1"/>
              </a:cxn>
              <a:cxn ang="0">
                <a:pos x="connsiteX2" y="connsiteY2"/>
              </a:cxn>
            </a:cxnLst>
            <a:rect l="l" t="t" r="r" b="b"/>
            <a:pathLst>
              <a:path w="866775" h="247665">
                <a:moveTo>
                  <a:pt x="0" y="238140"/>
                </a:moveTo>
                <a:cubicBezTo>
                  <a:pt x="118269" y="118284"/>
                  <a:pt x="236538" y="-1572"/>
                  <a:pt x="381000" y="15"/>
                </a:cubicBezTo>
                <a:cubicBezTo>
                  <a:pt x="525462" y="1602"/>
                  <a:pt x="696118" y="124633"/>
                  <a:pt x="866775" y="24766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Freeform 40">
            <a:extLst>
              <a:ext uri="{FF2B5EF4-FFF2-40B4-BE49-F238E27FC236}">
                <a16:creationId xmlns:a16="http://schemas.microsoft.com/office/drawing/2014/main" id="{C5ECB5DA-DFA9-4C70-AC48-F9257B2229A0}"/>
              </a:ext>
            </a:extLst>
          </p:cNvPr>
          <p:cNvSpPr/>
          <p:nvPr/>
        </p:nvSpPr>
        <p:spPr bwMode="auto">
          <a:xfrm>
            <a:off x="843086" y="371621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41">
            <a:extLst>
              <a:ext uri="{FF2B5EF4-FFF2-40B4-BE49-F238E27FC236}">
                <a16:creationId xmlns:a16="http://schemas.microsoft.com/office/drawing/2014/main" id="{DB929C76-06E4-4E70-B9E7-93EAE54220AC}"/>
              </a:ext>
            </a:extLst>
          </p:cNvPr>
          <p:cNvSpPr/>
          <p:nvPr/>
        </p:nvSpPr>
        <p:spPr bwMode="auto">
          <a:xfrm flipH="1">
            <a:off x="8362669" y="371736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Rounded Rectangle 12">
            <a:extLst>
              <a:ext uri="{FF2B5EF4-FFF2-40B4-BE49-F238E27FC236}">
                <a16:creationId xmlns:a16="http://schemas.microsoft.com/office/drawing/2014/main" id="{9C4750D4-0B04-45EA-BF3D-FDA87C4D4F1B}"/>
              </a:ext>
            </a:extLst>
          </p:cNvPr>
          <p:cNvSpPr/>
          <p:nvPr/>
        </p:nvSpPr>
        <p:spPr bwMode="auto">
          <a:xfrm>
            <a:off x="8055599" y="348102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Rounded Rectangle 12">
            <a:extLst>
              <a:ext uri="{FF2B5EF4-FFF2-40B4-BE49-F238E27FC236}">
                <a16:creationId xmlns:a16="http://schemas.microsoft.com/office/drawing/2014/main" id="{C5F338EC-7AAF-4E60-806C-90E02F84A7C1}"/>
              </a:ext>
            </a:extLst>
          </p:cNvPr>
          <p:cNvSpPr/>
          <p:nvPr/>
        </p:nvSpPr>
        <p:spPr bwMode="auto">
          <a:xfrm>
            <a:off x="2197009" y="347547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Vrije vorm: vorm 57">
            <a:extLst>
              <a:ext uri="{FF2B5EF4-FFF2-40B4-BE49-F238E27FC236}">
                <a16:creationId xmlns:a16="http://schemas.microsoft.com/office/drawing/2014/main" id="{5DF9C0EF-BC6C-4C79-BE39-5EB22AFF7537}"/>
              </a:ext>
            </a:extLst>
          </p:cNvPr>
          <p:cNvSpPr/>
          <p:nvPr/>
        </p:nvSpPr>
        <p:spPr bwMode="auto">
          <a:xfrm>
            <a:off x="1794617" y="3682949"/>
            <a:ext cx="581114" cy="188296"/>
          </a:xfrm>
          <a:custGeom>
            <a:avLst/>
            <a:gdLst>
              <a:gd name="connsiteX0" fmla="*/ 0 w 581114"/>
              <a:gd name="connsiteY0" fmla="*/ 154113 h 188296"/>
              <a:gd name="connsiteX1" fmla="*/ 213645 w 581114"/>
              <a:gd name="connsiteY1" fmla="*/ 288 h 188296"/>
              <a:gd name="connsiteX2" fmla="*/ 581114 w 581114"/>
              <a:gd name="connsiteY2" fmla="*/ 188296 h 188296"/>
            </a:gdLst>
            <a:ahLst/>
            <a:cxnLst>
              <a:cxn ang="0">
                <a:pos x="connsiteX0" y="connsiteY0"/>
              </a:cxn>
              <a:cxn ang="0">
                <a:pos x="connsiteX1" y="connsiteY1"/>
              </a:cxn>
              <a:cxn ang="0">
                <a:pos x="connsiteX2" y="connsiteY2"/>
              </a:cxn>
            </a:cxnLst>
            <a:rect l="l" t="t" r="r" b="b"/>
            <a:pathLst>
              <a:path w="581114" h="188296">
                <a:moveTo>
                  <a:pt x="0" y="154113"/>
                </a:moveTo>
                <a:cubicBezTo>
                  <a:pt x="58396" y="74352"/>
                  <a:pt x="116793" y="-5409"/>
                  <a:pt x="213645" y="288"/>
                </a:cubicBezTo>
                <a:cubicBezTo>
                  <a:pt x="310497" y="5985"/>
                  <a:pt x="445805" y="97140"/>
                  <a:pt x="581114" y="18829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9" name="Vrije vorm: vorm 58">
            <a:extLst>
              <a:ext uri="{FF2B5EF4-FFF2-40B4-BE49-F238E27FC236}">
                <a16:creationId xmlns:a16="http://schemas.microsoft.com/office/drawing/2014/main" id="{3F657FDC-7CCC-44B9-9393-E44F1D4C5518}"/>
              </a:ext>
            </a:extLst>
          </p:cNvPr>
          <p:cNvSpPr/>
          <p:nvPr/>
        </p:nvSpPr>
        <p:spPr bwMode="auto">
          <a:xfrm>
            <a:off x="6622991" y="3640296"/>
            <a:ext cx="880216" cy="248040"/>
          </a:xfrm>
          <a:custGeom>
            <a:avLst/>
            <a:gdLst>
              <a:gd name="connsiteX0" fmla="*/ 0 w 880216"/>
              <a:gd name="connsiteY0" fmla="*/ 213857 h 248040"/>
              <a:gd name="connsiteX1" fmla="*/ 393106 w 880216"/>
              <a:gd name="connsiteY1" fmla="*/ 212 h 248040"/>
              <a:gd name="connsiteX2" fmla="*/ 880216 w 880216"/>
              <a:gd name="connsiteY2" fmla="*/ 248040 h 248040"/>
            </a:gdLst>
            <a:ahLst/>
            <a:cxnLst>
              <a:cxn ang="0">
                <a:pos x="connsiteX0" y="connsiteY0"/>
              </a:cxn>
              <a:cxn ang="0">
                <a:pos x="connsiteX1" y="connsiteY1"/>
              </a:cxn>
              <a:cxn ang="0">
                <a:pos x="connsiteX2" y="connsiteY2"/>
              </a:cxn>
            </a:cxnLst>
            <a:rect l="l" t="t" r="r" b="b"/>
            <a:pathLst>
              <a:path w="880216" h="248040">
                <a:moveTo>
                  <a:pt x="0" y="213857"/>
                </a:moveTo>
                <a:cubicBezTo>
                  <a:pt x="123201" y="104186"/>
                  <a:pt x="246403" y="-5485"/>
                  <a:pt x="393106" y="212"/>
                </a:cubicBezTo>
                <a:cubicBezTo>
                  <a:pt x="539809" y="5909"/>
                  <a:pt x="710012" y="126974"/>
                  <a:pt x="880216" y="24804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0" name="Rounded Rectangle 12">
            <a:extLst>
              <a:ext uri="{FF2B5EF4-FFF2-40B4-BE49-F238E27FC236}">
                <a16:creationId xmlns:a16="http://schemas.microsoft.com/office/drawing/2014/main" id="{017D0068-7B76-4004-ACBD-2AEF067AA65E}"/>
              </a:ext>
            </a:extLst>
          </p:cNvPr>
          <p:cNvSpPr/>
          <p:nvPr/>
        </p:nvSpPr>
        <p:spPr bwMode="auto">
          <a:xfrm>
            <a:off x="3621578" y="2736184"/>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6133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par>
                                <p:cTn id="35" presetID="35"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style.rotation</p:attrName>
                                        </p:attrNameLst>
                                      </p:cBhvr>
                                      <p:tavLst>
                                        <p:tav tm="0">
                                          <p:val>
                                            <p:fltVal val="720"/>
                                          </p:val>
                                        </p:tav>
                                        <p:tav tm="100000">
                                          <p:val>
                                            <p:fltVal val="0"/>
                                          </p:val>
                                        </p:tav>
                                      </p:tavLst>
                                    </p:anim>
                                    <p:anim calcmode="lin" valueType="num">
                                      <p:cBhvr>
                                        <p:cTn id="39" dur="1000" fill="hold"/>
                                        <p:tgtEl>
                                          <p:spTgt spid="19"/>
                                        </p:tgtEl>
                                        <p:attrNameLst>
                                          <p:attrName>ppt_h</p:attrName>
                                        </p:attrNameLst>
                                      </p:cBhvr>
                                      <p:tavLst>
                                        <p:tav tm="0">
                                          <p:val>
                                            <p:fltVal val="0"/>
                                          </p:val>
                                        </p:tav>
                                        <p:tav tm="100000">
                                          <p:val>
                                            <p:strVal val="#ppt_h"/>
                                          </p:val>
                                        </p:tav>
                                      </p:tavLst>
                                    </p:anim>
                                    <p:anim calcmode="lin" valueType="num">
                                      <p:cBhvr>
                                        <p:cTn id="40" dur="1000" fill="hold"/>
                                        <p:tgtEl>
                                          <p:spTgt spid="19"/>
                                        </p:tgtEl>
                                        <p:attrNameLst>
                                          <p:attrName>ppt_w</p:attrName>
                                        </p:attrNameLst>
                                      </p:cBhvr>
                                      <p:tavLst>
                                        <p:tav tm="0">
                                          <p:val>
                                            <p:fltVal val="0"/>
                                          </p:val>
                                        </p:tav>
                                        <p:tav tm="100000">
                                          <p:val>
                                            <p:strVal val="#ppt_w"/>
                                          </p:val>
                                        </p:tav>
                                      </p:tavLst>
                                    </p:anim>
                                  </p:childTnLst>
                                </p:cTn>
                              </p:par>
                            </p:childTnLst>
                          </p:cTn>
                        </p:par>
                        <p:par>
                          <p:cTn id="41" fill="hold">
                            <p:stCondLst>
                              <p:cond delay="1000"/>
                            </p:stCondLst>
                            <p:childTnLst>
                              <p:par>
                                <p:cTn id="42" presetID="22" presetClass="entr" presetSubtype="2"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right)">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par>
                                <p:cTn id="50" presetID="35"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style.rotation</p:attrName>
                                        </p:attrNameLst>
                                      </p:cBhvr>
                                      <p:tavLst>
                                        <p:tav tm="0">
                                          <p:val>
                                            <p:fltVal val="720"/>
                                          </p:val>
                                        </p:tav>
                                        <p:tav tm="100000">
                                          <p:val>
                                            <p:fltVal val="0"/>
                                          </p:val>
                                        </p:tav>
                                      </p:tavLst>
                                    </p:anim>
                                    <p:anim calcmode="lin" valueType="num">
                                      <p:cBhvr>
                                        <p:cTn id="54" dur="1000" fill="hold"/>
                                        <p:tgtEl>
                                          <p:spTgt spid="21"/>
                                        </p:tgtEl>
                                        <p:attrNameLst>
                                          <p:attrName>ppt_h</p:attrName>
                                        </p:attrNameLst>
                                      </p:cBhvr>
                                      <p:tavLst>
                                        <p:tav tm="0">
                                          <p:val>
                                            <p:fltVal val="0"/>
                                          </p:val>
                                        </p:tav>
                                        <p:tav tm="100000">
                                          <p:val>
                                            <p:strVal val="#ppt_h"/>
                                          </p:val>
                                        </p:tav>
                                      </p:tavLst>
                                    </p:anim>
                                    <p:anim calcmode="lin" valueType="num">
                                      <p:cBhvr>
                                        <p:cTn id="55" dur="1000" fill="hold"/>
                                        <p:tgtEl>
                                          <p:spTgt spid="21"/>
                                        </p:tgtEl>
                                        <p:attrNameLst>
                                          <p:attrName>ppt_w</p:attrName>
                                        </p:attrNameLst>
                                      </p:cBhvr>
                                      <p:tavLst>
                                        <p:tav tm="0">
                                          <p:val>
                                            <p:fltVal val="0"/>
                                          </p:val>
                                        </p:tav>
                                        <p:tav tm="100000">
                                          <p:val>
                                            <p:strVal val="#ppt_w"/>
                                          </p:val>
                                        </p:tav>
                                      </p:tavLst>
                                    </p:anim>
                                  </p:childTnLst>
                                </p:cTn>
                              </p:par>
                            </p:childTnLst>
                          </p:cTn>
                        </p:par>
                        <p:par>
                          <p:cTn id="56" fill="hold">
                            <p:stCondLst>
                              <p:cond delay="1000"/>
                            </p:stCondLst>
                            <p:childTnLst>
                              <p:par>
                                <p:cTn id="57" presetID="22" presetClass="entr" presetSubtype="2"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right)">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p:cTn id="64" dur="750" fill="hold"/>
                                        <p:tgtEl>
                                          <p:spTgt spid="23"/>
                                        </p:tgtEl>
                                        <p:attrNameLst>
                                          <p:attrName>ppt_w</p:attrName>
                                        </p:attrNameLst>
                                      </p:cBhvr>
                                      <p:tavLst>
                                        <p:tav tm="0">
                                          <p:val>
                                            <p:fltVal val="0"/>
                                          </p:val>
                                        </p:tav>
                                        <p:tav tm="100000">
                                          <p:val>
                                            <p:strVal val="#ppt_w"/>
                                          </p:val>
                                        </p:tav>
                                      </p:tavLst>
                                    </p:anim>
                                    <p:anim calcmode="lin" valueType="num">
                                      <p:cBhvr>
                                        <p:cTn id="65" dur="750" fill="hold"/>
                                        <p:tgtEl>
                                          <p:spTgt spid="23"/>
                                        </p:tgtEl>
                                        <p:attrNameLst>
                                          <p:attrName>ppt_h</p:attrName>
                                        </p:attrNameLst>
                                      </p:cBhvr>
                                      <p:tavLst>
                                        <p:tav tm="0">
                                          <p:val>
                                            <p:fltVal val="0"/>
                                          </p:val>
                                        </p:tav>
                                        <p:tav tm="100000">
                                          <p:val>
                                            <p:strVal val="#ppt_h"/>
                                          </p:val>
                                        </p:tav>
                                      </p:tavLst>
                                    </p:anim>
                                    <p:anim calcmode="lin" valueType="num">
                                      <p:cBhvr>
                                        <p:cTn id="66" dur="750" fill="hold"/>
                                        <p:tgtEl>
                                          <p:spTgt spid="23"/>
                                        </p:tgtEl>
                                        <p:attrNameLst>
                                          <p:attrName>style.rotation</p:attrName>
                                        </p:attrNameLst>
                                      </p:cBhvr>
                                      <p:tavLst>
                                        <p:tav tm="0">
                                          <p:val>
                                            <p:fltVal val="90"/>
                                          </p:val>
                                        </p:tav>
                                        <p:tav tm="100000">
                                          <p:val>
                                            <p:fltVal val="0"/>
                                          </p:val>
                                        </p:tav>
                                      </p:tavLst>
                                    </p:anim>
                                    <p:animEffect transition="in" filter="fade">
                                      <p:cBhvr>
                                        <p:cTn id="67" dur="75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750" fill="hold"/>
                                        <p:tgtEl>
                                          <p:spTgt spid="25"/>
                                        </p:tgtEl>
                                        <p:attrNameLst>
                                          <p:attrName>ppt_w</p:attrName>
                                        </p:attrNameLst>
                                      </p:cBhvr>
                                      <p:tavLst>
                                        <p:tav tm="0">
                                          <p:val>
                                            <p:fltVal val="0"/>
                                          </p:val>
                                        </p:tav>
                                        <p:tav tm="100000">
                                          <p:val>
                                            <p:strVal val="#ppt_w"/>
                                          </p:val>
                                        </p:tav>
                                      </p:tavLst>
                                    </p:anim>
                                    <p:anim calcmode="lin" valueType="num">
                                      <p:cBhvr>
                                        <p:cTn id="73" dur="750" fill="hold"/>
                                        <p:tgtEl>
                                          <p:spTgt spid="25"/>
                                        </p:tgtEl>
                                        <p:attrNameLst>
                                          <p:attrName>ppt_h</p:attrName>
                                        </p:attrNameLst>
                                      </p:cBhvr>
                                      <p:tavLst>
                                        <p:tav tm="0">
                                          <p:val>
                                            <p:fltVal val="0"/>
                                          </p:val>
                                        </p:tav>
                                        <p:tav tm="100000">
                                          <p:val>
                                            <p:strVal val="#ppt_h"/>
                                          </p:val>
                                        </p:tav>
                                      </p:tavLst>
                                    </p:anim>
                                    <p:anim calcmode="lin" valueType="num">
                                      <p:cBhvr>
                                        <p:cTn id="74" dur="750" fill="hold"/>
                                        <p:tgtEl>
                                          <p:spTgt spid="25"/>
                                        </p:tgtEl>
                                        <p:attrNameLst>
                                          <p:attrName>style.rotation</p:attrName>
                                        </p:attrNameLst>
                                      </p:cBhvr>
                                      <p:tavLst>
                                        <p:tav tm="0">
                                          <p:val>
                                            <p:fltVal val="90"/>
                                          </p:val>
                                        </p:tav>
                                        <p:tav tm="100000">
                                          <p:val>
                                            <p:fltVal val="0"/>
                                          </p:val>
                                        </p:tav>
                                      </p:tavLst>
                                    </p:anim>
                                    <p:animEffect transition="in" filter="fade">
                                      <p:cBhvr>
                                        <p:cTn id="75" dur="75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2" fill="hold" grpId="0" nodeType="click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p:cTn id="85" dur="750" fill="hold"/>
                                        <p:tgtEl>
                                          <p:spTgt spid="28"/>
                                        </p:tgtEl>
                                        <p:attrNameLst>
                                          <p:attrName>ppt_w</p:attrName>
                                        </p:attrNameLst>
                                      </p:cBhvr>
                                      <p:tavLst>
                                        <p:tav tm="0">
                                          <p:val>
                                            <p:fltVal val="0"/>
                                          </p:val>
                                        </p:tav>
                                        <p:tav tm="100000">
                                          <p:val>
                                            <p:strVal val="#ppt_w"/>
                                          </p:val>
                                        </p:tav>
                                      </p:tavLst>
                                    </p:anim>
                                    <p:anim calcmode="lin" valueType="num">
                                      <p:cBhvr>
                                        <p:cTn id="86" dur="750" fill="hold"/>
                                        <p:tgtEl>
                                          <p:spTgt spid="28"/>
                                        </p:tgtEl>
                                        <p:attrNameLst>
                                          <p:attrName>ppt_h</p:attrName>
                                        </p:attrNameLst>
                                      </p:cBhvr>
                                      <p:tavLst>
                                        <p:tav tm="0">
                                          <p:val>
                                            <p:fltVal val="0"/>
                                          </p:val>
                                        </p:tav>
                                        <p:tav tm="100000">
                                          <p:val>
                                            <p:strVal val="#ppt_h"/>
                                          </p:val>
                                        </p:tav>
                                      </p:tavLst>
                                    </p:anim>
                                    <p:anim calcmode="lin" valueType="num">
                                      <p:cBhvr>
                                        <p:cTn id="87" dur="750" fill="hold"/>
                                        <p:tgtEl>
                                          <p:spTgt spid="28"/>
                                        </p:tgtEl>
                                        <p:attrNameLst>
                                          <p:attrName>style.rotation</p:attrName>
                                        </p:attrNameLst>
                                      </p:cBhvr>
                                      <p:tavLst>
                                        <p:tav tm="0">
                                          <p:val>
                                            <p:fltVal val="90"/>
                                          </p:val>
                                        </p:tav>
                                        <p:tav tm="100000">
                                          <p:val>
                                            <p:fltVal val="0"/>
                                          </p:val>
                                        </p:tav>
                                      </p:tavLst>
                                    </p:anim>
                                    <p:animEffect transition="in" filter="fade">
                                      <p:cBhvr>
                                        <p:cTn id="88" dur="750"/>
                                        <p:tgtEl>
                                          <p:spTgt spid="28"/>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26"/>
                                        </p:tgtEl>
                                        <p:attrNameLst>
                                          <p:attrName>style.visibility</p:attrName>
                                        </p:attrNameLst>
                                      </p:cBhvr>
                                      <p:to>
                                        <p:strVal val="visible"/>
                                      </p:to>
                                    </p:set>
                                    <p:anim calcmode="lin" valueType="num">
                                      <p:cBhvr>
                                        <p:cTn id="93" dur="750" fill="hold"/>
                                        <p:tgtEl>
                                          <p:spTgt spid="26"/>
                                        </p:tgtEl>
                                        <p:attrNameLst>
                                          <p:attrName>ppt_w</p:attrName>
                                        </p:attrNameLst>
                                      </p:cBhvr>
                                      <p:tavLst>
                                        <p:tav tm="0">
                                          <p:val>
                                            <p:fltVal val="0"/>
                                          </p:val>
                                        </p:tav>
                                        <p:tav tm="100000">
                                          <p:val>
                                            <p:strVal val="#ppt_w"/>
                                          </p:val>
                                        </p:tav>
                                      </p:tavLst>
                                    </p:anim>
                                    <p:anim calcmode="lin" valueType="num">
                                      <p:cBhvr>
                                        <p:cTn id="94" dur="750" fill="hold"/>
                                        <p:tgtEl>
                                          <p:spTgt spid="26"/>
                                        </p:tgtEl>
                                        <p:attrNameLst>
                                          <p:attrName>ppt_h</p:attrName>
                                        </p:attrNameLst>
                                      </p:cBhvr>
                                      <p:tavLst>
                                        <p:tav tm="0">
                                          <p:val>
                                            <p:fltVal val="0"/>
                                          </p:val>
                                        </p:tav>
                                        <p:tav tm="100000">
                                          <p:val>
                                            <p:strVal val="#ppt_h"/>
                                          </p:val>
                                        </p:tav>
                                      </p:tavLst>
                                    </p:anim>
                                    <p:anim calcmode="lin" valueType="num">
                                      <p:cBhvr>
                                        <p:cTn id="95" dur="750" fill="hold"/>
                                        <p:tgtEl>
                                          <p:spTgt spid="26"/>
                                        </p:tgtEl>
                                        <p:attrNameLst>
                                          <p:attrName>style.rotation</p:attrName>
                                        </p:attrNameLst>
                                      </p:cBhvr>
                                      <p:tavLst>
                                        <p:tav tm="0">
                                          <p:val>
                                            <p:fltVal val="90"/>
                                          </p:val>
                                        </p:tav>
                                        <p:tav tm="100000">
                                          <p:val>
                                            <p:fltVal val="0"/>
                                          </p:val>
                                        </p:tav>
                                      </p:tavLst>
                                    </p:anim>
                                    <p:animEffect transition="in" filter="fade">
                                      <p:cBhvr>
                                        <p:cTn id="96" dur="750"/>
                                        <p:tgtEl>
                                          <p:spTgt spid="26"/>
                                        </p:tgtEl>
                                      </p:cBhvr>
                                    </p:animEffect>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p:cTn id="101" dur="750" fill="hold"/>
                                        <p:tgtEl>
                                          <p:spTgt spid="27"/>
                                        </p:tgtEl>
                                        <p:attrNameLst>
                                          <p:attrName>ppt_w</p:attrName>
                                        </p:attrNameLst>
                                      </p:cBhvr>
                                      <p:tavLst>
                                        <p:tav tm="0">
                                          <p:val>
                                            <p:fltVal val="0"/>
                                          </p:val>
                                        </p:tav>
                                        <p:tav tm="100000">
                                          <p:val>
                                            <p:strVal val="#ppt_w"/>
                                          </p:val>
                                        </p:tav>
                                      </p:tavLst>
                                    </p:anim>
                                    <p:anim calcmode="lin" valueType="num">
                                      <p:cBhvr>
                                        <p:cTn id="102" dur="750" fill="hold"/>
                                        <p:tgtEl>
                                          <p:spTgt spid="27"/>
                                        </p:tgtEl>
                                        <p:attrNameLst>
                                          <p:attrName>ppt_h</p:attrName>
                                        </p:attrNameLst>
                                      </p:cBhvr>
                                      <p:tavLst>
                                        <p:tav tm="0">
                                          <p:val>
                                            <p:fltVal val="0"/>
                                          </p:val>
                                        </p:tav>
                                        <p:tav tm="100000">
                                          <p:val>
                                            <p:strVal val="#ppt_h"/>
                                          </p:val>
                                        </p:tav>
                                      </p:tavLst>
                                    </p:anim>
                                    <p:anim calcmode="lin" valueType="num">
                                      <p:cBhvr>
                                        <p:cTn id="103" dur="750" fill="hold"/>
                                        <p:tgtEl>
                                          <p:spTgt spid="27"/>
                                        </p:tgtEl>
                                        <p:attrNameLst>
                                          <p:attrName>style.rotation</p:attrName>
                                        </p:attrNameLst>
                                      </p:cBhvr>
                                      <p:tavLst>
                                        <p:tav tm="0">
                                          <p:val>
                                            <p:fltVal val="90"/>
                                          </p:val>
                                        </p:tav>
                                        <p:tav tm="100000">
                                          <p:val>
                                            <p:fltVal val="0"/>
                                          </p:val>
                                        </p:tav>
                                      </p:tavLst>
                                    </p:anim>
                                    <p:animEffect transition="in" filter="fade">
                                      <p:cBhvr>
                                        <p:cTn id="104" dur="750"/>
                                        <p:tgtEl>
                                          <p:spTgt spid="27"/>
                                        </p:tgtEl>
                                      </p:cBhvr>
                                    </p:animEffect>
                                  </p:childTnLst>
                                </p:cTn>
                              </p:par>
                            </p:childTnLst>
                          </p:cTn>
                        </p:par>
                      </p:childTnLst>
                    </p:cTn>
                  </p:par>
                  <p:par>
                    <p:cTn id="105" fill="hold">
                      <p:stCondLst>
                        <p:cond delay="indefinite"/>
                      </p:stCondLst>
                      <p:childTnLst>
                        <p:par>
                          <p:cTn id="106" fill="hold">
                            <p:stCondLst>
                              <p:cond delay="0"/>
                            </p:stCondLst>
                            <p:childTnLst>
                              <p:par>
                                <p:cTn id="107" presetID="31" presetClass="entr" presetSubtype="0" fill="hold" grpId="0" nodeType="click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750" fill="hold"/>
                                        <p:tgtEl>
                                          <p:spTgt spid="29"/>
                                        </p:tgtEl>
                                        <p:attrNameLst>
                                          <p:attrName>ppt_w</p:attrName>
                                        </p:attrNameLst>
                                      </p:cBhvr>
                                      <p:tavLst>
                                        <p:tav tm="0">
                                          <p:val>
                                            <p:fltVal val="0"/>
                                          </p:val>
                                        </p:tav>
                                        <p:tav tm="100000">
                                          <p:val>
                                            <p:strVal val="#ppt_w"/>
                                          </p:val>
                                        </p:tav>
                                      </p:tavLst>
                                    </p:anim>
                                    <p:anim calcmode="lin" valueType="num">
                                      <p:cBhvr>
                                        <p:cTn id="110" dur="750" fill="hold"/>
                                        <p:tgtEl>
                                          <p:spTgt spid="29"/>
                                        </p:tgtEl>
                                        <p:attrNameLst>
                                          <p:attrName>ppt_h</p:attrName>
                                        </p:attrNameLst>
                                      </p:cBhvr>
                                      <p:tavLst>
                                        <p:tav tm="0">
                                          <p:val>
                                            <p:fltVal val="0"/>
                                          </p:val>
                                        </p:tav>
                                        <p:tav tm="100000">
                                          <p:val>
                                            <p:strVal val="#ppt_h"/>
                                          </p:val>
                                        </p:tav>
                                      </p:tavLst>
                                    </p:anim>
                                    <p:anim calcmode="lin" valueType="num">
                                      <p:cBhvr>
                                        <p:cTn id="111" dur="750" fill="hold"/>
                                        <p:tgtEl>
                                          <p:spTgt spid="29"/>
                                        </p:tgtEl>
                                        <p:attrNameLst>
                                          <p:attrName>style.rotation</p:attrName>
                                        </p:attrNameLst>
                                      </p:cBhvr>
                                      <p:tavLst>
                                        <p:tav tm="0">
                                          <p:val>
                                            <p:fltVal val="90"/>
                                          </p:val>
                                        </p:tav>
                                        <p:tav tm="100000">
                                          <p:val>
                                            <p:fltVal val="0"/>
                                          </p:val>
                                        </p:tav>
                                      </p:tavLst>
                                    </p:anim>
                                    <p:animEffect transition="in" filter="fade">
                                      <p:cBhvr>
                                        <p:cTn id="112" dur="750"/>
                                        <p:tgtEl>
                                          <p:spTgt spid="29"/>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anim calcmode="lin" valueType="num">
                                      <p:cBhvr>
                                        <p:cTn id="117" dur="750" fill="hold"/>
                                        <p:tgtEl>
                                          <p:spTgt spid="30"/>
                                        </p:tgtEl>
                                        <p:attrNameLst>
                                          <p:attrName>ppt_w</p:attrName>
                                        </p:attrNameLst>
                                      </p:cBhvr>
                                      <p:tavLst>
                                        <p:tav tm="0">
                                          <p:val>
                                            <p:fltVal val="0"/>
                                          </p:val>
                                        </p:tav>
                                        <p:tav tm="100000">
                                          <p:val>
                                            <p:strVal val="#ppt_w"/>
                                          </p:val>
                                        </p:tav>
                                      </p:tavLst>
                                    </p:anim>
                                    <p:anim calcmode="lin" valueType="num">
                                      <p:cBhvr>
                                        <p:cTn id="118" dur="750" fill="hold"/>
                                        <p:tgtEl>
                                          <p:spTgt spid="30"/>
                                        </p:tgtEl>
                                        <p:attrNameLst>
                                          <p:attrName>ppt_h</p:attrName>
                                        </p:attrNameLst>
                                      </p:cBhvr>
                                      <p:tavLst>
                                        <p:tav tm="0">
                                          <p:val>
                                            <p:fltVal val="0"/>
                                          </p:val>
                                        </p:tav>
                                        <p:tav tm="100000">
                                          <p:val>
                                            <p:strVal val="#ppt_h"/>
                                          </p:val>
                                        </p:tav>
                                      </p:tavLst>
                                    </p:anim>
                                    <p:anim calcmode="lin" valueType="num">
                                      <p:cBhvr>
                                        <p:cTn id="119" dur="750" fill="hold"/>
                                        <p:tgtEl>
                                          <p:spTgt spid="30"/>
                                        </p:tgtEl>
                                        <p:attrNameLst>
                                          <p:attrName>style.rotation</p:attrName>
                                        </p:attrNameLst>
                                      </p:cBhvr>
                                      <p:tavLst>
                                        <p:tav tm="0">
                                          <p:val>
                                            <p:fltVal val="90"/>
                                          </p:val>
                                        </p:tav>
                                        <p:tav tm="100000">
                                          <p:val>
                                            <p:fltVal val="0"/>
                                          </p:val>
                                        </p:tav>
                                      </p:tavLst>
                                    </p:anim>
                                    <p:animEffect transition="in" filter="fade">
                                      <p:cBhvr>
                                        <p:cTn id="120" dur="75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2" fill="hold" grpId="0" nodeType="clickEffect">
                                  <p:stCondLst>
                                    <p:cond delay="0"/>
                                  </p:stCondLst>
                                  <p:childTnLst>
                                    <p:set>
                                      <p:cBhvr>
                                        <p:cTn id="124" dur="1" fill="hold">
                                          <p:stCondLst>
                                            <p:cond delay="0"/>
                                          </p:stCondLst>
                                        </p:cTn>
                                        <p:tgtEl>
                                          <p:spTgt spid="12"/>
                                        </p:tgtEl>
                                        <p:attrNameLst>
                                          <p:attrName>style.visibility</p:attrName>
                                        </p:attrNameLst>
                                      </p:cBhvr>
                                      <p:to>
                                        <p:strVal val="visible"/>
                                      </p:to>
                                    </p:set>
                                    <p:animEffect transition="in" filter="wipe(right)">
                                      <p:cBhvr>
                                        <p:cTn id="125" dur="500"/>
                                        <p:tgtEl>
                                          <p:spTgt spid="12"/>
                                        </p:tgtEl>
                                      </p:cBhvr>
                                    </p:animEffect>
                                  </p:childTnLst>
                                </p:cTn>
                              </p:par>
                            </p:childTnLst>
                          </p:cTn>
                        </p:par>
                      </p:childTnLst>
                    </p:cTn>
                  </p:par>
                  <p:par>
                    <p:cTn id="126" fill="hold">
                      <p:stCondLst>
                        <p:cond delay="indefinite"/>
                      </p:stCondLst>
                      <p:childTnLst>
                        <p:par>
                          <p:cTn id="127" fill="hold">
                            <p:stCondLst>
                              <p:cond delay="0"/>
                            </p:stCondLst>
                            <p:childTnLst>
                              <p:par>
                                <p:cTn id="128" presetID="47" presetClass="entr" presetSubtype="0" fill="hold" nodeType="click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fade">
                                      <p:cBhvr>
                                        <p:cTn id="130" dur="1000"/>
                                        <p:tgtEl>
                                          <p:spTgt spid="34"/>
                                        </p:tgtEl>
                                      </p:cBhvr>
                                    </p:animEffect>
                                    <p:anim calcmode="lin" valueType="num">
                                      <p:cBhvr>
                                        <p:cTn id="131" dur="1000" fill="hold"/>
                                        <p:tgtEl>
                                          <p:spTgt spid="34"/>
                                        </p:tgtEl>
                                        <p:attrNameLst>
                                          <p:attrName>ppt_x</p:attrName>
                                        </p:attrNameLst>
                                      </p:cBhvr>
                                      <p:tavLst>
                                        <p:tav tm="0">
                                          <p:val>
                                            <p:strVal val="#ppt_x"/>
                                          </p:val>
                                        </p:tav>
                                        <p:tav tm="100000">
                                          <p:val>
                                            <p:strVal val="#ppt_x"/>
                                          </p:val>
                                        </p:tav>
                                      </p:tavLst>
                                    </p:anim>
                                    <p:anim calcmode="lin" valueType="num">
                                      <p:cBhvr>
                                        <p:cTn id="13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16" presetClass="entr" presetSubtype="37" fill="hold" nodeType="clickEffect">
                                  <p:stCondLst>
                                    <p:cond delay="0"/>
                                  </p:stCondLst>
                                  <p:childTnLst>
                                    <p:set>
                                      <p:cBhvr>
                                        <p:cTn id="136" dur="1" fill="hold">
                                          <p:stCondLst>
                                            <p:cond delay="0"/>
                                          </p:stCondLst>
                                        </p:cTn>
                                        <p:tgtEl>
                                          <p:spTgt spid="35"/>
                                        </p:tgtEl>
                                        <p:attrNameLst>
                                          <p:attrName>style.visibility</p:attrName>
                                        </p:attrNameLst>
                                      </p:cBhvr>
                                      <p:to>
                                        <p:strVal val="visible"/>
                                      </p:to>
                                    </p:set>
                                    <p:animEffect transition="in" filter="barn(outVertical)">
                                      <p:cBhvr>
                                        <p:cTn id="137" dur="500"/>
                                        <p:tgtEl>
                                          <p:spTgt spid="35"/>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37" fill="hold" nodeType="clickEffect">
                                  <p:stCondLst>
                                    <p:cond delay="0"/>
                                  </p:stCondLst>
                                  <p:childTnLst>
                                    <p:set>
                                      <p:cBhvr>
                                        <p:cTn id="141" dur="1" fill="hold">
                                          <p:stCondLst>
                                            <p:cond delay="0"/>
                                          </p:stCondLst>
                                        </p:cTn>
                                        <p:tgtEl>
                                          <p:spTgt spid="36"/>
                                        </p:tgtEl>
                                        <p:attrNameLst>
                                          <p:attrName>style.visibility</p:attrName>
                                        </p:attrNameLst>
                                      </p:cBhvr>
                                      <p:to>
                                        <p:strVal val="visible"/>
                                      </p:to>
                                    </p:set>
                                    <p:animEffect transition="in" filter="barn(outVertical)">
                                      <p:cBhvr>
                                        <p:cTn id="142" dur="500"/>
                                        <p:tgtEl>
                                          <p:spTgt spid="36"/>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37" fill="hold" nodeType="click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barn(outVertical)">
                                      <p:cBhvr>
                                        <p:cTn id="147" dur="500"/>
                                        <p:tgtEl>
                                          <p:spTgt spid="37"/>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37" fill="hold" nodeType="click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barn(outVertical)">
                                      <p:cBhvr>
                                        <p:cTn id="152" dur="500"/>
                                        <p:tgtEl>
                                          <p:spTgt spid="41"/>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left)">
                                      <p:cBhvr>
                                        <p:cTn id="157" dur="500"/>
                                        <p:tgtEl>
                                          <p:spTgt spid="43"/>
                                        </p:tgtEl>
                                      </p:cBhvr>
                                    </p:animEffect>
                                  </p:childTnLst>
                                </p:cTn>
                              </p:par>
                              <p:par>
                                <p:cTn id="158" presetID="35" presetClass="entr" presetSubtype="0" fill="hold" grpId="0" nodeType="withEffect">
                                  <p:stCondLst>
                                    <p:cond delay="0"/>
                                  </p:stCondLst>
                                  <p:childTnLst>
                                    <p:set>
                                      <p:cBhvr>
                                        <p:cTn id="159" dur="1" fill="hold">
                                          <p:stCondLst>
                                            <p:cond delay="0"/>
                                          </p:stCondLst>
                                        </p:cTn>
                                        <p:tgtEl>
                                          <p:spTgt spid="44"/>
                                        </p:tgtEl>
                                        <p:attrNameLst>
                                          <p:attrName>style.visibility</p:attrName>
                                        </p:attrNameLst>
                                      </p:cBhvr>
                                      <p:to>
                                        <p:strVal val="visible"/>
                                      </p:to>
                                    </p:set>
                                    <p:animEffect transition="in" filter="fade">
                                      <p:cBhvr>
                                        <p:cTn id="160" dur="1000"/>
                                        <p:tgtEl>
                                          <p:spTgt spid="44"/>
                                        </p:tgtEl>
                                      </p:cBhvr>
                                    </p:animEffect>
                                    <p:anim calcmode="lin" valueType="num">
                                      <p:cBhvr>
                                        <p:cTn id="161" dur="1000" fill="hold"/>
                                        <p:tgtEl>
                                          <p:spTgt spid="44"/>
                                        </p:tgtEl>
                                        <p:attrNameLst>
                                          <p:attrName>style.rotation</p:attrName>
                                        </p:attrNameLst>
                                      </p:cBhvr>
                                      <p:tavLst>
                                        <p:tav tm="0">
                                          <p:val>
                                            <p:fltVal val="720"/>
                                          </p:val>
                                        </p:tav>
                                        <p:tav tm="100000">
                                          <p:val>
                                            <p:fltVal val="0"/>
                                          </p:val>
                                        </p:tav>
                                      </p:tavLst>
                                    </p:anim>
                                    <p:anim calcmode="lin" valueType="num">
                                      <p:cBhvr>
                                        <p:cTn id="162" dur="1000" fill="hold"/>
                                        <p:tgtEl>
                                          <p:spTgt spid="44"/>
                                        </p:tgtEl>
                                        <p:attrNameLst>
                                          <p:attrName>ppt_h</p:attrName>
                                        </p:attrNameLst>
                                      </p:cBhvr>
                                      <p:tavLst>
                                        <p:tav tm="0">
                                          <p:val>
                                            <p:fltVal val="0"/>
                                          </p:val>
                                        </p:tav>
                                        <p:tav tm="100000">
                                          <p:val>
                                            <p:strVal val="#ppt_h"/>
                                          </p:val>
                                        </p:tav>
                                      </p:tavLst>
                                    </p:anim>
                                    <p:anim calcmode="lin" valueType="num">
                                      <p:cBhvr>
                                        <p:cTn id="163" dur="1000" fill="hold"/>
                                        <p:tgtEl>
                                          <p:spTgt spid="44"/>
                                        </p:tgtEl>
                                        <p:attrNameLst>
                                          <p:attrName>ppt_w</p:attrName>
                                        </p:attrNameLst>
                                      </p:cBhvr>
                                      <p:tavLst>
                                        <p:tav tm="0">
                                          <p:val>
                                            <p:fltVal val="0"/>
                                          </p:val>
                                        </p:tav>
                                        <p:tav tm="100000">
                                          <p:val>
                                            <p:strVal val="#ppt_w"/>
                                          </p:val>
                                        </p:tav>
                                      </p:tavLst>
                                    </p:anim>
                                  </p:childTnLst>
                                </p:cTn>
                              </p:par>
                            </p:childTnLst>
                          </p:cTn>
                        </p:par>
                        <p:par>
                          <p:cTn id="164" fill="hold">
                            <p:stCondLst>
                              <p:cond delay="1000"/>
                            </p:stCondLst>
                            <p:childTnLst>
                              <p:par>
                                <p:cTn id="165" presetID="22" presetClass="entr" presetSubtype="2" fill="hold" grpId="0" nodeType="afterEffect">
                                  <p:stCondLst>
                                    <p:cond delay="0"/>
                                  </p:stCondLst>
                                  <p:childTnLst>
                                    <p:set>
                                      <p:cBhvr>
                                        <p:cTn id="166" dur="1" fill="hold">
                                          <p:stCondLst>
                                            <p:cond delay="0"/>
                                          </p:stCondLst>
                                        </p:cTn>
                                        <p:tgtEl>
                                          <p:spTgt spid="45"/>
                                        </p:tgtEl>
                                        <p:attrNameLst>
                                          <p:attrName>style.visibility</p:attrName>
                                        </p:attrNameLst>
                                      </p:cBhvr>
                                      <p:to>
                                        <p:strVal val="visible"/>
                                      </p:to>
                                    </p:set>
                                    <p:animEffect transition="in" filter="wipe(right)">
                                      <p:cBhvr>
                                        <p:cTn id="167" dur="500"/>
                                        <p:tgtEl>
                                          <p:spTgt spid="45"/>
                                        </p:tgtEl>
                                      </p:cBhvr>
                                    </p:animEffect>
                                  </p:childTnLst>
                                </p:cTn>
                              </p:par>
                            </p:childTnLst>
                          </p:cTn>
                        </p:par>
                      </p:childTnLst>
                    </p:cTn>
                  </p:par>
                  <p:par>
                    <p:cTn id="168" fill="hold">
                      <p:stCondLst>
                        <p:cond delay="indefinite"/>
                      </p:stCondLst>
                      <p:childTnLst>
                        <p:par>
                          <p:cTn id="169" fill="hold">
                            <p:stCondLst>
                              <p:cond delay="0"/>
                            </p:stCondLst>
                            <p:childTnLst>
                              <p:par>
                                <p:cTn id="170" presetID="31" presetClass="entr" presetSubtype="0" fill="hold" grpId="0" nodeType="clickEffect">
                                  <p:stCondLst>
                                    <p:cond delay="0"/>
                                  </p:stCondLst>
                                  <p:childTnLst>
                                    <p:set>
                                      <p:cBhvr>
                                        <p:cTn id="171" dur="1" fill="hold">
                                          <p:stCondLst>
                                            <p:cond delay="0"/>
                                          </p:stCondLst>
                                        </p:cTn>
                                        <p:tgtEl>
                                          <p:spTgt spid="46"/>
                                        </p:tgtEl>
                                        <p:attrNameLst>
                                          <p:attrName>style.visibility</p:attrName>
                                        </p:attrNameLst>
                                      </p:cBhvr>
                                      <p:to>
                                        <p:strVal val="visible"/>
                                      </p:to>
                                    </p:set>
                                    <p:anim calcmode="lin" valueType="num">
                                      <p:cBhvr>
                                        <p:cTn id="172" dur="750" fill="hold"/>
                                        <p:tgtEl>
                                          <p:spTgt spid="46"/>
                                        </p:tgtEl>
                                        <p:attrNameLst>
                                          <p:attrName>ppt_w</p:attrName>
                                        </p:attrNameLst>
                                      </p:cBhvr>
                                      <p:tavLst>
                                        <p:tav tm="0">
                                          <p:val>
                                            <p:fltVal val="0"/>
                                          </p:val>
                                        </p:tav>
                                        <p:tav tm="100000">
                                          <p:val>
                                            <p:strVal val="#ppt_w"/>
                                          </p:val>
                                        </p:tav>
                                      </p:tavLst>
                                    </p:anim>
                                    <p:anim calcmode="lin" valueType="num">
                                      <p:cBhvr>
                                        <p:cTn id="173" dur="750" fill="hold"/>
                                        <p:tgtEl>
                                          <p:spTgt spid="46"/>
                                        </p:tgtEl>
                                        <p:attrNameLst>
                                          <p:attrName>ppt_h</p:attrName>
                                        </p:attrNameLst>
                                      </p:cBhvr>
                                      <p:tavLst>
                                        <p:tav tm="0">
                                          <p:val>
                                            <p:fltVal val="0"/>
                                          </p:val>
                                        </p:tav>
                                        <p:tav tm="100000">
                                          <p:val>
                                            <p:strVal val="#ppt_h"/>
                                          </p:val>
                                        </p:tav>
                                      </p:tavLst>
                                    </p:anim>
                                    <p:anim calcmode="lin" valueType="num">
                                      <p:cBhvr>
                                        <p:cTn id="174" dur="750" fill="hold"/>
                                        <p:tgtEl>
                                          <p:spTgt spid="46"/>
                                        </p:tgtEl>
                                        <p:attrNameLst>
                                          <p:attrName>style.rotation</p:attrName>
                                        </p:attrNameLst>
                                      </p:cBhvr>
                                      <p:tavLst>
                                        <p:tav tm="0">
                                          <p:val>
                                            <p:fltVal val="90"/>
                                          </p:val>
                                        </p:tav>
                                        <p:tav tm="100000">
                                          <p:val>
                                            <p:fltVal val="0"/>
                                          </p:val>
                                        </p:tav>
                                      </p:tavLst>
                                    </p:anim>
                                    <p:animEffect transition="in" filter="fade">
                                      <p:cBhvr>
                                        <p:cTn id="175" dur="750"/>
                                        <p:tgtEl>
                                          <p:spTgt spid="46"/>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8" fill="hold" grpId="0" nodeType="clickEffect">
                                  <p:stCondLst>
                                    <p:cond delay="0"/>
                                  </p:stCondLst>
                                  <p:childTnLst>
                                    <p:set>
                                      <p:cBhvr>
                                        <p:cTn id="179" dur="1" fill="hold">
                                          <p:stCondLst>
                                            <p:cond delay="0"/>
                                          </p:stCondLst>
                                        </p:cTn>
                                        <p:tgtEl>
                                          <p:spTgt spid="48"/>
                                        </p:tgtEl>
                                        <p:attrNameLst>
                                          <p:attrName>style.visibility</p:attrName>
                                        </p:attrNameLst>
                                      </p:cBhvr>
                                      <p:to>
                                        <p:strVal val="visible"/>
                                      </p:to>
                                    </p:set>
                                    <p:animEffect transition="in" filter="wipe(left)">
                                      <p:cBhvr>
                                        <p:cTn id="180" dur="500"/>
                                        <p:tgtEl>
                                          <p:spTgt spid="48"/>
                                        </p:tgtEl>
                                      </p:cBhvr>
                                    </p:animEffect>
                                  </p:childTnLst>
                                </p:cTn>
                              </p:par>
                              <p:par>
                                <p:cTn id="181" presetID="22" presetClass="entr" presetSubtype="2" fill="hold" grpId="0" nodeType="withEffect">
                                  <p:stCondLst>
                                    <p:cond delay="0"/>
                                  </p:stCondLst>
                                  <p:childTnLst>
                                    <p:set>
                                      <p:cBhvr>
                                        <p:cTn id="182" dur="1" fill="hold">
                                          <p:stCondLst>
                                            <p:cond delay="0"/>
                                          </p:stCondLst>
                                        </p:cTn>
                                        <p:tgtEl>
                                          <p:spTgt spid="49"/>
                                        </p:tgtEl>
                                        <p:attrNameLst>
                                          <p:attrName>style.visibility</p:attrName>
                                        </p:attrNameLst>
                                      </p:cBhvr>
                                      <p:to>
                                        <p:strVal val="visible"/>
                                      </p:to>
                                    </p:set>
                                    <p:animEffect transition="in" filter="wipe(right)">
                                      <p:cBhvr>
                                        <p:cTn id="183" dur="500"/>
                                        <p:tgtEl>
                                          <p:spTgt spid="49"/>
                                        </p:tgtEl>
                                      </p:cBhvr>
                                    </p:animEffect>
                                  </p:childTnLst>
                                </p:cTn>
                              </p:par>
                            </p:childTnLst>
                          </p:cTn>
                        </p:par>
                        <p:par>
                          <p:cTn id="184" fill="hold">
                            <p:stCondLst>
                              <p:cond delay="500"/>
                            </p:stCondLst>
                            <p:childTnLst>
                              <p:par>
                                <p:cTn id="185" presetID="31" presetClass="entr" presetSubtype="0" fill="hold" grpId="0" nodeType="afterEffect">
                                  <p:stCondLst>
                                    <p:cond delay="0"/>
                                  </p:stCondLst>
                                  <p:childTnLst>
                                    <p:set>
                                      <p:cBhvr>
                                        <p:cTn id="186" dur="1" fill="hold">
                                          <p:stCondLst>
                                            <p:cond delay="0"/>
                                          </p:stCondLst>
                                        </p:cTn>
                                        <p:tgtEl>
                                          <p:spTgt spid="50"/>
                                        </p:tgtEl>
                                        <p:attrNameLst>
                                          <p:attrName>style.visibility</p:attrName>
                                        </p:attrNameLst>
                                      </p:cBhvr>
                                      <p:to>
                                        <p:strVal val="visible"/>
                                      </p:to>
                                    </p:set>
                                    <p:anim calcmode="lin" valueType="num">
                                      <p:cBhvr>
                                        <p:cTn id="187" dur="750" fill="hold"/>
                                        <p:tgtEl>
                                          <p:spTgt spid="50"/>
                                        </p:tgtEl>
                                        <p:attrNameLst>
                                          <p:attrName>ppt_w</p:attrName>
                                        </p:attrNameLst>
                                      </p:cBhvr>
                                      <p:tavLst>
                                        <p:tav tm="0">
                                          <p:val>
                                            <p:fltVal val="0"/>
                                          </p:val>
                                        </p:tav>
                                        <p:tav tm="100000">
                                          <p:val>
                                            <p:strVal val="#ppt_w"/>
                                          </p:val>
                                        </p:tav>
                                      </p:tavLst>
                                    </p:anim>
                                    <p:anim calcmode="lin" valueType="num">
                                      <p:cBhvr>
                                        <p:cTn id="188" dur="750" fill="hold"/>
                                        <p:tgtEl>
                                          <p:spTgt spid="50"/>
                                        </p:tgtEl>
                                        <p:attrNameLst>
                                          <p:attrName>ppt_h</p:attrName>
                                        </p:attrNameLst>
                                      </p:cBhvr>
                                      <p:tavLst>
                                        <p:tav tm="0">
                                          <p:val>
                                            <p:fltVal val="0"/>
                                          </p:val>
                                        </p:tav>
                                        <p:tav tm="100000">
                                          <p:val>
                                            <p:strVal val="#ppt_h"/>
                                          </p:val>
                                        </p:tav>
                                      </p:tavLst>
                                    </p:anim>
                                    <p:anim calcmode="lin" valueType="num">
                                      <p:cBhvr>
                                        <p:cTn id="189" dur="750" fill="hold"/>
                                        <p:tgtEl>
                                          <p:spTgt spid="50"/>
                                        </p:tgtEl>
                                        <p:attrNameLst>
                                          <p:attrName>style.rotation</p:attrName>
                                        </p:attrNameLst>
                                      </p:cBhvr>
                                      <p:tavLst>
                                        <p:tav tm="0">
                                          <p:val>
                                            <p:fltVal val="90"/>
                                          </p:val>
                                        </p:tav>
                                        <p:tav tm="100000">
                                          <p:val>
                                            <p:fltVal val="0"/>
                                          </p:val>
                                        </p:tav>
                                      </p:tavLst>
                                    </p:anim>
                                    <p:animEffect transition="in" filter="fade">
                                      <p:cBhvr>
                                        <p:cTn id="190" dur="750"/>
                                        <p:tgtEl>
                                          <p:spTgt spid="50"/>
                                        </p:tgtEl>
                                      </p:cBhvr>
                                    </p:animEffect>
                                  </p:childTnLst>
                                </p:cTn>
                              </p:par>
                            </p:childTnLst>
                          </p:cTn>
                        </p:par>
                      </p:childTnLst>
                    </p:cTn>
                  </p:par>
                  <p:par>
                    <p:cTn id="191" fill="hold">
                      <p:stCondLst>
                        <p:cond delay="indefinite"/>
                      </p:stCondLst>
                      <p:childTnLst>
                        <p:par>
                          <p:cTn id="192" fill="hold">
                            <p:stCondLst>
                              <p:cond delay="0"/>
                            </p:stCondLst>
                            <p:childTnLst>
                              <p:par>
                                <p:cTn id="193" presetID="31" presetClass="entr" presetSubtype="0" fill="hold" grpId="0" nodeType="clickEffect">
                                  <p:stCondLst>
                                    <p:cond delay="0"/>
                                  </p:stCondLst>
                                  <p:childTnLst>
                                    <p:set>
                                      <p:cBhvr>
                                        <p:cTn id="194" dur="1" fill="hold">
                                          <p:stCondLst>
                                            <p:cond delay="0"/>
                                          </p:stCondLst>
                                        </p:cTn>
                                        <p:tgtEl>
                                          <p:spTgt spid="51"/>
                                        </p:tgtEl>
                                        <p:attrNameLst>
                                          <p:attrName>style.visibility</p:attrName>
                                        </p:attrNameLst>
                                      </p:cBhvr>
                                      <p:to>
                                        <p:strVal val="visible"/>
                                      </p:to>
                                    </p:set>
                                    <p:anim calcmode="lin" valueType="num">
                                      <p:cBhvr>
                                        <p:cTn id="195" dur="750" fill="hold"/>
                                        <p:tgtEl>
                                          <p:spTgt spid="51"/>
                                        </p:tgtEl>
                                        <p:attrNameLst>
                                          <p:attrName>ppt_w</p:attrName>
                                        </p:attrNameLst>
                                      </p:cBhvr>
                                      <p:tavLst>
                                        <p:tav tm="0">
                                          <p:val>
                                            <p:fltVal val="0"/>
                                          </p:val>
                                        </p:tav>
                                        <p:tav tm="100000">
                                          <p:val>
                                            <p:strVal val="#ppt_w"/>
                                          </p:val>
                                        </p:tav>
                                      </p:tavLst>
                                    </p:anim>
                                    <p:anim calcmode="lin" valueType="num">
                                      <p:cBhvr>
                                        <p:cTn id="196" dur="750" fill="hold"/>
                                        <p:tgtEl>
                                          <p:spTgt spid="51"/>
                                        </p:tgtEl>
                                        <p:attrNameLst>
                                          <p:attrName>ppt_h</p:attrName>
                                        </p:attrNameLst>
                                      </p:cBhvr>
                                      <p:tavLst>
                                        <p:tav tm="0">
                                          <p:val>
                                            <p:fltVal val="0"/>
                                          </p:val>
                                        </p:tav>
                                        <p:tav tm="100000">
                                          <p:val>
                                            <p:strVal val="#ppt_h"/>
                                          </p:val>
                                        </p:tav>
                                      </p:tavLst>
                                    </p:anim>
                                    <p:anim calcmode="lin" valueType="num">
                                      <p:cBhvr>
                                        <p:cTn id="197" dur="750" fill="hold"/>
                                        <p:tgtEl>
                                          <p:spTgt spid="51"/>
                                        </p:tgtEl>
                                        <p:attrNameLst>
                                          <p:attrName>style.rotation</p:attrName>
                                        </p:attrNameLst>
                                      </p:cBhvr>
                                      <p:tavLst>
                                        <p:tav tm="0">
                                          <p:val>
                                            <p:fltVal val="90"/>
                                          </p:val>
                                        </p:tav>
                                        <p:tav tm="100000">
                                          <p:val>
                                            <p:fltVal val="0"/>
                                          </p:val>
                                        </p:tav>
                                      </p:tavLst>
                                    </p:anim>
                                    <p:animEffect transition="in" filter="fade">
                                      <p:cBhvr>
                                        <p:cTn id="198" dur="750"/>
                                        <p:tgtEl>
                                          <p:spTgt spid="51"/>
                                        </p:tgtEl>
                                      </p:cBhvr>
                                    </p:animEffect>
                                  </p:childTnLst>
                                </p:cTn>
                              </p:par>
                            </p:childTnLst>
                          </p:cTn>
                        </p:par>
                      </p:childTnLst>
                    </p:cTn>
                  </p:par>
                  <p:par>
                    <p:cTn id="199" fill="hold">
                      <p:stCondLst>
                        <p:cond delay="indefinite"/>
                      </p:stCondLst>
                      <p:childTnLst>
                        <p:par>
                          <p:cTn id="200" fill="hold">
                            <p:stCondLst>
                              <p:cond delay="0"/>
                            </p:stCondLst>
                            <p:childTnLst>
                              <p:par>
                                <p:cTn id="201" presetID="31" presetClass="entr" presetSubtype="0" fill="hold" grpId="0" nodeType="click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p:cTn id="203" dur="750" fill="hold"/>
                                        <p:tgtEl>
                                          <p:spTgt spid="60"/>
                                        </p:tgtEl>
                                        <p:attrNameLst>
                                          <p:attrName>ppt_w</p:attrName>
                                        </p:attrNameLst>
                                      </p:cBhvr>
                                      <p:tavLst>
                                        <p:tav tm="0">
                                          <p:val>
                                            <p:fltVal val="0"/>
                                          </p:val>
                                        </p:tav>
                                        <p:tav tm="100000">
                                          <p:val>
                                            <p:strVal val="#ppt_w"/>
                                          </p:val>
                                        </p:tav>
                                      </p:tavLst>
                                    </p:anim>
                                    <p:anim calcmode="lin" valueType="num">
                                      <p:cBhvr>
                                        <p:cTn id="204" dur="750" fill="hold"/>
                                        <p:tgtEl>
                                          <p:spTgt spid="60"/>
                                        </p:tgtEl>
                                        <p:attrNameLst>
                                          <p:attrName>ppt_h</p:attrName>
                                        </p:attrNameLst>
                                      </p:cBhvr>
                                      <p:tavLst>
                                        <p:tav tm="0">
                                          <p:val>
                                            <p:fltVal val="0"/>
                                          </p:val>
                                        </p:tav>
                                        <p:tav tm="100000">
                                          <p:val>
                                            <p:strVal val="#ppt_h"/>
                                          </p:val>
                                        </p:tav>
                                      </p:tavLst>
                                    </p:anim>
                                    <p:anim calcmode="lin" valueType="num">
                                      <p:cBhvr>
                                        <p:cTn id="205" dur="750" fill="hold"/>
                                        <p:tgtEl>
                                          <p:spTgt spid="60"/>
                                        </p:tgtEl>
                                        <p:attrNameLst>
                                          <p:attrName>style.rotation</p:attrName>
                                        </p:attrNameLst>
                                      </p:cBhvr>
                                      <p:tavLst>
                                        <p:tav tm="0">
                                          <p:val>
                                            <p:fltVal val="90"/>
                                          </p:val>
                                        </p:tav>
                                        <p:tav tm="100000">
                                          <p:val>
                                            <p:fltVal val="0"/>
                                          </p:val>
                                        </p:tav>
                                      </p:tavLst>
                                    </p:anim>
                                    <p:animEffect transition="in" filter="fade">
                                      <p:cBhvr>
                                        <p:cTn id="206" dur="750"/>
                                        <p:tgtEl>
                                          <p:spTgt spid="60"/>
                                        </p:tgtEl>
                                      </p:cBhvr>
                                    </p:animEffect>
                                  </p:childTnLst>
                                </p:cTn>
                              </p:par>
                            </p:childTnLst>
                          </p:cTn>
                        </p:par>
                      </p:childTnLst>
                    </p:cTn>
                  </p:par>
                  <p:par>
                    <p:cTn id="207" fill="hold">
                      <p:stCondLst>
                        <p:cond delay="indefinite"/>
                      </p:stCondLst>
                      <p:childTnLst>
                        <p:par>
                          <p:cTn id="208" fill="hold">
                            <p:stCondLst>
                              <p:cond delay="0"/>
                            </p:stCondLst>
                            <p:childTnLst>
                              <p:par>
                                <p:cTn id="209" presetID="31" presetClass="entr" presetSubtype="0" fill="hold" grpId="0" nodeType="clickEffect">
                                  <p:stCondLst>
                                    <p:cond delay="0"/>
                                  </p:stCondLst>
                                  <p:childTnLst>
                                    <p:set>
                                      <p:cBhvr>
                                        <p:cTn id="210" dur="1" fill="hold">
                                          <p:stCondLst>
                                            <p:cond delay="0"/>
                                          </p:stCondLst>
                                        </p:cTn>
                                        <p:tgtEl>
                                          <p:spTgt spid="52"/>
                                        </p:tgtEl>
                                        <p:attrNameLst>
                                          <p:attrName>style.visibility</p:attrName>
                                        </p:attrNameLst>
                                      </p:cBhvr>
                                      <p:to>
                                        <p:strVal val="visible"/>
                                      </p:to>
                                    </p:set>
                                    <p:anim calcmode="lin" valueType="num">
                                      <p:cBhvr>
                                        <p:cTn id="211" dur="750" fill="hold"/>
                                        <p:tgtEl>
                                          <p:spTgt spid="52"/>
                                        </p:tgtEl>
                                        <p:attrNameLst>
                                          <p:attrName>ppt_w</p:attrName>
                                        </p:attrNameLst>
                                      </p:cBhvr>
                                      <p:tavLst>
                                        <p:tav tm="0">
                                          <p:val>
                                            <p:fltVal val="0"/>
                                          </p:val>
                                        </p:tav>
                                        <p:tav tm="100000">
                                          <p:val>
                                            <p:strVal val="#ppt_w"/>
                                          </p:val>
                                        </p:tav>
                                      </p:tavLst>
                                    </p:anim>
                                    <p:anim calcmode="lin" valueType="num">
                                      <p:cBhvr>
                                        <p:cTn id="212" dur="750" fill="hold"/>
                                        <p:tgtEl>
                                          <p:spTgt spid="52"/>
                                        </p:tgtEl>
                                        <p:attrNameLst>
                                          <p:attrName>ppt_h</p:attrName>
                                        </p:attrNameLst>
                                      </p:cBhvr>
                                      <p:tavLst>
                                        <p:tav tm="0">
                                          <p:val>
                                            <p:fltVal val="0"/>
                                          </p:val>
                                        </p:tav>
                                        <p:tav tm="100000">
                                          <p:val>
                                            <p:strVal val="#ppt_h"/>
                                          </p:val>
                                        </p:tav>
                                      </p:tavLst>
                                    </p:anim>
                                    <p:anim calcmode="lin" valueType="num">
                                      <p:cBhvr>
                                        <p:cTn id="213" dur="750" fill="hold"/>
                                        <p:tgtEl>
                                          <p:spTgt spid="52"/>
                                        </p:tgtEl>
                                        <p:attrNameLst>
                                          <p:attrName>style.rotation</p:attrName>
                                        </p:attrNameLst>
                                      </p:cBhvr>
                                      <p:tavLst>
                                        <p:tav tm="0">
                                          <p:val>
                                            <p:fltVal val="90"/>
                                          </p:val>
                                        </p:tav>
                                        <p:tav tm="100000">
                                          <p:val>
                                            <p:fltVal val="0"/>
                                          </p:val>
                                        </p:tav>
                                      </p:tavLst>
                                    </p:anim>
                                    <p:animEffect transition="in" filter="fade">
                                      <p:cBhvr>
                                        <p:cTn id="214" dur="750"/>
                                        <p:tgtEl>
                                          <p:spTgt spid="52"/>
                                        </p:tgtEl>
                                      </p:cBhvr>
                                    </p:animEffect>
                                  </p:childTnLst>
                                </p:cTn>
                              </p:par>
                            </p:childTnLst>
                          </p:cTn>
                        </p:par>
                      </p:childTnLst>
                    </p:cTn>
                  </p:par>
                  <p:par>
                    <p:cTn id="215" fill="hold">
                      <p:stCondLst>
                        <p:cond delay="indefinite"/>
                      </p:stCondLst>
                      <p:childTnLst>
                        <p:par>
                          <p:cTn id="216" fill="hold">
                            <p:stCondLst>
                              <p:cond delay="0"/>
                            </p:stCondLst>
                            <p:childTnLst>
                              <p:par>
                                <p:cTn id="217" presetID="22" presetClass="entr" presetSubtype="8" fill="hold" grpId="0" nodeType="clickEffect">
                                  <p:stCondLst>
                                    <p:cond delay="0"/>
                                  </p:stCondLst>
                                  <p:childTnLst>
                                    <p:set>
                                      <p:cBhvr>
                                        <p:cTn id="218" dur="1" fill="hold">
                                          <p:stCondLst>
                                            <p:cond delay="0"/>
                                          </p:stCondLst>
                                        </p:cTn>
                                        <p:tgtEl>
                                          <p:spTgt spid="42"/>
                                        </p:tgtEl>
                                        <p:attrNameLst>
                                          <p:attrName>style.visibility</p:attrName>
                                        </p:attrNameLst>
                                      </p:cBhvr>
                                      <p:to>
                                        <p:strVal val="visible"/>
                                      </p:to>
                                    </p:set>
                                    <p:animEffect transition="in" filter="wipe(left)">
                                      <p:cBhvr>
                                        <p:cTn id="219" dur="500"/>
                                        <p:tgtEl>
                                          <p:spTgt spid="42"/>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8" fill="hold" grpId="0" nodeType="clickEffect">
                                  <p:stCondLst>
                                    <p:cond delay="0"/>
                                  </p:stCondLst>
                                  <p:childTnLst>
                                    <p:set>
                                      <p:cBhvr>
                                        <p:cTn id="223" dur="1" fill="hold">
                                          <p:stCondLst>
                                            <p:cond delay="0"/>
                                          </p:stCondLst>
                                        </p:cTn>
                                        <p:tgtEl>
                                          <p:spTgt spid="53"/>
                                        </p:tgtEl>
                                        <p:attrNameLst>
                                          <p:attrName>style.visibility</p:attrName>
                                        </p:attrNameLst>
                                      </p:cBhvr>
                                      <p:to>
                                        <p:strVal val="visible"/>
                                      </p:to>
                                    </p:set>
                                    <p:animEffect transition="in" filter="wipe(left)">
                                      <p:cBhvr>
                                        <p:cTn id="224" dur="500"/>
                                        <p:tgtEl>
                                          <p:spTgt spid="53"/>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54"/>
                                        </p:tgtEl>
                                        <p:attrNameLst>
                                          <p:attrName>style.visibility</p:attrName>
                                        </p:attrNameLst>
                                      </p:cBhvr>
                                      <p:to>
                                        <p:strVal val="visible"/>
                                      </p:to>
                                    </p:set>
                                    <p:animEffect transition="in" filter="wipe(left)">
                                      <p:cBhvr>
                                        <p:cTn id="229" dur="500"/>
                                        <p:tgtEl>
                                          <p:spTgt spid="54"/>
                                        </p:tgtEl>
                                      </p:cBhvr>
                                    </p:animEffect>
                                  </p:childTnLst>
                                </p:cTn>
                              </p:par>
                              <p:par>
                                <p:cTn id="230" presetID="22" presetClass="entr" presetSubtype="2" fill="hold" grpId="0" nodeType="withEffect">
                                  <p:stCondLst>
                                    <p:cond delay="0"/>
                                  </p:stCondLst>
                                  <p:childTnLst>
                                    <p:set>
                                      <p:cBhvr>
                                        <p:cTn id="231" dur="1" fill="hold">
                                          <p:stCondLst>
                                            <p:cond delay="0"/>
                                          </p:stCondLst>
                                        </p:cTn>
                                        <p:tgtEl>
                                          <p:spTgt spid="55"/>
                                        </p:tgtEl>
                                        <p:attrNameLst>
                                          <p:attrName>style.visibility</p:attrName>
                                        </p:attrNameLst>
                                      </p:cBhvr>
                                      <p:to>
                                        <p:strVal val="visible"/>
                                      </p:to>
                                    </p:set>
                                    <p:animEffect transition="in" filter="wipe(right)">
                                      <p:cBhvr>
                                        <p:cTn id="232" dur="500"/>
                                        <p:tgtEl>
                                          <p:spTgt spid="55"/>
                                        </p:tgtEl>
                                      </p:cBhvr>
                                    </p:animEffect>
                                  </p:childTnLst>
                                </p:cTn>
                              </p:par>
                            </p:childTnLst>
                          </p:cTn>
                        </p:par>
                        <p:par>
                          <p:cTn id="233" fill="hold">
                            <p:stCondLst>
                              <p:cond delay="500"/>
                            </p:stCondLst>
                            <p:childTnLst>
                              <p:par>
                                <p:cTn id="234" presetID="31" presetClass="entr" presetSubtype="0" fill="hold" grpId="0" nodeType="afterEffect">
                                  <p:stCondLst>
                                    <p:cond delay="0"/>
                                  </p:stCondLst>
                                  <p:childTnLst>
                                    <p:set>
                                      <p:cBhvr>
                                        <p:cTn id="235" dur="1" fill="hold">
                                          <p:stCondLst>
                                            <p:cond delay="0"/>
                                          </p:stCondLst>
                                        </p:cTn>
                                        <p:tgtEl>
                                          <p:spTgt spid="56"/>
                                        </p:tgtEl>
                                        <p:attrNameLst>
                                          <p:attrName>style.visibility</p:attrName>
                                        </p:attrNameLst>
                                      </p:cBhvr>
                                      <p:to>
                                        <p:strVal val="visible"/>
                                      </p:to>
                                    </p:set>
                                    <p:anim calcmode="lin" valueType="num">
                                      <p:cBhvr>
                                        <p:cTn id="236" dur="750" fill="hold"/>
                                        <p:tgtEl>
                                          <p:spTgt spid="56"/>
                                        </p:tgtEl>
                                        <p:attrNameLst>
                                          <p:attrName>ppt_w</p:attrName>
                                        </p:attrNameLst>
                                      </p:cBhvr>
                                      <p:tavLst>
                                        <p:tav tm="0">
                                          <p:val>
                                            <p:fltVal val="0"/>
                                          </p:val>
                                        </p:tav>
                                        <p:tav tm="100000">
                                          <p:val>
                                            <p:strVal val="#ppt_w"/>
                                          </p:val>
                                        </p:tav>
                                      </p:tavLst>
                                    </p:anim>
                                    <p:anim calcmode="lin" valueType="num">
                                      <p:cBhvr>
                                        <p:cTn id="237" dur="750" fill="hold"/>
                                        <p:tgtEl>
                                          <p:spTgt spid="56"/>
                                        </p:tgtEl>
                                        <p:attrNameLst>
                                          <p:attrName>ppt_h</p:attrName>
                                        </p:attrNameLst>
                                      </p:cBhvr>
                                      <p:tavLst>
                                        <p:tav tm="0">
                                          <p:val>
                                            <p:fltVal val="0"/>
                                          </p:val>
                                        </p:tav>
                                        <p:tav tm="100000">
                                          <p:val>
                                            <p:strVal val="#ppt_h"/>
                                          </p:val>
                                        </p:tav>
                                      </p:tavLst>
                                    </p:anim>
                                    <p:anim calcmode="lin" valueType="num">
                                      <p:cBhvr>
                                        <p:cTn id="238" dur="750" fill="hold"/>
                                        <p:tgtEl>
                                          <p:spTgt spid="56"/>
                                        </p:tgtEl>
                                        <p:attrNameLst>
                                          <p:attrName>style.rotation</p:attrName>
                                        </p:attrNameLst>
                                      </p:cBhvr>
                                      <p:tavLst>
                                        <p:tav tm="0">
                                          <p:val>
                                            <p:fltVal val="90"/>
                                          </p:val>
                                        </p:tav>
                                        <p:tav tm="100000">
                                          <p:val>
                                            <p:fltVal val="0"/>
                                          </p:val>
                                        </p:tav>
                                      </p:tavLst>
                                    </p:anim>
                                    <p:animEffect transition="in" filter="fade">
                                      <p:cBhvr>
                                        <p:cTn id="239" dur="750"/>
                                        <p:tgtEl>
                                          <p:spTgt spid="56"/>
                                        </p:tgtEl>
                                      </p:cBhvr>
                                    </p:animEffect>
                                  </p:childTnLst>
                                </p:cTn>
                              </p:par>
                            </p:childTnLst>
                          </p:cTn>
                        </p:par>
                      </p:childTnLst>
                    </p:cTn>
                  </p:par>
                  <p:par>
                    <p:cTn id="240" fill="hold">
                      <p:stCondLst>
                        <p:cond delay="indefinite"/>
                      </p:stCondLst>
                      <p:childTnLst>
                        <p:par>
                          <p:cTn id="241" fill="hold">
                            <p:stCondLst>
                              <p:cond delay="0"/>
                            </p:stCondLst>
                            <p:childTnLst>
                              <p:par>
                                <p:cTn id="242" presetID="31" presetClass="entr" presetSubtype="0" fill="hold" grpId="0" nodeType="clickEffect">
                                  <p:stCondLst>
                                    <p:cond delay="0"/>
                                  </p:stCondLst>
                                  <p:childTnLst>
                                    <p:set>
                                      <p:cBhvr>
                                        <p:cTn id="243" dur="1" fill="hold">
                                          <p:stCondLst>
                                            <p:cond delay="0"/>
                                          </p:stCondLst>
                                        </p:cTn>
                                        <p:tgtEl>
                                          <p:spTgt spid="57"/>
                                        </p:tgtEl>
                                        <p:attrNameLst>
                                          <p:attrName>style.visibility</p:attrName>
                                        </p:attrNameLst>
                                      </p:cBhvr>
                                      <p:to>
                                        <p:strVal val="visible"/>
                                      </p:to>
                                    </p:set>
                                    <p:anim calcmode="lin" valueType="num">
                                      <p:cBhvr>
                                        <p:cTn id="244" dur="750" fill="hold"/>
                                        <p:tgtEl>
                                          <p:spTgt spid="57"/>
                                        </p:tgtEl>
                                        <p:attrNameLst>
                                          <p:attrName>ppt_w</p:attrName>
                                        </p:attrNameLst>
                                      </p:cBhvr>
                                      <p:tavLst>
                                        <p:tav tm="0">
                                          <p:val>
                                            <p:fltVal val="0"/>
                                          </p:val>
                                        </p:tav>
                                        <p:tav tm="100000">
                                          <p:val>
                                            <p:strVal val="#ppt_w"/>
                                          </p:val>
                                        </p:tav>
                                      </p:tavLst>
                                    </p:anim>
                                    <p:anim calcmode="lin" valueType="num">
                                      <p:cBhvr>
                                        <p:cTn id="245" dur="750" fill="hold"/>
                                        <p:tgtEl>
                                          <p:spTgt spid="57"/>
                                        </p:tgtEl>
                                        <p:attrNameLst>
                                          <p:attrName>ppt_h</p:attrName>
                                        </p:attrNameLst>
                                      </p:cBhvr>
                                      <p:tavLst>
                                        <p:tav tm="0">
                                          <p:val>
                                            <p:fltVal val="0"/>
                                          </p:val>
                                        </p:tav>
                                        <p:tav tm="100000">
                                          <p:val>
                                            <p:strVal val="#ppt_h"/>
                                          </p:val>
                                        </p:tav>
                                      </p:tavLst>
                                    </p:anim>
                                    <p:anim calcmode="lin" valueType="num">
                                      <p:cBhvr>
                                        <p:cTn id="246" dur="750" fill="hold"/>
                                        <p:tgtEl>
                                          <p:spTgt spid="57"/>
                                        </p:tgtEl>
                                        <p:attrNameLst>
                                          <p:attrName>style.rotation</p:attrName>
                                        </p:attrNameLst>
                                      </p:cBhvr>
                                      <p:tavLst>
                                        <p:tav tm="0">
                                          <p:val>
                                            <p:fltVal val="90"/>
                                          </p:val>
                                        </p:tav>
                                        <p:tav tm="100000">
                                          <p:val>
                                            <p:fltVal val="0"/>
                                          </p:val>
                                        </p:tav>
                                      </p:tavLst>
                                    </p:anim>
                                    <p:animEffect transition="in" filter="fade">
                                      <p:cBhvr>
                                        <p:cTn id="247" dur="750"/>
                                        <p:tgtEl>
                                          <p:spTgt spid="57"/>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8" fill="hold" grpId="0" nodeType="clickEffect">
                                  <p:stCondLst>
                                    <p:cond delay="0"/>
                                  </p:stCondLst>
                                  <p:childTnLst>
                                    <p:set>
                                      <p:cBhvr>
                                        <p:cTn id="251" dur="1" fill="hold">
                                          <p:stCondLst>
                                            <p:cond delay="0"/>
                                          </p:stCondLst>
                                        </p:cTn>
                                        <p:tgtEl>
                                          <p:spTgt spid="58"/>
                                        </p:tgtEl>
                                        <p:attrNameLst>
                                          <p:attrName>style.visibility</p:attrName>
                                        </p:attrNameLst>
                                      </p:cBhvr>
                                      <p:to>
                                        <p:strVal val="visible"/>
                                      </p:to>
                                    </p:set>
                                    <p:animEffect transition="in" filter="wipe(left)">
                                      <p:cBhvr>
                                        <p:cTn id="252" dur="500"/>
                                        <p:tgtEl>
                                          <p:spTgt spid="58"/>
                                        </p:tgtEl>
                                      </p:cBhvr>
                                    </p:animEffect>
                                  </p:childTnLst>
                                </p:cTn>
                              </p:par>
                            </p:childTnLst>
                          </p:cTn>
                        </p:par>
                      </p:childTnLst>
                    </p:cTn>
                  </p:par>
                  <p:par>
                    <p:cTn id="253" fill="hold">
                      <p:stCondLst>
                        <p:cond delay="indefinite"/>
                      </p:stCondLst>
                      <p:childTnLst>
                        <p:par>
                          <p:cTn id="254" fill="hold">
                            <p:stCondLst>
                              <p:cond delay="0"/>
                            </p:stCondLst>
                            <p:childTnLst>
                              <p:par>
                                <p:cTn id="255" presetID="22" presetClass="entr" presetSubtype="8" fill="hold" grpId="0" nodeType="clickEffect">
                                  <p:stCondLst>
                                    <p:cond delay="0"/>
                                  </p:stCondLst>
                                  <p:childTnLst>
                                    <p:set>
                                      <p:cBhvr>
                                        <p:cTn id="256" dur="1" fill="hold">
                                          <p:stCondLst>
                                            <p:cond delay="0"/>
                                          </p:stCondLst>
                                        </p:cTn>
                                        <p:tgtEl>
                                          <p:spTgt spid="59"/>
                                        </p:tgtEl>
                                        <p:attrNameLst>
                                          <p:attrName>style.visibility</p:attrName>
                                        </p:attrNameLst>
                                      </p:cBhvr>
                                      <p:to>
                                        <p:strVal val="visible"/>
                                      </p:to>
                                    </p:set>
                                    <p:animEffect transition="in" filter="wipe(left)">
                                      <p:cBhvr>
                                        <p:cTn id="25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3" grpId="0" animBg="1"/>
      <p:bldP spid="25" grpId="0" animBg="1"/>
      <p:bldP spid="6" grpId="0" animBg="1"/>
      <p:bldP spid="26" grpId="0" animBg="1"/>
      <p:bldP spid="27" grpId="0" animBg="1"/>
      <p:bldP spid="28" grpId="0" animBg="1"/>
      <p:bldP spid="29" grpId="0" animBg="1"/>
      <p:bldP spid="30" grpId="0" animBg="1"/>
      <p:bldP spid="12" grpId="0" animBg="1"/>
      <p:bldP spid="43" grpId="0" animBg="1"/>
      <p:bldP spid="44" grpId="0" animBg="1"/>
      <p:bldP spid="45" grpId="0" animBg="1"/>
      <p:bldP spid="46" grpId="0" animBg="1"/>
      <p:bldP spid="48" grpId="0" animBg="1"/>
      <p:bldP spid="49" grpId="0" animBg="1"/>
      <p:bldP spid="50" grpId="0" animBg="1"/>
      <p:bldP spid="51" grpId="0" animBg="1"/>
      <p:bldP spid="52" grpId="0" animBg="1"/>
      <p:bldP spid="42" grpId="0" animBg="1"/>
      <p:bldP spid="53" grpId="0" animBg="1"/>
      <p:bldP spid="54" grpId="0" animBg="1"/>
      <p:bldP spid="55" grpId="0" animBg="1"/>
      <p:bldP spid="56" grpId="0" animBg="1"/>
      <p:bldP spid="57" grpId="0" animBg="1"/>
      <p:bldP spid="58" grpId="0" animBg="1"/>
      <p:bldP spid="59" grpId="0" animBg="1"/>
      <p:bldP spid="6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D1068731-09C5-4CAC-A373-1CB0FF3748BA}"/>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21	</a:t>
            </a:r>
            <a:r>
              <a:rPr lang="nl-NL" sz="2000" dirty="0" err="1">
                <a:latin typeface="Calibri" panose="020F0502020204030204" pitchFamily="34" charset="0"/>
              </a:rPr>
              <a:t>Dubium</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ad quem </a:t>
            </a:r>
            <a:r>
              <a:rPr lang="nl-NL" sz="2000" dirty="0" err="1">
                <a:latin typeface="Calibri" panose="020F0502020204030204" pitchFamily="34" charset="0"/>
              </a:rPr>
              <a:t>maleficium</a:t>
            </a:r>
            <a:r>
              <a:rPr lang="nl-NL" sz="2000" dirty="0">
                <a:latin typeface="Calibri" panose="020F0502020204030204" pitchFamily="34" charset="0"/>
              </a:rPr>
              <a:t> </a:t>
            </a:r>
            <a:r>
              <a:rPr lang="nl-NL" sz="2000" dirty="0" err="1">
                <a:latin typeface="Calibri" panose="020F0502020204030204" pitchFamily="34" charset="0"/>
              </a:rPr>
              <a:t>pertineat</a:t>
            </a:r>
            <a:r>
              <a:rPr lang="nl-NL" sz="2000" dirty="0">
                <a:latin typeface="Calibri" panose="020F0502020204030204" pitchFamily="34" charset="0"/>
              </a:rPr>
              <a:t>, cum </a:t>
            </a:r>
            <a:r>
              <a:rPr lang="nl-NL" sz="2000" dirty="0" err="1">
                <a:latin typeface="Calibri" panose="020F0502020204030204" pitchFamily="34" charset="0"/>
              </a:rPr>
              <a:t>videatis</a:t>
            </a:r>
            <a:r>
              <a:rPr lang="nl-NL" sz="2000" dirty="0">
                <a:latin typeface="Calibri" panose="020F0502020204030204" pitchFamily="34" charset="0"/>
              </a:rPr>
              <a:t> ex </a:t>
            </a:r>
            <a:r>
              <a:rPr lang="nl-NL" sz="2000" dirty="0" err="1">
                <a:latin typeface="Calibri" panose="020F0502020204030204" pitchFamily="34" charset="0"/>
              </a:rPr>
              <a:t>altera</a:t>
            </a:r>
            <a:r>
              <a:rPr lang="nl-NL" sz="2000" dirty="0">
                <a:latin typeface="Calibri" panose="020F0502020204030204" pitchFamily="34" charset="0"/>
              </a:rPr>
              <a:t> </a:t>
            </a:r>
            <a:r>
              <a:rPr lang="nl-NL" sz="2000" dirty="0" err="1">
                <a:latin typeface="Calibri" panose="020F0502020204030204" pitchFamily="34" charset="0"/>
              </a:rPr>
              <a:t>parte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22	</a:t>
            </a:r>
            <a:r>
              <a:rPr lang="nl-NL" sz="2000" dirty="0" err="1">
                <a:latin typeface="Calibri" panose="020F0502020204030204" pitchFamily="34" charset="0"/>
              </a:rPr>
              <a:t>sectorem</a:t>
            </a:r>
            <a:r>
              <a:rPr lang="nl-NL" sz="2000" dirty="0">
                <a:latin typeface="Calibri" panose="020F0502020204030204" pitchFamily="34" charset="0"/>
              </a:rPr>
              <a:t>, </a:t>
            </a:r>
            <a:r>
              <a:rPr lang="nl-NL" sz="2000" dirty="0" err="1">
                <a:latin typeface="Calibri" panose="020F0502020204030204" pitchFamily="34" charset="0"/>
              </a:rPr>
              <a:t>inimicum</a:t>
            </a:r>
            <a:r>
              <a:rPr lang="nl-NL" sz="2000" dirty="0">
                <a:latin typeface="Calibri" panose="020F0502020204030204" pitchFamily="34" charset="0"/>
              </a:rPr>
              <a:t>, </a:t>
            </a:r>
            <a:r>
              <a:rPr lang="nl-NL" sz="2000" dirty="0" err="1">
                <a:latin typeface="Calibri" panose="020F0502020204030204" pitchFamily="34" charset="0"/>
              </a:rPr>
              <a:t>sicarium</a:t>
            </a:r>
            <a:r>
              <a:rPr lang="nl-NL" sz="2000" dirty="0">
                <a:latin typeface="Calibri" panose="020F0502020204030204" pitchFamily="34" charset="0"/>
              </a:rPr>
              <a:t> </a:t>
            </a:r>
            <a:r>
              <a:rPr lang="nl-NL" sz="2000" dirty="0" err="1">
                <a:latin typeface="Calibri" panose="020F0502020204030204" pitchFamily="34" charset="0"/>
              </a:rPr>
              <a:t>eundemque</a:t>
            </a:r>
            <a:r>
              <a:rPr lang="nl-NL" sz="2000" dirty="0">
                <a:latin typeface="Calibri" panose="020F0502020204030204" pitchFamily="34" charset="0"/>
              </a:rPr>
              <a:t> </a:t>
            </a:r>
            <a:r>
              <a:rPr lang="nl-NL" sz="2000" dirty="0" err="1">
                <a:latin typeface="Calibri" panose="020F0502020204030204" pitchFamily="34" charset="0"/>
              </a:rPr>
              <a:t>accusatorem</a:t>
            </a:r>
            <a:r>
              <a:rPr lang="nl-NL" sz="2000" dirty="0">
                <a:latin typeface="Calibri" panose="020F0502020204030204" pitchFamily="34" charset="0"/>
              </a:rPr>
              <a:t> hoc tempore, ex</a:t>
            </a:r>
          </a:p>
          <a:p>
            <a:pPr>
              <a:spcAft>
                <a:spcPts val="3600"/>
              </a:spcAft>
              <a:tabLst>
                <a:tab pos="539750" algn="l"/>
              </a:tabLst>
            </a:pPr>
            <a:r>
              <a:rPr lang="nl-NL" sz="2000" dirty="0">
                <a:latin typeface="Calibri" panose="020F0502020204030204" pitchFamily="34" charset="0"/>
              </a:rPr>
              <a:t>23	</a:t>
            </a:r>
            <a:r>
              <a:rPr lang="nl-NL" sz="2000" dirty="0" err="1">
                <a:latin typeface="Calibri" panose="020F0502020204030204" pitchFamily="34" charset="0"/>
              </a:rPr>
              <a:t>altera</a:t>
            </a:r>
            <a:r>
              <a:rPr lang="nl-NL" sz="2000" dirty="0">
                <a:latin typeface="Calibri" panose="020F0502020204030204" pitchFamily="34" charset="0"/>
              </a:rPr>
              <a:t> </a:t>
            </a:r>
            <a:r>
              <a:rPr lang="nl-NL" sz="2000" dirty="0" err="1">
                <a:latin typeface="Calibri" panose="020F0502020204030204" pitchFamily="34" charset="0"/>
              </a:rPr>
              <a:t>parte</a:t>
            </a:r>
            <a:r>
              <a:rPr lang="nl-NL" sz="2000" dirty="0">
                <a:latin typeface="Calibri" panose="020F0502020204030204" pitchFamily="34" charset="0"/>
              </a:rPr>
              <a:t> </a:t>
            </a:r>
            <a:r>
              <a:rPr lang="nl-NL" sz="2000" dirty="0" err="1">
                <a:latin typeface="Calibri" panose="020F0502020204030204" pitchFamily="34" charset="0"/>
              </a:rPr>
              <a:t>egentem</a:t>
            </a:r>
            <a:r>
              <a:rPr lang="nl-NL" sz="2000" dirty="0">
                <a:latin typeface="Calibri" panose="020F0502020204030204" pitchFamily="34" charset="0"/>
              </a:rPr>
              <a:t>, </a:t>
            </a:r>
            <a:r>
              <a:rPr lang="nl-NL" sz="2000" dirty="0" err="1">
                <a:latin typeface="Calibri" panose="020F0502020204030204" pitchFamily="34" charset="0"/>
              </a:rPr>
              <a:t>probatum</a:t>
            </a:r>
            <a:r>
              <a:rPr lang="nl-NL" sz="2000" dirty="0">
                <a:latin typeface="Calibri" panose="020F0502020204030204" pitchFamily="34" charset="0"/>
              </a:rPr>
              <a:t> suis </a:t>
            </a:r>
            <a:r>
              <a:rPr lang="nl-NL" sz="2000" dirty="0" err="1">
                <a:latin typeface="Calibri" panose="020F0502020204030204" pitchFamily="34" charset="0"/>
              </a:rPr>
              <a:t>filium</a:t>
            </a:r>
            <a:r>
              <a:rPr lang="nl-NL" sz="2000" dirty="0">
                <a:latin typeface="Calibri" panose="020F0502020204030204" pitchFamily="34" charset="0"/>
              </a:rPr>
              <a:t>, in quo non </a:t>
            </a:r>
            <a:r>
              <a:rPr lang="nl-NL" sz="2000" dirty="0" err="1">
                <a:latin typeface="Calibri" panose="020F0502020204030204" pitchFamily="34" charset="0"/>
              </a:rPr>
              <a:t>modo</a:t>
            </a:r>
            <a:r>
              <a:rPr lang="nl-NL" sz="2000" dirty="0">
                <a:latin typeface="Calibri" panose="020F0502020204030204" pitchFamily="34" charset="0"/>
              </a:rPr>
              <a:t> culpa </a:t>
            </a:r>
            <a:r>
              <a:rPr lang="nl-NL" sz="2000" dirty="0" err="1">
                <a:latin typeface="Calibri" panose="020F0502020204030204" pitchFamily="34" charset="0"/>
              </a:rPr>
              <a:t>nulla</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24	</a:t>
            </a:r>
            <a:r>
              <a:rPr lang="nl-NL" sz="2000" dirty="0" err="1">
                <a:latin typeface="Calibri" panose="020F0502020204030204" pitchFamily="34" charset="0"/>
              </a:rPr>
              <a:t>sed</a:t>
            </a:r>
            <a:r>
              <a:rPr lang="nl-NL" sz="2000" dirty="0">
                <a:latin typeface="Calibri" panose="020F0502020204030204" pitchFamily="34" charset="0"/>
              </a:rPr>
              <a:t> ne </a:t>
            </a:r>
            <a:r>
              <a:rPr lang="nl-NL" sz="2000" dirty="0" err="1">
                <a:latin typeface="Calibri" panose="020F0502020204030204" pitchFamily="34" charset="0"/>
              </a:rPr>
              <a:t>suspicio</a:t>
            </a:r>
            <a:r>
              <a:rPr lang="nl-NL" sz="2000" dirty="0">
                <a:latin typeface="Calibri" panose="020F0502020204030204" pitchFamily="34" charset="0"/>
              </a:rPr>
              <a:t>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potuit</a:t>
            </a:r>
            <a:r>
              <a:rPr lang="nl-NL" sz="2000" dirty="0">
                <a:latin typeface="Calibri" panose="020F0502020204030204" pitchFamily="34" charset="0"/>
              </a:rPr>
              <a:t> </a:t>
            </a:r>
            <a:r>
              <a:rPr lang="nl-NL" sz="2000" dirty="0" err="1">
                <a:latin typeface="Calibri" panose="020F0502020204030204" pitchFamily="34" charset="0"/>
              </a:rPr>
              <a:t>consistere</a:t>
            </a:r>
            <a:r>
              <a:rPr lang="nl-NL" sz="2000" dirty="0">
                <a:latin typeface="Calibri" panose="020F0502020204030204" pitchFamily="34" charset="0"/>
              </a:rPr>
              <a:t>? </a:t>
            </a:r>
            <a:r>
              <a:rPr lang="nl-NL" sz="2000" dirty="0" err="1">
                <a:latin typeface="Calibri" panose="020F0502020204030204" pitchFamily="34" charset="0"/>
              </a:rPr>
              <a:t>Numquid</a:t>
            </a:r>
            <a:r>
              <a:rPr lang="nl-NL" sz="2000" dirty="0">
                <a:latin typeface="Calibri" panose="020F0502020204030204" pitchFamily="34" charset="0"/>
              </a:rPr>
              <a:t>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aliud</a:t>
            </a:r>
            <a:r>
              <a:rPr lang="nl-NL" sz="2000" dirty="0">
                <a:latin typeface="Calibri" panose="020F0502020204030204" pitchFamily="34" charset="0"/>
              </a:rPr>
              <a:t> </a:t>
            </a:r>
            <a:r>
              <a:rPr lang="nl-NL" sz="2000" dirty="0" err="1">
                <a:latin typeface="Calibri" panose="020F0502020204030204" pitchFamily="34" charset="0"/>
              </a:rPr>
              <a:t>videtis</a:t>
            </a:r>
            <a:r>
              <a:rPr lang="nl-NL" sz="2000" dirty="0">
                <a:latin typeface="Calibri" panose="020F0502020204030204" pitchFamily="34" charset="0"/>
              </a:rPr>
              <a:t> </a:t>
            </a:r>
            <a:r>
              <a:rPr lang="nl-NL" sz="2000" dirty="0" err="1">
                <a:latin typeface="Calibri" panose="020F0502020204030204" pitchFamily="34" charset="0"/>
              </a:rPr>
              <a:t>obstare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25	</a:t>
            </a:r>
            <a:r>
              <a:rPr lang="nl-NL" sz="2000" dirty="0" err="1">
                <a:latin typeface="Calibri" panose="020F0502020204030204" pitchFamily="34" charset="0"/>
              </a:rPr>
              <a:t>Roscio</a:t>
            </a:r>
            <a:r>
              <a:rPr lang="nl-NL" sz="2000" dirty="0">
                <a:latin typeface="Calibri" panose="020F0502020204030204" pitchFamily="34" charset="0"/>
              </a:rPr>
              <a:t> </a:t>
            </a:r>
            <a:r>
              <a:rPr lang="nl-NL" sz="2000" dirty="0" err="1">
                <a:latin typeface="Calibri" panose="020F0502020204030204" pitchFamily="34" charset="0"/>
              </a:rPr>
              <a:t>nisi</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patris</a:t>
            </a:r>
            <a:r>
              <a:rPr lang="nl-NL" sz="2000" dirty="0">
                <a:latin typeface="Calibri" panose="020F0502020204030204" pitchFamily="34" charset="0"/>
              </a:rPr>
              <a:t> </a:t>
            </a:r>
            <a:r>
              <a:rPr lang="nl-NL" sz="2000" dirty="0" err="1">
                <a:latin typeface="Calibri" panose="020F0502020204030204" pitchFamily="34" charset="0"/>
              </a:rPr>
              <a:t>bona</a:t>
            </a:r>
            <a:r>
              <a:rPr lang="nl-NL" sz="2000" dirty="0">
                <a:latin typeface="Calibri" panose="020F0502020204030204" pitchFamily="34" charset="0"/>
              </a:rPr>
              <a:t> </a:t>
            </a:r>
            <a:r>
              <a:rPr lang="nl-NL" sz="2000" dirty="0" err="1">
                <a:latin typeface="Calibri" panose="020F0502020204030204" pitchFamily="34" charset="0"/>
              </a:rPr>
              <a:t>venierunt</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F29A125D-015F-4E7E-B22E-4F9196D61E58}"/>
              </a:ext>
            </a:extLst>
          </p:cNvPr>
          <p:cNvCxnSpPr/>
          <p:nvPr/>
        </p:nvCxnSpPr>
        <p:spPr bwMode="auto">
          <a:xfrm>
            <a:off x="5208521" y="3631989"/>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7FD258E4-0944-4E1A-9F66-A95DD118DE3C}"/>
              </a:ext>
            </a:extLst>
          </p:cNvPr>
          <p:cNvCxnSpPr>
            <a:cxnSpLocks/>
          </p:cNvCxnSpPr>
          <p:nvPr/>
        </p:nvCxnSpPr>
        <p:spPr bwMode="auto">
          <a:xfrm>
            <a:off x="1806112" y="1805544"/>
            <a:ext cx="28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C3E3E2CE-67AC-47C9-A08F-09EC04B78ECA}"/>
              </a:ext>
            </a:extLst>
          </p:cNvPr>
          <p:cNvCxnSpPr>
            <a:cxnSpLocks/>
          </p:cNvCxnSpPr>
          <p:nvPr/>
        </p:nvCxnSpPr>
        <p:spPr bwMode="auto">
          <a:xfrm>
            <a:off x="4331488" y="1805544"/>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73DBAE99-A0B2-4935-B47A-F7F9CF3A619B}"/>
              </a:ext>
            </a:extLst>
          </p:cNvPr>
          <p:cNvCxnSpPr>
            <a:cxnSpLocks/>
          </p:cNvCxnSpPr>
          <p:nvPr/>
        </p:nvCxnSpPr>
        <p:spPr bwMode="auto">
          <a:xfrm>
            <a:off x="5894816" y="1805544"/>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16A2670D-E0E3-4264-B1E0-B3000FAE95A0}"/>
              </a:ext>
            </a:extLst>
          </p:cNvPr>
          <p:cNvCxnSpPr>
            <a:cxnSpLocks/>
          </p:cNvCxnSpPr>
          <p:nvPr/>
        </p:nvCxnSpPr>
        <p:spPr bwMode="auto">
          <a:xfrm>
            <a:off x="3369440" y="4090408"/>
            <a:ext cx="60128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echte verbindingslijn 16">
            <a:extLst>
              <a:ext uri="{FF2B5EF4-FFF2-40B4-BE49-F238E27FC236}">
                <a16:creationId xmlns:a16="http://schemas.microsoft.com/office/drawing/2014/main" id="{4C46919F-BE53-4937-9542-82BA27E6A67F}"/>
              </a:ext>
            </a:extLst>
          </p:cNvPr>
          <p:cNvCxnSpPr>
            <a:cxnSpLocks/>
          </p:cNvCxnSpPr>
          <p:nvPr/>
        </p:nvCxnSpPr>
        <p:spPr bwMode="auto">
          <a:xfrm>
            <a:off x="4066090" y="4090408"/>
            <a:ext cx="104706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reeform 24">
            <a:extLst>
              <a:ext uri="{FF2B5EF4-FFF2-40B4-BE49-F238E27FC236}">
                <a16:creationId xmlns:a16="http://schemas.microsoft.com/office/drawing/2014/main" id="{668EFC74-7379-4CE4-9826-DD11AF46FECA}"/>
              </a:ext>
            </a:extLst>
          </p:cNvPr>
          <p:cNvSpPr/>
          <p:nvPr/>
        </p:nvSpPr>
        <p:spPr bwMode="auto">
          <a:xfrm>
            <a:off x="2121077"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Plus 25">
            <a:extLst>
              <a:ext uri="{FF2B5EF4-FFF2-40B4-BE49-F238E27FC236}">
                <a16:creationId xmlns:a16="http://schemas.microsoft.com/office/drawing/2014/main" id="{4AA9FE61-EF0D-4F38-A4D4-31912DA5C358}"/>
              </a:ext>
            </a:extLst>
          </p:cNvPr>
          <p:cNvSpPr/>
          <p:nvPr/>
        </p:nvSpPr>
        <p:spPr bwMode="auto">
          <a:xfrm>
            <a:off x="2647904" y="179269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26">
            <a:extLst>
              <a:ext uri="{FF2B5EF4-FFF2-40B4-BE49-F238E27FC236}">
                <a16:creationId xmlns:a16="http://schemas.microsoft.com/office/drawing/2014/main" id="{1EA230B5-4AE0-4B37-AE83-97E01F525B85}"/>
              </a:ext>
            </a:extLst>
          </p:cNvPr>
          <p:cNvSpPr/>
          <p:nvPr/>
        </p:nvSpPr>
        <p:spPr bwMode="auto">
          <a:xfrm flipH="1">
            <a:off x="4968576" y="372198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24">
            <a:extLst>
              <a:ext uri="{FF2B5EF4-FFF2-40B4-BE49-F238E27FC236}">
                <a16:creationId xmlns:a16="http://schemas.microsoft.com/office/drawing/2014/main" id="{A908FC5D-4E4C-4DA9-990E-4FDE1C7B759B}"/>
              </a:ext>
            </a:extLst>
          </p:cNvPr>
          <p:cNvSpPr/>
          <p:nvPr/>
        </p:nvSpPr>
        <p:spPr bwMode="auto">
          <a:xfrm>
            <a:off x="5413792" y="294797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Plus 25">
            <a:extLst>
              <a:ext uri="{FF2B5EF4-FFF2-40B4-BE49-F238E27FC236}">
                <a16:creationId xmlns:a16="http://schemas.microsoft.com/office/drawing/2014/main" id="{FCA2CDDE-16D6-4646-AAF1-6E023E54360A}"/>
              </a:ext>
            </a:extLst>
          </p:cNvPr>
          <p:cNvSpPr/>
          <p:nvPr/>
        </p:nvSpPr>
        <p:spPr bwMode="auto">
          <a:xfrm>
            <a:off x="5804816" y="3311456"/>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26">
            <a:extLst>
              <a:ext uri="{FF2B5EF4-FFF2-40B4-BE49-F238E27FC236}">
                <a16:creationId xmlns:a16="http://schemas.microsoft.com/office/drawing/2014/main" id="{9A884D51-FF29-43BE-B2CD-F62C2F94263F}"/>
              </a:ext>
            </a:extLst>
          </p:cNvPr>
          <p:cNvSpPr/>
          <p:nvPr/>
        </p:nvSpPr>
        <p:spPr bwMode="auto">
          <a:xfrm flipH="1">
            <a:off x="4933152" y="375807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Rounded Rectangle 12">
            <a:extLst>
              <a:ext uri="{FF2B5EF4-FFF2-40B4-BE49-F238E27FC236}">
                <a16:creationId xmlns:a16="http://schemas.microsoft.com/office/drawing/2014/main" id="{030C4E0E-23A2-44B2-B76C-789DB9363253}"/>
              </a:ext>
            </a:extLst>
          </p:cNvPr>
          <p:cNvSpPr/>
          <p:nvPr/>
        </p:nvSpPr>
        <p:spPr bwMode="auto">
          <a:xfrm>
            <a:off x="1204832"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6" name="Rounded Rectangle 12">
            <a:extLst>
              <a:ext uri="{FF2B5EF4-FFF2-40B4-BE49-F238E27FC236}">
                <a16:creationId xmlns:a16="http://schemas.microsoft.com/office/drawing/2014/main" id="{CE82FD30-614F-4270-9E25-74E7850E91CE}"/>
              </a:ext>
            </a:extLst>
          </p:cNvPr>
          <p:cNvSpPr/>
          <p:nvPr/>
        </p:nvSpPr>
        <p:spPr bwMode="auto">
          <a:xfrm>
            <a:off x="1903902" y="1214998"/>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Freeform 24">
            <a:extLst>
              <a:ext uri="{FF2B5EF4-FFF2-40B4-BE49-F238E27FC236}">
                <a16:creationId xmlns:a16="http://schemas.microsoft.com/office/drawing/2014/main" id="{0ED64A53-A16C-48F8-A80A-CF406E525ECB}"/>
              </a:ext>
            </a:extLst>
          </p:cNvPr>
          <p:cNvSpPr/>
          <p:nvPr/>
        </p:nvSpPr>
        <p:spPr bwMode="auto">
          <a:xfrm>
            <a:off x="5370261" y="143072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Plus 25">
            <a:extLst>
              <a:ext uri="{FF2B5EF4-FFF2-40B4-BE49-F238E27FC236}">
                <a16:creationId xmlns:a16="http://schemas.microsoft.com/office/drawing/2014/main" id="{45A9017F-0750-4E19-B3B5-634C46BB4F79}"/>
              </a:ext>
            </a:extLst>
          </p:cNvPr>
          <p:cNvSpPr/>
          <p:nvPr/>
        </p:nvSpPr>
        <p:spPr bwMode="auto">
          <a:xfrm>
            <a:off x="5548091" y="179072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Freeform 26">
            <a:extLst>
              <a:ext uri="{FF2B5EF4-FFF2-40B4-BE49-F238E27FC236}">
                <a16:creationId xmlns:a16="http://schemas.microsoft.com/office/drawing/2014/main" id="{73DB0DFE-9647-4C58-B3A0-91F677FC4989}"/>
              </a:ext>
            </a:extLst>
          </p:cNvPr>
          <p:cNvSpPr/>
          <p:nvPr/>
        </p:nvSpPr>
        <p:spPr bwMode="auto">
          <a:xfrm flipH="1">
            <a:off x="5146471" y="143460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Rounded Rectangle 12">
            <a:extLst>
              <a:ext uri="{FF2B5EF4-FFF2-40B4-BE49-F238E27FC236}">
                <a16:creationId xmlns:a16="http://schemas.microsoft.com/office/drawing/2014/main" id="{A4C24F85-2140-44DD-993C-C48B7347D606}"/>
              </a:ext>
            </a:extLst>
          </p:cNvPr>
          <p:cNvSpPr/>
          <p:nvPr/>
        </p:nvSpPr>
        <p:spPr bwMode="auto">
          <a:xfrm>
            <a:off x="352518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vorm 11">
            <a:extLst>
              <a:ext uri="{FF2B5EF4-FFF2-40B4-BE49-F238E27FC236}">
                <a16:creationId xmlns:a16="http://schemas.microsoft.com/office/drawing/2014/main" id="{E326A262-15D0-4B5F-9AA0-D834E90BF393}"/>
              </a:ext>
            </a:extLst>
          </p:cNvPr>
          <p:cNvSpPr/>
          <p:nvPr/>
        </p:nvSpPr>
        <p:spPr bwMode="auto">
          <a:xfrm>
            <a:off x="7338060" y="1402033"/>
            <a:ext cx="678180" cy="213407"/>
          </a:xfrm>
          <a:custGeom>
            <a:avLst/>
            <a:gdLst>
              <a:gd name="connsiteX0" fmla="*/ 0 w 678180"/>
              <a:gd name="connsiteY0" fmla="*/ 198167 h 213407"/>
              <a:gd name="connsiteX1" fmla="*/ 327660 w 678180"/>
              <a:gd name="connsiteY1" fmla="*/ 47 h 213407"/>
              <a:gd name="connsiteX2" fmla="*/ 678180 w 678180"/>
              <a:gd name="connsiteY2" fmla="*/ 213407 h 213407"/>
            </a:gdLst>
            <a:ahLst/>
            <a:cxnLst>
              <a:cxn ang="0">
                <a:pos x="connsiteX0" y="connsiteY0"/>
              </a:cxn>
              <a:cxn ang="0">
                <a:pos x="connsiteX1" y="connsiteY1"/>
              </a:cxn>
              <a:cxn ang="0">
                <a:pos x="connsiteX2" y="connsiteY2"/>
              </a:cxn>
            </a:cxnLst>
            <a:rect l="l" t="t" r="r" b="b"/>
            <a:pathLst>
              <a:path w="678180" h="213407">
                <a:moveTo>
                  <a:pt x="0" y="198167"/>
                </a:moveTo>
                <a:cubicBezTo>
                  <a:pt x="107315" y="97837"/>
                  <a:pt x="214630" y="-2493"/>
                  <a:pt x="327660" y="47"/>
                </a:cubicBezTo>
                <a:cubicBezTo>
                  <a:pt x="440690" y="2587"/>
                  <a:pt x="559435" y="107997"/>
                  <a:pt x="678180" y="21340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a16="http://schemas.microsoft.com/office/drawing/2014/main" id="{CEE703EC-3597-4840-969F-A2F28F63B50B}"/>
              </a:ext>
            </a:extLst>
          </p:cNvPr>
          <p:cNvSpPr/>
          <p:nvPr/>
        </p:nvSpPr>
        <p:spPr bwMode="auto">
          <a:xfrm>
            <a:off x="1264960" y="19707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a16="http://schemas.microsoft.com/office/drawing/2014/main" id="{C1B650E1-18F6-43D8-BCD7-155ED96377C8}"/>
              </a:ext>
            </a:extLst>
          </p:cNvPr>
          <p:cNvSpPr/>
          <p:nvPr/>
        </p:nvSpPr>
        <p:spPr bwMode="auto">
          <a:xfrm>
            <a:off x="2302009" y="19707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6" name="Rounded Rectangle 12">
            <a:extLst>
              <a:ext uri="{FF2B5EF4-FFF2-40B4-BE49-F238E27FC236}">
                <a16:creationId xmlns:a16="http://schemas.microsoft.com/office/drawing/2014/main" id="{5ECC3DA9-41DF-44AD-8965-55DD70987091}"/>
              </a:ext>
            </a:extLst>
          </p:cNvPr>
          <p:cNvSpPr/>
          <p:nvPr/>
        </p:nvSpPr>
        <p:spPr bwMode="auto">
          <a:xfrm>
            <a:off x="3357908" y="197460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7" name="Rounded Rectangle 12">
            <a:extLst>
              <a:ext uri="{FF2B5EF4-FFF2-40B4-BE49-F238E27FC236}">
                <a16:creationId xmlns:a16="http://schemas.microsoft.com/office/drawing/2014/main" id="{4A544092-8197-4E42-96B4-932EFF6A46CF}"/>
              </a:ext>
            </a:extLst>
          </p:cNvPr>
          <p:cNvSpPr/>
          <p:nvPr/>
        </p:nvSpPr>
        <p:spPr bwMode="auto">
          <a:xfrm>
            <a:off x="5837316" y="197600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Vrije vorm: vorm 13">
            <a:extLst>
              <a:ext uri="{FF2B5EF4-FFF2-40B4-BE49-F238E27FC236}">
                <a16:creationId xmlns:a16="http://schemas.microsoft.com/office/drawing/2014/main" id="{5B93C902-E8E0-4073-BDEA-9F407FE52A18}"/>
              </a:ext>
            </a:extLst>
          </p:cNvPr>
          <p:cNvSpPr/>
          <p:nvPr/>
        </p:nvSpPr>
        <p:spPr bwMode="auto">
          <a:xfrm>
            <a:off x="4358640" y="2117421"/>
            <a:ext cx="1638300" cy="252399"/>
          </a:xfrm>
          <a:custGeom>
            <a:avLst/>
            <a:gdLst>
              <a:gd name="connsiteX0" fmla="*/ 0 w 1638300"/>
              <a:gd name="connsiteY0" fmla="*/ 237159 h 252399"/>
              <a:gd name="connsiteX1" fmla="*/ 320040 w 1638300"/>
              <a:gd name="connsiteY1" fmla="*/ 939 h 252399"/>
              <a:gd name="connsiteX2" fmla="*/ 762000 w 1638300"/>
              <a:gd name="connsiteY2" fmla="*/ 160959 h 252399"/>
              <a:gd name="connsiteX3" fmla="*/ 1089660 w 1638300"/>
              <a:gd name="connsiteY3" fmla="*/ 939 h 252399"/>
              <a:gd name="connsiteX4" fmla="*/ 1638300 w 1638300"/>
              <a:gd name="connsiteY4" fmla="*/ 252399 h 252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8300" h="252399">
                <a:moveTo>
                  <a:pt x="0" y="237159"/>
                </a:moveTo>
                <a:cubicBezTo>
                  <a:pt x="96520" y="125399"/>
                  <a:pt x="193040" y="13639"/>
                  <a:pt x="320040" y="939"/>
                </a:cubicBezTo>
                <a:cubicBezTo>
                  <a:pt x="447040" y="-11761"/>
                  <a:pt x="633730" y="160959"/>
                  <a:pt x="762000" y="160959"/>
                </a:cubicBezTo>
                <a:cubicBezTo>
                  <a:pt x="890270" y="160959"/>
                  <a:pt x="943610" y="-14301"/>
                  <a:pt x="1089660" y="939"/>
                </a:cubicBezTo>
                <a:cubicBezTo>
                  <a:pt x="1235710" y="16179"/>
                  <a:pt x="1437005" y="134289"/>
                  <a:pt x="1638300" y="25239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6" name="Vrije vorm: vorm 15">
            <a:extLst>
              <a:ext uri="{FF2B5EF4-FFF2-40B4-BE49-F238E27FC236}">
                <a16:creationId xmlns:a16="http://schemas.microsoft.com/office/drawing/2014/main" id="{0811B105-9419-44BE-9414-6D421A7EB488}"/>
              </a:ext>
            </a:extLst>
          </p:cNvPr>
          <p:cNvSpPr/>
          <p:nvPr/>
        </p:nvSpPr>
        <p:spPr bwMode="auto">
          <a:xfrm>
            <a:off x="1226820" y="2895187"/>
            <a:ext cx="693420" cy="236633"/>
          </a:xfrm>
          <a:custGeom>
            <a:avLst/>
            <a:gdLst>
              <a:gd name="connsiteX0" fmla="*/ 0 w 693420"/>
              <a:gd name="connsiteY0" fmla="*/ 190913 h 236633"/>
              <a:gd name="connsiteX1" fmla="*/ 381000 w 693420"/>
              <a:gd name="connsiteY1" fmla="*/ 413 h 236633"/>
              <a:gd name="connsiteX2" fmla="*/ 693420 w 693420"/>
              <a:gd name="connsiteY2" fmla="*/ 236633 h 236633"/>
            </a:gdLst>
            <a:ahLst/>
            <a:cxnLst>
              <a:cxn ang="0">
                <a:pos x="connsiteX0" y="connsiteY0"/>
              </a:cxn>
              <a:cxn ang="0">
                <a:pos x="connsiteX1" y="connsiteY1"/>
              </a:cxn>
              <a:cxn ang="0">
                <a:pos x="connsiteX2" y="connsiteY2"/>
              </a:cxn>
            </a:cxnLst>
            <a:rect l="l" t="t" r="r" b="b"/>
            <a:pathLst>
              <a:path w="693420" h="236633">
                <a:moveTo>
                  <a:pt x="0" y="190913"/>
                </a:moveTo>
                <a:cubicBezTo>
                  <a:pt x="132715" y="91853"/>
                  <a:pt x="265430" y="-7207"/>
                  <a:pt x="381000" y="413"/>
                </a:cubicBezTo>
                <a:cubicBezTo>
                  <a:pt x="496570" y="8033"/>
                  <a:pt x="594995" y="122333"/>
                  <a:pt x="693420" y="23663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8" name="Rounded Rectangle 12">
            <a:extLst>
              <a:ext uri="{FF2B5EF4-FFF2-40B4-BE49-F238E27FC236}">
                <a16:creationId xmlns:a16="http://schemas.microsoft.com/office/drawing/2014/main" id="{CF6FBD26-C742-4EFA-B617-B6B8F4177577}"/>
              </a:ext>
            </a:extLst>
          </p:cNvPr>
          <p:cNvSpPr/>
          <p:nvPr/>
        </p:nvSpPr>
        <p:spPr bwMode="auto">
          <a:xfrm>
            <a:off x="4896576" y="27033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Vrije vorm: vorm 17">
            <a:extLst>
              <a:ext uri="{FF2B5EF4-FFF2-40B4-BE49-F238E27FC236}">
                <a16:creationId xmlns:a16="http://schemas.microsoft.com/office/drawing/2014/main" id="{2D4D4A39-0259-49D6-B8DA-170C7B251302}"/>
              </a:ext>
            </a:extLst>
          </p:cNvPr>
          <p:cNvSpPr/>
          <p:nvPr/>
        </p:nvSpPr>
        <p:spPr bwMode="auto">
          <a:xfrm>
            <a:off x="2590800" y="2685787"/>
            <a:ext cx="2560320" cy="446033"/>
          </a:xfrm>
          <a:custGeom>
            <a:avLst/>
            <a:gdLst>
              <a:gd name="connsiteX0" fmla="*/ 0 w 2560320"/>
              <a:gd name="connsiteY0" fmla="*/ 446033 h 446033"/>
              <a:gd name="connsiteX1" fmla="*/ 525780 w 2560320"/>
              <a:gd name="connsiteY1" fmla="*/ 65033 h 446033"/>
              <a:gd name="connsiteX2" fmla="*/ 1135380 w 2560320"/>
              <a:gd name="connsiteY2" fmla="*/ 209813 h 446033"/>
              <a:gd name="connsiteX3" fmla="*/ 1424940 w 2560320"/>
              <a:gd name="connsiteY3" fmla="*/ 65033 h 446033"/>
              <a:gd name="connsiteX4" fmla="*/ 1653540 w 2560320"/>
              <a:gd name="connsiteY4" fmla="*/ 202193 h 446033"/>
              <a:gd name="connsiteX5" fmla="*/ 1973580 w 2560320"/>
              <a:gd name="connsiteY5" fmla="*/ 4073 h 446033"/>
              <a:gd name="connsiteX6" fmla="*/ 2560320 w 2560320"/>
              <a:gd name="connsiteY6" fmla="*/ 423173 h 446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446033">
                <a:moveTo>
                  <a:pt x="0" y="446033"/>
                </a:moveTo>
                <a:cubicBezTo>
                  <a:pt x="168275" y="275218"/>
                  <a:pt x="336550" y="104403"/>
                  <a:pt x="525780" y="65033"/>
                </a:cubicBezTo>
                <a:cubicBezTo>
                  <a:pt x="715010" y="25663"/>
                  <a:pt x="985520" y="209813"/>
                  <a:pt x="1135380" y="209813"/>
                </a:cubicBezTo>
                <a:cubicBezTo>
                  <a:pt x="1285240" y="209813"/>
                  <a:pt x="1338580" y="66303"/>
                  <a:pt x="1424940" y="65033"/>
                </a:cubicBezTo>
                <a:cubicBezTo>
                  <a:pt x="1511300" y="63763"/>
                  <a:pt x="1562100" y="212353"/>
                  <a:pt x="1653540" y="202193"/>
                </a:cubicBezTo>
                <a:cubicBezTo>
                  <a:pt x="1744980" y="192033"/>
                  <a:pt x="1822450" y="-32757"/>
                  <a:pt x="1973580" y="4073"/>
                </a:cubicBezTo>
                <a:cubicBezTo>
                  <a:pt x="2124710" y="40903"/>
                  <a:pt x="2342515" y="232038"/>
                  <a:pt x="2560320" y="42317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9" name="Vrije vorm: vorm 38">
            <a:extLst>
              <a:ext uri="{FF2B5EF4-FFF2-40B4-BE49-F238E27FC236}">
                <a16:creationId xmlns:a16="http://schemas.microsoft.com/office/drawing/2014/main" id="{78027A0A-4713-43EE-A9A3-C39D249CB662}"/>
              </a:ext>
            </a:extLst>
          </p:cNvPr>
          <p:cNvSpPr/>
          <p:nvPr/>
        </p:nvSpPr>
        <p:spPr bwMode="auto">
          <a:xfrm>
            <a:off x="3642360" y="2887104"/>
            <a:ext cx="1440180" cy="244716"/>
          </a:xfrm>
          <a:custGeom>
            <a:avLst/>
            <a:gdLst>
              <a:gd name="connsiteX0" fmla="*/ 0 w 1440180"/>
              <a:gd name="connsiteY0" fmla="*/ 237096 h 244716"/>
              <a:gd name="connsiteX1" fmla="*/ 274320 w 1440180"/>
              <a:gd name="connsiteY1" fmla="*/ 99936 h 244716"/>
              <a:gd name="connsiteX2" fmla="*/ 609600 w 1440180"/>
              <a:gd name="connsiteY2" fmla="*/ 160896 h 244716"/>
              <a:gd name="connsiteX3" fmla="*/ 922020 w 1440180"/>
              <a:gd name="connsiteY3" fmla="*/ 876 h 244716"/>
              <a:gd name="connsiteX4" fmla="*/ 1440180 w 1440180"/>
              <a:gd name="connsiteY4" fmla="*/ 244716 h 2447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0180" h="244716">
                <a:moveTo>
                  <a:pt x="0" y="237096"/>
                </a:moveTo>
                <a:cubicBezTo>
                  <a:pt x="86360" y="174866"/>
                  <a:pt x="172720" y="112636"/>
                  <a:pt x="274320" y="99936"/>
                </a:cubicBezTo>
                <a:cubicBezTo>
                  <a:pt x="375920" y="87236"/>
                  <a:pt x="501650" y="177406"/>
                  <a:pt x="609600" y="160896"/>
                </a:cubicBezTo>
                <a:cubicBezTo>
                  <a:pt x="717550" y="144386"/>
                  <a:pt x="783590" y="-13094"/>
                  <a:pt x="922020" y="876"/>
                </a:cubicBezTo>
                <a:cubicBezTo>
                  <a:pt x="1060450" y="14846"/>
                  <a:pt x="1250315" y="129781"/>
                  <a:pt x="1440180" y="24471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0" name="Vrije vorm: vorm 39">
            <a:extLst>
              <a:ext uri="{FF2B5EF4-FFF2-40B4-BE49-F238E27FC236}">
                <a16:creationId xmlns:a16="http://schemas.microsoft.com/office/drawing/2014/main" id="{6E6CD7DE-EBBD-488C-B480-0F66B533F5DE}"/>
              </a:ext>
            </a:extLst>
          </p:cNvPr>
          <p:cNvSpPr/>
          <p:nvPr/>
        </p:nvSpPr>
        <p:spPr bwMode="auto">
          <a:xfrm>
            <a:off x="5143500" y="2674573"/>
            <a:ext cx="769620" cy="472487"/>
          </a:xfrm>
          <a:custGeom>
            <a:avLst/>
            <a:gdLst>
              <a:gd name="connsiteX0" fmla="*/ 769620 w 769620"/>
              <a:gd name="connsiteY0" fmla="*/ 449627 h 472487"/>
              <a:gd name="connsiteX1" fmla="*/ 342900 w 769620"/>
              <a:gd name="connsiteY1" fmla="*/ 47 h 472487"/>
              <a:gd name="connsiteX2" fmla="*/ 0 w 769620"/>
              <a:gd name="connsiteY2" fmla="*/ 472487 h 472487"/>
            </a:gdLst>
            <a:ahLst/>
            <a:cxnLst>
              <a:cxn ang="0">
                <a:pos x="connsiteX0" y="connsiteY0"/>
              </a:cxn>
              <a:cxn ang="0">
                <a:pos x="connsiteX1" y="connsiteY1"/>
              </a:cxn>
              <a:cxn ang="0">
                <a:pos x="connsiteX2" y="connsiteY2"/>
              </a:cxn>
            </a:cxnLst>
            <a:rect l="l" t="t" r="r" b="b"/>
            <a:pathLst>
              <a:path w="769620" h="472487">
                <a:moveTo>
                  <a:pt x="769620" y="449627"/>
                </a:moveTo>
                <a:cubicBezTo>
                  <a:pt x="620395" y="222932"/>
                  <a:pt x="471170" y="-3763"/>
                  <a:pt x="342900" y="47"/>
                </a:cubicBezTo>
                <a:cubicBezTo>
                  <a:pt x="214630" y="3857"/>
                  <a:pt x="107315" y="238172"/>
                  <a:pt x="0" y="47248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2" name="Rounded Rectangle 12">
            <a:extLst>
              <a:ext uri="{FF2B5EF4-FFF2-40B4-BE49-F238E27FC236}">
                <a16:creationId xmlns:a16="http://schemas.microsoft.com/office/drawing/2014/main" id="{BA2FAC60-AA13-4884-BF59-73CDCAB76A17}"/>
              </a:ext>
            </a:extLst>
          </p:cNvPr>
          <p:cNvSpPr/>
          <p:nvPr/>
        </p:nvSpPr>
        <p:spPr bwMode="auto">
          <a:xfrm>
            <a:off x="7364352" y="270147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3" name="Rounded Rectangle 12">
            <a:extLst>
              <a:ext uri="{FF2B5EF4-FFF2-40B4-BE49-F238E27FC236}">
                <a16:creationId xmlns:a16="http://schemas.microsoft.com/office/drawing/2014/main" id="{1E87FA9E-2DCE-4F3B-B5AF-0A0D52E54013}"/>
              </a:ext>
            </a:extLst>
          </p:cNvPr>
          <p:cNvSpPr/>
          <p:nvPr/>
        </p:nvSpPr>
        <p:spPr bwMode="auto">
          <a:xfrm>
            <a:off x="1897158" y="34699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44" name="Straight Connector 10">
            <a:extLst>
              <a:ext uri="{FF2B5EF4-FFF2-40B4-BE49-F238E27FC236}">
                <a16:creationId xmlns:a16="http://schemas.microsoft.com/office/drawing/2014/main" id="{97BBB665-23F5-4E0F-AFBE-D78E31DDFFC1}"/>
              </a:ext>
            </a:extLst>
          </p:cNvPr>
          <p:cNvCxnSpPr/>
          <p:nvPr/>
        </p:nvCxnSpPr>
        <p:spPr bwMode="auto">
          <a:xfrm>
            <a:off x="4965017" y="439420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Rechte verbindingslijn 44">
            <a:extLst>
              <a:ext uri="{FF2B5EF4-FFF2-40B4-BE49-F238E27FC236}">
                <a16:creationId xmlns:a16="http://schemas.microsoft.com/office/drawing/2014/main" id="{212DBF7A-85C0-40DC-8304-1AB1CAA46CBD}"/>
              </a:ext>
            </a:extLst>
          </p:cNvPr>
          <p:cNvCxnSpPr>
            <a:cxnSpLocks/>
          </p:cNvCxnSpPr>
          <p:nvPr/>
        </p:nvCxnSpPr>
        <p:spPr bwMode="auto">
          <a:xfrm>
            <a:off x="7225712" y="4090408"/>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Rechte verbindingslijn 45">
            <a:extLst>
              <a:ext uri="{FF2B5EF4-FFF2-40B4-BE49-F238E27FC236}">
                <a16:creationId xmlns:a16="http://schemas.microsoft.com/office/drawing/2014/main" id="{7F6F3ACA-F907-451E-9BB7-7F4848503931}"/>
              </a:ext>
            </a:extLst>
          </p:cNvPr>
          <p:cNvCxnSpPr>
            <a:cxnSpLocks/>
          </p:cNvCxnSpPr>
          <p:nvPr/>
        </p:nvCxnSpPr>
        <p:spPr bwMode="auto">
          <a:xfrm>
            <a:off x="7939168" y="4090408"/>
            <a:ext cx="79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Rechte verbindingslijn 47">
            <a:extLst>
              <a:ext uri="{FF2B5EF4-FFF2-40B4-BE49-F238E27FC236}">
                <a16:creationId xmlns:a16="http://schemas.microsoft.com/office/drawing/2014/main" id="{70A3C193-3F62-4B93-A8C6-3DAC36E4D503}"/>
              </a:ext>
            </a:extLst>
          </p:cNvPr>
          <p:cNvCxnSpPr>
            <a:cxnSpLocks/>
          </p:cNvCxnSpPr>
          <p:nvPr/>
        </p:nvCxnSpPr>
        <p:spPr bwMode="auto">
          <a:xfrm>
            <a:off x="3870960" y="4872072"/>
            <a:ext cx="97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Freeform 24">
            <a:extLst>
              <a:ext uri="{FF2B5EF4-FFF2-40B4-BE49-F238E27FC236}">
                <a16:creationId xmlns:a16="http://schemas.microsoft.com/office/drawing/2014/main" id="{71947819-E135-48AF-AACF-C3344A49FEC8}"/>
              </a:ext>
            </a:extLst>
          </p:cNvPr>
          <p:cNvSpPr/>
          <p:nvPr/>
        </p:nvSpPr>
        <p:spPr bwMode="auto">
          <a:xfrm>
            <a:off x="2004112" y="44842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Plus 25">
            <a:extLst>
              <a:ext uri="{FF2B5EF4-FFF2-40B4-BE49-F238E27FC236}">
                <a16:creationId xmlns:a16="http://schemas.microsoft.com/office/drawing/2014/main" id="{CCA040F2-A8E0-4734-B7F9-DE86632DAC00}"/>
              </a:ext>
            </a:extLst>
          </p:cNvPr>
          <p:cNvSpPr/>
          <p:nvPr/>
        </p:nvSpPr>
        <p:spPr bwMode="auto">
          <a:xfrm>
            <a:off x="2233015" y="4856386"/>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Freeform 26">
            <a:extLst>
              <a:ext uri="{FF2B5EF4-FFF2-40B4-BE49-F238E27FC236}">
                <a16:creationId xmlns:a16="http://schemas.microsoft.com/office/drawing/2014/main" id="{309B2465-D839-48E8-806E-22DFFA83EADC}"/>
              </a:ext>
            </a:extLst>
          </p:cNvPr>
          <p:cNvSpPr/>
          <p:nvPr/>
        </p:nvSpPr>
        <p:spPr bwMode="auto">
          <a:xfrm flipH="1">
            <a:off x="4722512" y="44842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Rounded Rectangle 12">
            <a:extLst>
              <a:ext uri="{FF2B5EF4-FFF2-40B4-BE49-F238E27FC236}">
                <a16:creationId xmlns:a16="http://schemas.microsoft.com/office/drawing/2014/main" id="{DCE7E190-56DB-42FC-B7E2-5FC112B65850}"/>
              </a:ext>
            </a:extLst>
          </p:cNvPr>
          <p:cNvSpPr/>
          <p:nvPr/>
        </p:nvSpPr>
        <p:spPr bwMode="auto">
          <a:xfrm>
            <a:off x="8143786" y="347099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Rounded Rectangle 12">
            <a:extLst>
              <a:ext uri="{FF2B5EF4-FFF2-40B4-BE49-F238E27FC236}">
                <a16:creationId xmlns:a16="http://schemas.microsoft.com/office/drawing/2014/main" id="{57334F67-2A8D-4F71-AB24-D5825B68C195}"/>
              </a:ext>
            </a:extLst>
          </p:cNvPr>
          <p:cNvSpPr/>
          <p:nvPr/>
        </p:nvSpPr>
        <p:spPr bwMode="auto">
          <a:xfrm>
            <a:off x="6764880" y="34699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4" name="Rounded Rectangle 12">
            <a:extLst>
              <a:ext uri="{FF2B5EF4-FFF2-40B4-BE49-F238E27FC236}">
                <a16:creationId xmlns:a16="http://schemas.microsoft.com/office/drawing/2014/main" id="{EDF11F8B-D17F-4969-8E5B-7D6ACAB58EEB}"/>
              </a:ext>
            </a:extLst>
          </p:cNvPr>
          <p:cNvSpPr/>
          <p:nvPr/>
        </p:nvSpPr>
        <p:spPr bwMode="auto">
          <a:xfrm>
            <a:off x="987197" y="4232032"/>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Rounded Rectangle 12">
            <a:extLst>
              <a:ext uri="{FF2B5EF4-FFF2-40B4-BE49-F238E27FC236}">
                <a16:creationId xmlns:a16="http://schemas.microsoft.com/office/drawing/2014/main" id="{C49ADFD7-4395-4304-A092-3A69A75DF6F2}"/>
              </a:ext>
            </a:extLst>
          </p:cNvPr>
          <p:cNvSpPr/>
          <p:nvPr/>
        </p:nvSpPr>
        <p:spPr bwMode="auto">
          <a:xfrm>
            <a:off x="1806104" y="4232032"/>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6" name="Rounded Rectangle 12">
            <a:extLst>
              <a:ext uri="{FF2B5EF4-FFF2-40B4-BE49-F238E27FC236}">
                <a16:creationId xmlns:a16="http://schemas.microsoft.com/office/drawing/2014/main" id="{FA927FDA-3472-40E8-8B18-B5302B44CC08}"/>
              </a:ext>
            </a:extLst>
          </p:cNvPr>
          <p:cNvSpPr/>
          <p:nvPr/>
        </p:nvSpPr>
        <p:spPr bwMode="auto">
          <a:xfrm>
            <a:off x="3377820" y="423170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Vrije vorm: vorm 56">
            <a:extLst>
              <a:ext uri="{FF2B5EF4-FFF2-40B4-BE49-F238E27FC236}">
                <a16:creationId xmlns:a16="http://schemas.microsoft.com/office/drawing/2014/main" id="{708C381D-C29B-4E2A-B17F-04B1DBA2176D}"/>
              </a:ext>
            </a:extLst>
          </p:cNvPr>
          <p:cNvSpPr/>
          <p:nvPr/>
        </p:nvSpPr>
        <p:spPr bwMode="auto">
          <a:xfrm>
            <a:off x="2888479" y="4426338"/>
            <a:ext cx="726392" cy="222574"/>
          </a:xfrm>
          <a:custGeom>
            <a:avLst/>
            <a:gdLst>
              <a:gd name="connsiteX0" fmla="*/ 0 w 726392"/>
              <a:gd name="connsiteY0" fmla="*/ 179845 h 222574"/>
              <a:gd name="connsiteX1" fmla="*/ 290557 w 726392"/>
              <a:gd name="connsiteY1" fmla="*/ 383 h 222574"/>
              <a:gd name="connsiteX2" fmla="*/ 726392 w 726392"/>
              <a:gd name="connsiteY2" fmla="*/ 222574 h 222574"/>
            </a:gdLst>
            <a:ahLst/>
            <a:cxnLst>
              <a:cxn ang="0">
                <a:pos x="connsiteX0" y="connsiteY0"/>
              </a:cxn>
              <a:cxn ang="0">
                <a:pos x="connsiteX1" y="connsiteY1"/>
              </a:cxn>
              <a:cxn ang="0">
                <a:pos x="connsiteX2" y="connsiteY2"/>
              </a:cxn>
            </a:cxnLst>
            <a:rect l="l" t="t" r="r" b="b"/>
            <a:pathLst>
              <a:path w="726392" h="222574">
                <a:moveTo>
                  <a:pt x="0" y="179845"/>
                </a:moveTo>
                <a:cubicBezTo>
                  <a:pt x="84746" y="86553"/>
                  <a:pt x="169492" y="-6739"/>
                  <a:pt x="290557" y="383"/>
                </a:cubicBezTo>
                <a:cubicBezTo>
                  <a:pt x="411622" y="7504"/>
                  <a:pt x="569007" y="115039"/>
                  <a:pt x="726392" y="22257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8306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out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par>
                                <p:cTn id="40" presetID="35"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style.rotation</p:attrName>
                                        </p:attrNameLst>
                                      </p:cBhvr>
                                      <p:tavLst>
                                        <p:tav tm="0">
                                          <p:val>
                                            <p:fltVal val="720"/>
                                          </p:val>
                                        </p:tav>
                                        <p:tav tm="100000">
                                          <p:val>
                                            <p:fltVal val="0"/>
                                          </p:val>
                                        </p:tav>
                                      </p:tavLst>
                                    </p:anim>
                                    <p:anim calcmode="lin" valueType="num">
                                      <p:cBhvr>
                                        <p:cTn id="44" dur="1000" fill="hold"/>
                                        <p:tgtEl>
                                          <p:spTgt spid="20"/>
                                        </p:tgtEl>
                                        <p:attrNameLst>
                                          <p:attrName>ppt_h</p:attrName>
                                        </p:attrNameLst>
                                      </p:cBhvr>
                                      <p:tavLst>
                                        <p:tav tm="0">
                                          <p:val>
                                            <p:fltVal val="0"/>
                                          </p:val>
                                        </p:tav>
                                        <p:tav tm="100000">
                                          <p:val>
                                            <p:strVal val="#ppt_h"/>
                                          </p:val>
                                        </p:tav>
                                      </p:tavLst>
                                    </p:anim>
                                    <p:anim calcmode="lin" valueType="num">
                                      <p:cBhvr>
                                        <p:cTn id="45" dur="1000" fill="hold"/>
                                        <p:tgtEl>
                                          <p:spTgt spid="20"/>
                                        </p:tgtEl>
                                        <p:attrNameLst>
                                          <p:attrName>ppt_w</p:attrName>
                                        </p:attrNameLst>
                                      </p:cBhvr>
                                      <p:tavLst>
                                        <p:tav tm="0">
                                          <p:val>
                                            <p:fltVal val="0"/>
                                          </p:val>
                                        </p:tav>
                                        <p:tav tm="100000">
                                          <p:val>
                                            <p:strVal val="#ppt_w"/>
                                          </p:val>
                                        </p:tav>
                                      </p:tavLst>
                                    </p:anim>
                                  </p:childTnLst>
                                </p:cTn>
                              </p:par>
                            </p:childTnLst>
                          </p:cTn>
                        </p:par>
                        <p:par>
                          <p:cTn id="46" fill="hold">
                            <p:stCondLst>
                              <p:cond delay="1000"/>
                            </p:stCondLst>
                            <p:childTnLst>
                              <p:par>
                                <p:cTn id="47" presetID="22" presetClass="entr" presetSubtype="2"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right)">
                                      <p:cBhvr>
                                        <p:cTn id="49" dur="5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left)">
                                      <p:cBhvr>
                                        <p:cTn id="54" dur="500"/>
                                        <p:tgtEl>
                                          <p:spTgt spid="27"/>
                                        </p:tgtEl>
                                      </p:cBhvr>
                                    </p:animEffect>
                                  </p:childTnLst>
                                </p:cTn>
                              </p:par>
                              <p:par>
                                <p:cTn id="55" presetID="35"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1000"/>
                                        <p:tgtEl>
                                          <p:spTgt spid="28"/>
                                        </p:tgtEl>
                                      </p:cBhvr>
                                    </p:animEffect>
                                    <p:anim calcmode="lin" valueType="num">
                                      <p:cBhvr>
                                        <p:cTn id="58" dur="1000" fill="hold"/>
                                        <p:tgtEl>
                                          <p:spTgt spid="28"/>
                                        </p:tgtEl>
                                        <p:attrNameLst>
                                          <p:attrName>style.rotation</p:attrName>
                                        </p:attrNameLst>
                                      </p:cBhvr>
                                      <p:tavLst>
                                        <p:tav tm="0">
                                          <p:val>
                                            <p:fltVal val="720"/>
                                          </p:val>
                                        </p:tav>
                                        <p:tav tm="100000">
                                          <p:val>
                                            <p:fltVal val="0"/>
                                          </p:val>
                                        </p:tav>
                                      </p:tavLst>
                                    </p:anim>
                                    <p:anim calcmode="lin" valueType="num">
                                      <p:cBhvr>
                                        <p:cTn id="59" dur="1000" fill="hold"/>
                                        <p:tgtEl>
                                          <p:spTgt spid="28"/>
                                        </p:tgtEl>
                                        <p:attrNameLst>
                                          <p:attrName>ppt_h</p:attrName>
                                        </p:attrNameLst>
                                      </p:cBhvr>
                                      <p:tavLst>
                                        <p:tav tm="0">
                                          <p:val>
                                            <p:fltVal val="0"/>
                                          </p:val>
                                        </p:tav>
                                        <p:tav tm="100000">
                                          <p:val>
                                            <p:strVal val="#ppt_h"/>
                                          </p:val>
                                        </p:tav>
                                      </p:tavLst>
                                    </p:anim>
                                    <p:anim calcmode="lin" valueType="num">
                                      <p:cBhvr>
                                        <p:cTn id="60" dur="1000" fill="hold"/>
                                        <p:tgtEl>
                                          <p:spTgt spid="28"/>
                                        </p:tgtEl>
                                        <p:attrNameLst>
                                          <p:attrName>ppt_w</p:attrName>
                                        </p:attrNameLst>
                                      </p:cBhvr>
                                      <p:tavLst>
                                        <p:tav tm="0">
                                          <p:val>
                                            <p:fltVal val="0"/>
                                          </p:val>
                                        </p:tav>
                                        <p:tav tm="100000">
                                          <p:val>
                                            <p:strVal val="#ppt_w"/>
                                          </p:val>
                                        </p:tav>
                                      </p:tavLst>
                                    </p:anim>
                                  </p:childTnLst>
                                </p:cTn>
                              </p:par>
                            </p:childTnLst>
                          </p:cTn>
                        </p:par>
                        <p:par>
                          <p:cTn id="61" fill="hold">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right)">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left)">
                                      <p:cBhvr>
                                        <p:cTn id="69" dur="500"/>
                                        <p:tgtEl>
                                          <p:spTgt spid="22"/>
                                        </p:tgtEl>
                                      </p:cBhvr>
                                    </p:animEffect>
                                  </p:childTnLst>
                                </p:cTn>
                              </p:par>
                              <p:par>
                                <p:cTn id="70" presetID="35"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1000"/>
                                        <p:tgtEl>
                                          <p:spTgt spid="23"/>
                                        </p:tgtEl>
                                      </p:cBhvr>
                                    </p:animEffect>
                                    <p:anim calcmode="lin" valueType="num">
                                      <p:cBhvr>
                                        <p:cTn id="73" dur="1000" fill="hold"/>
                                        <p:tgtEl>
                                          <p:spTgt spid="23"/>
                                        </p:tgtEl>
                                        <p:attrNameLst>
                                          <p:attrName>style.rotation</p:attrName>
                                        </p:attrNameLst>
                                      </p:cBhvr>
                                      <p:tavLst>
                                        <p:tav tm="0">
                                          <p:val>
                                            <p:fltVal val="720"/>
                                          </p:val>
                                        </p:tav>
                                        <p:tav tm="100000">
                                          <p:val>
                                            <p:fltVal val="0"/>
                                          </p:val>
                                        </p:tav>
                                      </p:tavLst>
                                    </p:anim>
                                    <p:anim calcmode="lin" valueType="num">
                                      <p:cBhvr>
                                        <p:cTn id="74" dur="1000" fill="hold"/>
                                        <p:tgtEl>
                                          <p:spTgt spid="23"/>
                                        </p:tgtEl>
                                        <p:attrNameLst>
                                          <p:attrName>ppt_h</p:attrName>
                                        </p:attrNameLst>
                                      </p:cBhvr>
                                      <p:tavLst>
                                        <p:tav tm="0">
                                          <p:val>
                                            <p:fltVal val="0"/>
                                          </p:val>
                                        </p:tav>
                                        <p:tav tm="100000">
                                          <p:val>
                                            <p:strVal val="#ppt_h"/>
                                          </p:val>
                                        </p:tav>
                                      </p:tavLst>
                                    </p:anim>
                                    <p:anim calcmode="lin" valueType="num">
                                      <p:cBhvr>
                                        <p:cTn id="75" dur="1000" fill="hold"/>
                                        <p:tgtEl>
                                          <p:spTgt spid="23"/>
                                        </p:tgtEl>
                                        <p:attrNameLst>
                                          <p:attrName>ppt_w</p:attrName>
                                        </p:attrNameLst>
                                      </p:cBhvr>
                                      <p:tavLst>
                                        <p:tav tm="0">
                                          <p:val>
                                            <p:fltVal val="0"/>
                                          </p:val>
                                        </p:tav>
                                        <p:tav tm="100000">
                                          <p:val>
                                            <p:strVal val="#ppt_w"/>
                                          </p:val>
                                        </p:tav>
                                      </p:tavLst>
                                    </p:anim>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right)">
                                      <p:cBhvr>
                                        <p:cTn id="79" dur="500"/>
                                        <p:tgtEl>
                                          <p:spTgt spid="24"/>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750" fill="hold"/>
                                        <p:tgtEl>
                                          <p:spTgt spid="25"/>
                                        </p:tgtEl>
                                        <p:attrNameLst>
                                          <p:attrName>ppt_w</p:attrName>
                                        </p:attrNameLst>
                                      </p:cBhvr>
                                      <p:tavLst>
                                        <p:tav tm="0">
                                          <p:val>
                                            <p:fltVal val="0"/>
                                          </p:val>
                                        </p:tav>
                                        <p:tav tm="100000">
                                          <p:val>
                                            <p:strVal val="#ppt_w"/>
                                          </p:val>
                                        </p:tav>
                                      </p:tavLst>
                                    </p:anim>
                                    <p:anim calcmode="lin" valueType="num">
                                      <p:cBhvr>
                                        <p:cTn id="85" dur="750" fill="hold"/>
                                        <p:tgtEl>
                                          <p:spTgt spid="25"/>
                                        </p:tgtEl>
                                        <p:attrNameLst>
                                          <p:attrName>ppt_h</p:attrName>
                                        </p:attrNameLst>
                                      </p:cBhvr>
                                      <p:tavLst>
                                        <p:tav tm="0">
                                          <p:val>
                                            <p:fltVal val="0"/>
                                          </p:val>
                                        </p:tav>
                                        <p:tav tm="100000">
                                          <p:val>
                                            <p:strVal val="#ppt_h"/>
                                          </p:val>
                                        </p:tav>
                                      </p:tavLst>
                                    </p:anim>
                                    <p:anim calcmode="lin" valueType="num">
                                      <p:cBhvr>
                                        <p:cTn id="86" dur="750" fill="hold"/>
                                        <p:tgtEl>
                                          <p:spTgt spid="25"/>
                                        </p:tgtEl>
                                        <p:attrNameLst>
                                          <p:attrName>style.rotation</p:attrName>
                                        </p:attrNameLst>
                                      </p:cBhvr>
                                      <p:tavLst>
                                        <p:tav tm="0">
                                          <p:val>
                                            <p:fltVal val="90"/>
                                          </p:val>
                                        </p:tav>
                                        <p:tav tm="100000">
                                          <p:val>
                                            <p:fltVal val="0"/>
                                          </p:val>
                                        </p:tav>
                                      </p:tavLst>
                                    </p:anim>
                                    <p:animEffect transition="in" filter="fade">
                                      <p:cBhvr>
                                        <p:cTn id="87" dur="75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750" fill="hold"/>
                                        <p:tgtEl>
                                          <p:spTgt spid="26"/>
                                        </p:tgtEl>
                                        <p:attrNameLst>
                                          <p:attrName>ppt_w</p:attrName>
                                        </p:attrNameLst>
                                      </p:cBhvr>
                                      <p:tavLst>
                                        <p:tav tm="0">
                                          <p:val>
                                            <p:fltVal val="0"/>
                                          </p:val>
                                        </p:tav>
                                        <p:tav tm="100000">
                                          <p:val>
                                            <p:strVal val="#ppt_w"/>
                                          </p:val>
                                        </p:tav>
                                      </p:tavLst>
                                    </p:anim>
                                    <p:anim calcmode="lin" valueType="num">
                                      <p:cBhvr>
                                        <p:cTn id="93" dur="750" fill="hold"/>
                                        <p:tgtEl>
                                          <p:spTgt spid="26"/>
                                        </p:tgtEl>
                                        <p:attrNameLst>
                                          <p:attrName>ppt_h</p:attrName>
                                        </p:attrNameLst>
                                      </p:cBhvr>
                                      <p:tavLst>
                                        <p:tav tm="0">
                                          <p:val>
                                            <p:fltVal val="0"/>
                                          </p:val>
                                        </p:tav>
                                        <p:tav tm="100000">
                                          <p:val>
                                            <p:strVal val="#ppt_h"/>
                                          </p:val>
                                        </p:tav>
                                      </p:tavLst>
                                    </p:anim>
                                    <p:anim calcmode="lin" valueType="num">
                                      <p:cBhvr>
                                        <p:cTn id="94" dur="750" fill="hold"/>
                                        <p:tgtEl>
                                          <p:spTgt spid="26"/>
                                        </p:tgtEl>
                                        <p:attrNameLst>
                                          <p:attrName>style.rotation</p:attrName>
                                        </p:attrNameLst>
                                      </p:cBhvr>
                                      <p:tavLst>
                                        <p:tav tm="0">
                                          <p:val>
                                            <p:fltVal val="90"/>
                                          </p:val>
                                        </p:tav>
                                        <p:tav tm="100000">
                                          <p:val>
                                            <p:fltVal val="0"/>
                                          </p:val>
                                        </p:tav>
                                      </p:tavLst>
                                    </p:anim>
                                    <p:animEffect transition="in" filter="fade">
                                      <p:cBhvr>
                                        <p:cTn id="95" dur="75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p:cTn id="100" dur="750" fill="hold"/>
                                        <p:tgtEl>
                                          <p:spTgt spid="30"/>
                                        </p:tgtEl>
                                        <p:attrNameLst>
                                          <p:attrName>ppt_w</p:attrName>
                                        </p:attrNameLst>
                                      </p:cBhvr>
                                      <p:tavLst>
                                        <p:tav tm="0">
                                          <p:val>
                                            <p:fltVal val="0"/>
                                          </p:val>
                                        </p:tav>
                                        <p:tav tm="100000">
                                          <p:val>
                                            <p:strVal val="#ppt_w"/>
                                          </p:val>
                                        </p:tav>
                                      </p:tavLst>
                                    </p:anim>
                                    <p:anim calcmode="lin" valueType="num">
                                      <p:cBhvr>
                                        <p:cTn id="101" dur="750" fill="hold"/>
                                        <p:tgtEl>
                                          <p:spTgt spid="30"/>
                                        </p:tgtEl>
                                        <p:attrNameLst>
                                          <p:attrName>ppt_h</p:attrName>
                                        </p:attrNameLst>
                                      </p:cBhvr>
                                      <p:tavLst>
                                        <p:tav tm="0">
                                          <p:val>
                                            <p:fltVal val="0"/>
                                          </p:val>
                                        </p:tav>
                                        <p:tav tm="100000">
                                          <p:val>
                                            <p:strVal val="#ppt_h"/>
                                          </p:val>
                                        </p:tav>
                                      </p:tavLst>
                                    </p:anim>
                                    <p:anim calcmode="lin" valueType="num">
                                      <p:cBhvr>
                                        <p:cTn id="102" dur="750" fill="hold"/>
                                        <p:tgtEl>
                                          <p:spTgt spid="30"/>
                                        </p:tgtEl>
                                        <p:attrNameLst>
                                          <p:attrName>style.rotation</p:attrName>
                                        </p:attrNameLst>
                                      </p:cBhvr>
                                      <p:tavLst>
                                        <p:tav tm="0">
                                          <p:val>
                                            <p:fltVal val="90"/>
                                          </p:val>
                                        </p:tav>
                                        <p:tav tm="100000">
                                          <p:val>
                                            <p:fltVal val="0"/>
                                          </p:val>
                                        </p:tav>
                                      </p:tavLst>
                                    </p:anim>
                                    <p:animEffect transition="in" filter="fade">
                                      <p:cBhvr>
                                        <p:cTn id="103" dur="750"/>
                                        <p:tgtEl>
                                          <p:spTgt spid="30"/>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12"/>
                                        </p:tgtEl>
                                        <p:attrNameLst>
                                          <p:attrName>style.visibility</p:attrName>
                                        </p:attrNameLst>
                                      </p:cBhvr>
                                      <p:to>
                                        <p:strVal val="visible"/>
                                      </p:to>
                                    </p:set>
                                    <p:animEffect transition="in" filter="wipe(left)">
                                      <p:cBhvr>
                                        <p:cTn id="108" dur="500"/>
                                        <p:tgtEl>
                                          <p:spTgt spid="12"/>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34"/>
                                        </p:tgtEl>
                                        <p:attrNameLst>
                                          <p:attrName>style.visibility</p:attrName>
                                        </p:attrNameLst>
                                      </p:cBhvr>
                                      <p:to>
                                        <p:strVal val="visible"/>
                                      </p:to>
                                    </p:set>
                                    <p:anim calcmode="lin" valueType="num">
                                      <p:cBhvr>
                                        <p:cTn id="113" dur="750" fill="hold"/>
                                        <p:tgtEl>
                                          <p:spTgt spid="34"/>
                                        </p:tgtEl>
                                        <p:attrNameLst>
                                          <p:attrName>ppt_w</p:attrName>
                                        </p:attrNameLst>
                                      </p:cBhvr>
                                      <p:tavLst>
                                        <p:tav tm="0">
                                          <p:val>
                                            <p:fltVal val="0"/>
                                          </p:val>
                                        </p:tav>
                                        <p:tav tm="100000">
                                          <p:val>
                                            <p:strVal val="#ppt_w"/>
                                          </p:val>
                                        </p:tav>
                                      </p:tavLst>
                                    </p:anim>
                                    <p:anim calcmode="lin" valueType="num">
                                      <p:cBhvr>
                                        <p:cTn id="114" dur="750" fill="hold"/>
                                        <p:tgtEl>
                                          <p:spTgt spid="34"/>
                                        </p:tgtEl>
                                        <p:attrNameLst>
                                          <p:attrName>ppt_h</p:attrName>
                                        </p:attrNameLst>
                                      </p:cBhvr>
                                      <p:tavLst>
                                        <p:tav tm="0">
                                          <p:val>
                                            <p:fltVal val="0"/>
                                          </p:val>
                                        </p:tav>
                                        <p:tav tm="100000">
                                          <p:val>
                                            <p:strVal val="#ppt_h"/>
                                          </p:val>
                                        </p:tav>
                                      </p:tavLst>
                                    </p:anim>
                                    <p:anim calcmode="lin" valueType="num">
                                      <p:cBhvr>
                                        <p:cTn id="115" dur="750" fill="hold"/>
                                        <p:tgtEl>
                                          <p:spTgt spid="34"/>
                                        </p:tgtEl>
                                        <p:attrNameLst>
                                          <p:attrName>style.rotation</p:attrName>
                                        </p:attrNameLst>
                                      </p:cBhvr>
                                      <p:tavLst>
                                        <p:tav tm="0">
                                          <p:val>
                                            <p:fltVal val="90"/>
                                          </p:val>
                                        </p:tav>
                                        <p:tav tm="100000">
                                          <p:val>
                                            <p:fltVal val="0"/>
                                          </p:val>
                                        </p:tav>
                                      </p:tavLst>
                                    </p:anim>
                                    <p:animEffect transition="in" filter="fade">
                                      <p:cBhvr>
                                        <p:cTn id="116" dur="750"/>
                                        <p:tgtEl>
                                          <p:spTgt spid="34"/>
                                        </p:tgtEl>
                                      </p:cBhvr>
                                    </p:animEffect>
                                  </p:childTnLst>
                                </p:cTn>
                              </p:par>
                            </p:childTnLst>
                          </p:cTn>
                        </p:par>
                        <p:par>
                          <p:cTn id="117" fill="hold">
                            <p:stCondLst>
                              <p:cond delay="750"/>
                            </p:stCondLst>
                            <p:childTnLst>
                              <p:par>
                                <p:cTn id="118" presetID="31" presetClass="entr" presetSubtype="0" fill="hold" grpId="0" nodeType="after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750" fill="hold"/>
                                        <p:tgtEl>
                                          <p:spTgt spid="35"/>
                                        </p:tgtEl>
                                        <p:attrNameLst>
                                          <p:attrName>ppt_w</p:attrName>
                                        </p:attrNameLst>
                                      </p:cBhvr>
                                      <p:tavLst>
                                        <p:tav tm="0">
                                          <p:val>
                                            <p:fltVal val="0"/>
                                          </p:val>
                                        </p:tav>
                                        <p:tav tm="100000">
                                          <p:val>
                                            <p:strVal val="#ppt_w"/>
                                          </p:val>
                                        </p:tav>
                                      </p:tavLst>
                                    </p:anim>
                                    <p:anim calcmode="lin" valueType="num">
                                      <p:cBhvr>
                                        <p:cTn id="121" dur="750" fill="hold"/>
                                        <p:tgtEl>
                                          <p:spTgt spid="35"/>
                                        </p:tgtEl>
                                        <p:attrNameLst>
                                          <p:attrName>ppt_h</p:attrName>
                                        </p:attrNameLst>
                                      </p:cBhvr>
                                      <p:tavLst>
                                        <p:tav tm="0">
                                          <p:val>
                                            <p:fltVal val="0"/>
                                          </p:val>
                                        </p:tav>
                                        <p:tav tm="100000">
                                          <p:val>
                                            <p:strVal val="#ppt_h"/>
                                          </p:val>
                                        </p:tav>
                                      </p:tavLst>
                                    </p:anim>
                                    <p:anim calcmode="lin" valueType="num">
                                      <p:cBhvr>
                                        <p:cTn id="122" dur="750" fill="hold"/>
                                        <p:tgtEl>
                                          <p:spTgt spid="35"/>
                                        </p:tgtEl>
                                        <p:attrNameLst>
                                          <p:attrName>style.rotation</p:attrName>
                                        </p:attrNameLst>
                                      </p:cBhvr>
                                      <p:tavLst>
                                        <p:tav tm="0">
                                          <p:val>
                                            <p:fltVal val="90"/>
                                          </p:val>
                                        </p:tav>
                                        <p:tav tm="100000">
                                          <p:val>
                                            <p:fltVal val="0"/>
                                          </p:val>
                                        </p:tav>
                                      </p:tavLst>
                                    </p:anim>
                                    <p:animEffect transition="in" filter="fade">
                                      <p:cBhvr>
                                        <p:cTn id="123" dur="750"/>
                                        <p:tgtEl>
                                          <p:spTgt spid="35"/>
                                        </p:tgtEl>
                                      </p:cBhvr>
                                    </p:animEffect>
                                  </p:childTnLst>
                                </p:cTn>
                              </p:par>
                            </p:childTnLst>
                          </p:cTn>
                        </p:par>
                        <p:par>
                          <p:cTn id="124" fill="hold">
                            <p:stCondLst>
                              <p:cond delay="1500"/>
                            </p:stCondLst>
                            <p:childTnLst>
                              <p:par>
                                <p:cTn id="125" presetID="31" presetClass="entr" presetSubtype="0" fill="hold" grpId="0" nodeType="afterEffect">
                                  <p:stCondLst>
                                    <p:cond delay="0"/>
                                  </p:stCondLst>
                                  <p:childTnLst>
                                    <p:set>
                                      <p:cBhvr>
                                        <p:cTn id="126" dur="1" fill="hold">
                                          <p:stCondLst>
                                            <p:cond delay="0"/>
                                          </p:stCondLst>
                                        </p:cTn>
                                        <p:tgtEl>
                                          <p:spTgt spid="36"/>
                                        </p:tgtEl>
                                        <p:attrNameLst>
                                          <p:attrName>style.visibility</p:attrName>
                                        </p:attrNameLst>
                                      </p:cBhvr>
                                      <p:to>
                                        <p:strVal val="visible"/>
                                      </p:to>
                                    </p:set>
                                    <p:anim calcmode="lin" valueType="num">
                                      <p:cBhvr>
                                        <p:cTn id="127" dur="750" fill="hold"/>
                                        <p:tgtEl>
                                          <p:spTgt spid="36"/>
                                        </p:tgtEl>
                                        <p:attrNameLst>
                                          <p:attrName>ppt_w</p:attrName>
                                        </p:attrNameLst>
                                      </p:cBhvr>
                                      <p:tavLst>
                                        <p:tav tm="0">
                                          <p:val>
                                            <p:fltVal val="0"/>
                                          </p:val>
                                        </p:tav>
                                        <p:tav tm="100000">
                                          <p:val>
                                            <p:strVal val="#ppt_w"/>
                                          </p:val>
                                        </p:tav>
                                      </p:tavLst>
                                    </p:anim>
                                    <p:anim calcmode="lin" valueType="num">
                                      <p:cBhvr>
                                        <p:cTn id="128" dur="750" fill="hold"/>
                                        <p:tgtEl>
                                          <p:spTgt spid="36"/>
                                        </p:tgtEl>
                                        <p:attrNameLst>
                                          <p:attrName>ppt_h</p:attrName>
                                        </p:attrNameLst>
                                      </p:cBhvr>
                                      <p:tavLst>
                                        <p:tav tm="0">
                                          <p:val>
                                            <p:fltVal val="0"/>
                                          </p:val>
                                        </p:tav>
                                        <p:tav tm="100000">
                                          <p:val>
                                            <p:strVal val="#ppt_h"/>
                                          </p:val>
                                        </p:tav>
                                      </p:tavLst>
                                    </p:anim>
                                    <p:anim calcmode="lin" valueType="num">
                                      <p:cBhvr>
                                        <p:cTn id="129" dur="750" fill="hold"/>
                                        <p:tgtEl>
                                          <p:spTgt spid="36"/>
                                        </p:tgtEl>
                                        <p:attrNameLst>
                                          <p:attrName>style.rotation</p:attrName>
                                        </p:attrNameLst>
                                      </p:cBhvr>
                                      <p:tavLst>
                                        <p:tav tm="0">
                                          <p:val>
                                            <p:fltVal val="90"/>
                                          </p:val>
                                        </p:tav>
                                        <p:tav tm="100000">
                                          <p:val>
                                            <p:fltVal val="0"/>
                                          </p:val>
                                        </p:tav>
                                      </p:tavLst>
                                    </p:anim>
                                    <p:animEffect transition="in" filter="fade">
                                      <p:cBhvr>
                                        <p:cTn id="130" dur="750"/>
                                        <p:tgtEl>
                                          <p:spTgt spid="36"/>
                                        </p:tgtEl>
                                      </p:cBhvr>
                                    </p:animEffect>
                                  </p:childTnLst>
                                </p:cTn>
                              </p:par>
                            </p:childTnLst>
                          </p:cTn>
                        </p:par>
                        <p:par>
                          <p:cTn id="131" fill="hold">
                            <p:stCondLst>
                              <p:cond delay="2250"/>
                            </p:stCondLst>
                            <p:childTnLst>
                              <p:par>
                                <p:cTn id="132" presetID="31" presetClass="entr" presetSubtype="0"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 calcmode="lin" valueType="num">
                                      <p:cBhvr>
                                        <p:cTn id="134" dur="750" fill="hold"/>
                                        <p:tgtEl>
                                          <p:spTgt spid="37"/>
                                        </p:tgtEl>
                                        <p:attrNameLst>
                                          <p:attrName>ppt_w</p:attrName>
                                        </p:attrNameLst>
                                      </p:cBhvr>
                                      <p:tavLst>
                                        <p:tav tm="0">
                                          <p:val>
                                            <p:fltVal val="0"/>
                                          </p:val>
                                        </p:tav>
                                        <p:tav tm="100000">
                                          <p:val>
                                            <p:strVal val="#ppt_w"/>
                                          </p:val>
                                        </p:tav>
                                      </p:tavLst>
                                    </p:anim>
                                    <p:anim calcmode="lin" valueType="num">
                                      <p:cBhvr>
                                        <p:cTn id="135" dur="750" fill="hold"/>
                                        <p:tgtEl>
                                          <p:spTgt spid="37"/>
                                        </p:tgtEl>
                                        <p:attrNameLst>
                                          <p:attrName>ppt_h</p:attrName>
                                        </p:attrNameLst>
                                      </p:cBhvr>
                                      <p:tavLst>
                                        <p:tav tm="0">
                                          <p:val>
                                            <p:fltVal val="0"/>
                                          </p:val>
                                        </p:tav>
                                        <p:tav tm="100000">
                                          <p:val>
                                            <p:strVal val="#ppt_h"/>
                                          </p:val>
                                        </p:tav>
                                      </p:tavLst>
                                    </p:anim>
                                    <p:anim calcmode="lin" valueType="num">
                                      <p:cBhvr>
                                        <p:cTn id="136" dur="750" fill="hold"/>
                                        <p:tgtEl>
                                          <p:spTgt spid="37"/>
                                        </p:tgtEl>
                                        <p:attrNameLst>
                                          <p:attrName>style.rotation</p:attrName>
                                        </p:attrNameLst>
                                      </p:cBhvr>
                                      <p:tavLst>
                                        <p:tav tm="0">
                                          <p:val>
                                            <p:fltVal val="90"/>
                                          </p:val>
                                        </p:tav>
                                        <p:tav tm="100000">
                                          <p:val>
                                            <p:fltVal val="0"/>
                                          </p:val>
                                        </p:tav>
                                      </p:tavLst>
                                    </p:anim>
                                    <p:animEffect transition="in" filter="fade">
                                      <p:cBhvr>
                                        <p:cTn id="137" dur="750"/>
                                        <p:tgtEl>
                                          <p:spTgt spid="37"/>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14"/>
                                        </p:tgtEl>
                                        <p:attrNameLst>
                                          <p:attrName>style.visibility</p:attrName>
                                        </p:attrNameLst>
                                      </p:cBhvr>
                                      <p:to>
                                        <p:strVal val="visible"/>
                                      </p:to>
                                    </p:set>
                                    <p:animEffect transition="in" filter="wipe(left)">
                                      <p:cBhvr>
                                        <p:cTn id="142" dur="500"/>
                                        <p:tgtEl>
                                          <p:spTgt spid="14"/>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left)">
                                      <p:cBhvr>
                                        <p:cTn id="147" dur="500"/>
                                        <p:tgtEl>
                                          <p:spTgt spid="16"/>
                                        </p:tgtEl>
                                      </p:cBhvr>
                                    </p:animEffect>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38"/>
                                        </p:tgtEl>
                                        <p:attrNameLst>
                                          <p:attrName>style.visibility</p:attrName>
                                        </p:attrNameLst>
                                      </p:cBhvr>
                                      <p:to>
                                        <p:strVal val="visible"/>
                                      </p:to>
                                    </p:set>
                                    <p:anim calcmode="lin" valueType="num">
                                      <p:cBhvr>
                                        <p:cTn id="152" dur="750" fill="hold"/>
                                        <p:tgtEl>
                                          <p:spTgt spid="38"/>
                                        </p:tgtEl>
                                        <p:attrNameLst>
                                          <p:attrName>ppt_w</p:attrName>
                                        </p:attrNameLst>
                                      </p:cBhvr>
                                      <p:tavLst>
                                        <p:tav tm="0">
                                          <p:val>
                                            <p:fltVal val="0"/>
                                          </p:val>
                                        </p:tav>
                                        <p:tav tm="100000">
                                          <p:val>
                                            <p:strVal val="#ppt_w"/>
                                          </p:val>
                                        </p:tav>
                                      </p:tavLst>
                                    </p:anim>
                                    <p:anim calcmode="lin" valueType="num">
                                      <p:cBhvr>
                                        <p:cTn id="153" dur="750" fill="hold"/>
                                        <p:tgtEl>
                                          <p:spTgt spid="38"/>
                                        </p:tgtEl>
                                        <p:attrNameLst>
                                          <p:attrName>ppt_h</p:attrName>
                                        </p:attrNameLst>
                                      </p:cBhvr>
                                      <p:tavLst>
                                        <p:tav tm="0">
                                          <p:val>
                                            <p:fltVal val="0"/>
                                          </p:val>
                                        </p:tav>
                                        <p:tav tm="100000">
                                          <p:val>
                                            <p:strVal val="#ppt_h"/>
                                          </p:val>
                                        </p:tav>
                                      </p:tavLst>
                                    </p:anim>
                                    <p:anim calcmode="lin" valueType="num">
                                      <p:cBhvr>
                                        <p:cTn id="154" dur="750" fill="hold"/>
                                        <p:tgtEl>
                                          <p:spTgt spid="38"/>
                                        </p:tgtEl>
                                        <p:attrNameLst>
                                          <p:attrName>style.rotation</p:attrName>
                                        </p:attrNameLst>
                                      </p:cBhvr>
                                      <p:tavLst>
                                        <p:tav tm="0">
                                          <p:val>
                                            <p:fltVal val="90"/>
                                          </p:val>
                                        </p:tav>
                                        <p:tav tm="100000">
                                          <p:val>
                                            <p:fltVal val="0"/>
                                          </p:val>
                                        </p:tav>
                                      </p:tavLst>
                                    </p:anim>
                                    <p:animEffect transition="in" filter="fade">
                                      <p:cBhvr>
                                        <p:cTn id="155" dur="750"/>
                                        <p:tgtEl>
                                          <p:spTgt spid="38"/>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18"/>
                                        </p:tgtEl>
                                        <p:attrNameLst>
                                          <p:attrName>style.visibility</p:attrName>
                                        </p:attrNameLst>
                                      </p:cBhvr>
                                      <p:to>
                                        <p:strVal val="visible"/>
                                      </p:to>
                                    </p:set>
                                    <p:animEffect transition="in" filter="wipe(left)">
                                      <p:cBhvr>
                                        <p:cTn id="160" dur="500"/>
                                        <p:tgtEl>
                                          <p:spTgt spid="18"/>
                                        </p:tgtEl>
                                      </p:cBhvr>
                                    </p:animEffect>
                                  </p:childTnLst>
                                </p:cTn>
                              </p:par>
                            </p:childTnLst>
                          </p:cTn>
                        </p:par>
                        <p:par>
                          <p:cTn id="161" fill="hold">
                            <p:stCondLst>
                              <p:cond delay="500"/>
                            </p:stCondLst>
                            <p:childTnLst>
                              <p:par>
                                <p:cTn id="162" presetID="22" presetClass="entr" presetSubtype="8"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wipe(left)">
                                      <p:cBhvr>
                                        <p:cTn id="164" dur="500"/>
                                        <p:tgtEl>
                                          <p:spTgt spid="39"/>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2" fill="hold" grpId="0" nodeType="clickEffect">
                                  <p:stCondLst>
                                    <p:cond delay="0"/>
                                  </p:stCondLst>
                                  <p:childTnLst>
                                    <p:set>
                                      <p:cBhvr>
                                        <p:cTn id="168" dur="1" fill="hold">
                                          <p:stCondLst>
                                            <p:cond delay="0"/>
                                          </p:stCondLst>
                                        </p:cTn>
                                        <p:tgtEl>
                                          <p:spTgt spid="40"/>
                                        </p:tgtEl>
                                        <p:attrNameLst>
                                          <p:attrName>style.visibility</p:attrName>
                                        </p:attrNameLst>
                                      </p:cBhvr>
                                      <p:to>
                                        <p:strVal val="visible"/>
                                      </p:to>
                                    </p:set>
                                    <p:animEffect transition="in" filter="wipe(right)">
                                      <p:cBhvr>
                                        <p:cTn id="169" dur="500"/>
                                        <p:tgtEl>
                                          <p:spTgt spid="40"/>
                                        </p:tgtEl>
                                      </p:cBhvr>
                                    </p:animEffect>
                                  </p:childTnLst>
                                </p:cTn>
                              </p:par>
                            </p:childTnLst>
                          </p:cTn>
                        </p:par>
                      </p:childTnLst>
                    </p:cTn>
                  </p:par>
                  <p:par>
                    <p:cTn id="170" fill="hold">
                      <p:stCondLst>
                        <p:cond delay="indefinite"/>
                      </p:stCondLst>
                      <p:childTnLst>
                        <p:par>
                          <p:cTn id="171" fill="hold">
                            <p:stCondLst>
                              <p:cond delay="0"/>
                            </p:stCondLst>
                            <p:childTnLst>
                              <p:par>
                                <p:cTn id="172" presetID="31" presetClass="entr" presetSubtype="0" fill="hold" grpId="0" nodeType="clickEffect">
                                  <p:stCondLst>
                                    <p:cond delay="0"/>
                                  </p:stCondLst>
                                  <p:childTnLst>
                                    <p:set>
                                      <p:cBhvr>
                                        <p:cTn id="173" dur="1" fill="hold">
                                          <p:stCondLst>
                                            <p:cond delay="0"/>
                                          </p:stCondLst>
                                        </p:cTn>
                                        <p:tgtEl>
                                          <p:spTgt spid="42"/>
                                        </p:tgtEl>
                                        <p:attrNameLst>
                                          <p:attrName>style.visibility</p:attrName>
                                        </p:attrNameLst>
                                      </p:cBhvr>
                                      <p:to>
                                        <p:strVal val="visible"/>
                                      </p:to>
                                    </p:set>
                                    <p:anim calcmode="lin" valueType="num">
                                      <p:cBhvr>
                                        <p:cTn id="174" dur="750" fill="hold"/>
                                        <p:tgtEl>
                                          <p:spTgt spid="42"/>
                                        </p:tgtEl>
                                        <p:attrNameLst>
                                          <p:attrName>ppt_w</p:attrName>
                                        </p:attrNameLst>
                                      </p:cBhvr>
                                      <p:tavLst>
                                        <p:tav tm="0">
                                          <p:val>
                                            <p:fltVal val="0"/>
                                          </p:val>
                                        </p:tav>
                                        <p:tav tm="100000">
                                          <p:val>
                                            <p:strVal val="#ppt_w"/>
                                          </p:val>
                                        </p:tav>
                                      </p:tavLst>
                                    </p:anim>
                                    <p:anim calcmode="lin" valueType="num">
                                      <p:cBhvr>
                                        <p:cTn id="175" dur="750" fill="hold"/>
                                        <p:tgtEl>
                                          <p:spTgt spid="42"/>
                                        </p:tgtEl>
                                        <p:attrNameLst>
                                          <p:attrName>ppt_h</p:attrName>
                                        </p:attrNameLst>
                                      </p:cBhvr>
                                      <p:tavLst>
                                        <p:tav tm="0">
                                          <p:val>
                                            <p:fltVal val="0"/>
                                          </p:val>
                                        </p:tav>
                                        <p:tav tm="100000">
                                          <p:val>
                                            <p:strVal val="#ppt_h"/>
                                          </p:val>
                                        </p:tav>
                                      </p:tavLst>
                                    </p:anim>
                                    <p:anim calcmode="lin" valueType="num">
                                      <p:cBhvr>
                                        <p:cTn id="176" dur="750" fill="hold"/>
                                        <p:tgtEl>
                                          <p:spTgt spid="42"/>
                                        </p:tgtEl>
                                        <p:attrNameLst>
                                          <p:attrName>style.rotation</p:attrName>
                                        </p:attrNameLst>
                                      </p:cBhvr>
                                      <p:tavLst>
                                        <p:tav tm="0">
                                          <p:val>
                                            <p:fltVal val="90"/>
                                          </p:val>
                                        </p:tav>
                                        <p:tav tm="100000">
                                          <p:val>
                                            <p:fltVal val="0"/>
                                          </p:val>
                                        </p:tav>
                                      </p:tavLst>
                                    </p:anim>
                                    <p:animEffect transition="in" filter="fade">
                                      <p:cBhvr>
                                        <p:cTn id="177" dur="750"/>
                                        <p:tgtEl>
                                          <p:spTgt spid="42"/>
                                        </p:tgtEl>
                                      </p:cBhvr>
                                    </p:animEffect>
                                  </p:childTnLst>
                                </p:cTn>
                              </p:par>
                            </p:childTnLst>
                          </p:cTn>
                        </p:par>
                        <p:par>
                          <p:cTn id="178" fill="hold">
                            <p:stCondLst>
                              <p:cond delay="750"/>
                            </p:stCondLst>
                            <p:childTnLst>
                              <p:par>
                                <p:cTn id="179" presetID="31" presetClass="entr" presetSubtype="0" fill="hold" grpId="0" nodeType="afterEffect">
                                  <p:stCondLst>
                                    <p:cond delay="0"/>
                                  </p:stCondLst>
                                  <p:childTnLst>
                                    <p:set>
                                      <p:cBhvr>
                                        <p:cTn id="180" dur="1" fill="hold">
                                          <p:stCondLst>
                                            <p:cond delay="0"/>
                                          </p:stCondLst>
                                        </p:cTn>
                                        <p:tgtEl>
                                          <p:spTgt spid="43"/>
                                        </p:tgtEl>
                                        <p:attrNameLst>
                                          <p:attrName>style.visibility</p:attrName>
                                        </p:attrNameLst>
                                      </p:cBhvr>
                                      <p:to>
                                        <p:strVal val="visible"/>
                                      </p:to>
                                    </p:set>
                                    <p:anim calcmode="lin" valueType="num">
                                      <p:cBhvr>
                                        <p:cTn id="181" dur="750" fill="hold"/>
                                        <p:tgtEl>
                                          <p:spTgt spid="43"/>
                                        </p:tgtEl>
                                        <p:attrNameLst>
                                          <p:attrName>ppt_w</p:attrName>
                                        </p:attrNameLst>
                                      </p:cBhvr>
                                      <p:tavLst>
                                        <p:tav tm="0">
                                          <p:val>
                                            <p:fltVal val="0"/>
                                          </p:val>
                                        </p:tav>
                                        <p:tav tm="100000">
                                          <p:val>
                                            <p:strVal val="#ppt_w"/>
                                          </p:val>
                                        </p:tav>
                                      </p:tavLst>
                                    </p:anim>
                                    <p:anim calcmode="lin" valueType="num">
                                      <p:cBhvr>
                                        <p:cTn id="182" dur="750" fill="hold"/>
                                        <p:tgtEl>
                                          <p:spTgt spid="43"/>
                                        </p:tgtEl>
                                        <p:attrNameLst>
                                          <p:attrName>ppt_h</p:attrName>
                                        </p:attrNameLst>
                                      </p:cBhvr>
                                      <p:tavLst>
                                        <p:tav tm="0">
                                          <p:val>
                                            <p:fltVal val="0"/>
                                          </p:val>
                                        </p:tav>
                                        <p:tav tm="100000">
                                          <p:val>
                                            <p:strVal val="#ppt_h"/>
                                          </p:val>
                                        </p:tav>
                                      </p:tavLst>
                                    </p:anim>
                                    <p:anim calcmode="lin" valueType="num">
                                      <p:cBhvr>
                                        <p:cTn id="183" dur="750" fill="hold"/>
                                        <p:tgtEl>
                                          <p:spTgt spid="43"/>
                                        </p:tgtEl>
                                        <p:attrNameLst>
                                          <p:attrName>style.rotation</p:attrName>
                                        </p:attrNameLst>
                                      </p:cBhvr>
                                      <p:tavLst>
                                        <p:tav tm="0">
                                          <p:val>
                                            <p:fltVal val="90"/>
                                          </p:val>
                                        </p:tav>
                                        <p:tav tm="100000">
                                          <p:val>
                                            <p:fltVal val="0"/>
                                          </p:val>
                                        </p:tav>
                                      </p:tavLst>
                                    </p:anim>
                                    <p:animEffect transition="in" filter="fade">
                                      <p:cBhvr>
                                        <p:cTn id="184" dur="750"/>
                                        <p:tgtEl>
                                          <p:spTgt spid="43"/>
                                        </p:tgtEl>
                                      </p:cBhvr>
                                    </p:animEffect>
                                  </p:childTnLst>
                                </p:cTn>
                              </p:par>
                            </p:childTnLst>
                          </p:cTn>
                        </p:par>
                      </p:childTnLst>
                    </p:cTn>
                  </p:par>
                  <p:par>
                    <p:cTn id="185" fill="hold">
                      <p:stCondLst>
                        <p:cond delay="indefinite"/>
                      </p:stCondLst>
                      <p:childTnLst>
                        <p:par>
                          <p:cTn id="186" fill="hold">
                            <p:stCondLst>
                              <p:cond delay="0"/>
                            </p:stCondLst>
                            <p:childTnLst>
                              <p:par>
                                <p:cTn id="187" presetID="47" presetClass="entr" presetSubtype="0" fill="hold" nodeType="clickEffect">
                                  <p:stCondLst>
                                    <p:cond delay="0"/>
                                  </p:stCondLst>
                                  <p:childTnLst>
                                    <p:set>
                                      <p:cBhvr>
                                        <p:cTn id="188" dur="1" fill="hold">
                                          <p:stCondLst>
                                            <p:cond delay="0"/>
                                          </p:stCondLst>
                                        </p:cTn>
                                        <p:tgtEl>
                                          <p:spTgt spid="44"/>
                                        </p:tgtEl>
                                        <p:attrNameLst>
                                          <p:attrName>style.visibility</p:attrName>
                                        </p:attrNameLst>
                                      </p:cBhvr>
                                      <p:to>
                                        <p:strVal val="visible"/>
                                      </p:to>
                                    </p:set>
                                    <p:animEffect transition="in" filter="fade">
                                      <p:cBhvr>
                                        <p:cTn id="189" dur="1000"/>
                                        <p:tgtEl>
                                          <p:spTgt spid="44"/>
                                        </p:tgtEl>
                                      </p:cBhvr>
                                    </p:animEffect>
                                    <p:anim calcmode="lin" valueType="num">
                                      <p:cBhvr>
                                        <p:cTn id="190" dur="1000" fill="hold"/>
                                        <p:tgtEl>
                                          <p:spTgt spid="44"/>
                                        </p:tgtEl>
                                        <p:attrNameLst>
                                          <p:attrName>ppt_x</p:attrName>
                                        </p:attrNameLst>
                                      </p:cBhvr>
                                      <p:tavLst>
                                        <p:tav tm="0">
                                          <p:val>
                                            <p:strVal val="#ppt_x"/>
                                          </p:val>
                                        </p:tav>
                                        <p:tav tm="100000">
                                          <p:val>
                                            <p:strVal val="#ppt_x"/>
                                          </p:val>
                                        </p:tav>
                                      </p:tavLst>
                                    </p:anim>
                                    <p:anim calcmode="lin" valueType="num">
                                      <p:cBhvr>
                                        <p:cTn id="191"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16" presetClass="entr" presetSubtype="37" fill="hold" nodeType="clickEffect">
                                  <p:stCondLst>
                                    <p:cond delay="0"/>
                                  </p:stCondLst>
                                  <p:childTnLst>
                                    <p:set>
                                      <p:cBhvr>
                                        <p:cTn id="195" dur="1" fill="hold">
                                          <p:stCondLst>
                                            <p:cond delay="0"/>
                                          </p:stCondLst>
                                        </p:cTn>
                                        <p:tgtEl>
                                          <p:spTgt spid="45"/>
                                        </p:tgtEl>
                                        <p:attrNameLst>
                                          <p:attrName>style.visibility</p:attrName>
                                        </p:attrNameLst>
                                      </p:cBhvr>
                                      <p:to>
                                        <p:strVal val="visible"/>
                                      </p:to>
                                    </p:set>
                                    <p:animEffect transition="in" filter="barn(outVertical)">
                                      <p:cBhvr>
                                        <p:cTn id="196" dur="500"/>
                                        <p:tgtEl>
                                          <p:spTgt spid="45"/>
                                        </p:tgtEl>
                                      </p:cBhvr>
                                    </p:animEffect>
                                  </p:childTnLst>
                                </p:cTn>
                              </p:par>
                            </p:childTnLst>
                          </p:cTn>
                        </p:par>
                      </p:childTnLst>
                    </p:cTn>
                  </p:par>
                  <p:par>
                    <p:cTn id="197" fill="hold">
                      <p:stCondLst>
                        <p:cond delay="indefinite"/>
                      </p:stCondLst>
                      <p:childTnLst>
                        <p:par>
                          <p:cTn id="198" fill="hold">
                            <p:stCondLst>
                              <p:cond delay="0"/>
                            </p:stCondLst>
                            <p:childTnLst>
                              <p:par>
                                <p:cTn id="199" presetID="16" presetClass="entr" presetSubtype="37" fill="hold" nodeType="clickEffect">
                                  <p:stCondLst>
                                    <p:cond delay="0"/>
                                  </p:stCondLst>
                                  <p:childTnLst>
                                    <p:set>
                                      <p:cBhvr>
                                        <p:cTn id="200" dur="1" fill="hold">
                                          <p:stCondLst>
                                            <p:cond delay="0"/>
                                          </p:stCondLst>
                                        </p:cTn>
                                        <p:tgtEl>
                                          <p:spTgt spid="46"/>
                                        </p:tgtEl>
                                        <p:attrNameLst>
                                          <p:attrName>style.visibility</p:attrName>
                                        </p:attrNameLst>
                                      </p:cBhvr>
                                      <p:to>
                                        <p:strVal val="visible"/>
                                      </p:to>
                                    </p:set>
                                    <p:animEffect transition="in" filter="barn(outVertical)">
                                      <p:cBhvr>
                                        <p:cTn id="201" dur="500"/>
                                        <p:tgtEl>
                                          <p:spTgt spid="46"/>
                                        </p:tgtEl>
                                      </p:cBhvr>
                                    </p:animEffect>
                                  </p:childTnLst>
                                </p:cTn>
                              </p:par>
                            </p:childTnLst>
                          </p:cTn>
                        </p:par>
                      </p:childTnLst>
                    </p:cTn>
                  </p:par>
                  <p:par>
                    <p:cTn id="202" fill="hold">
                      <p:stCondLst>
                        <p:cond delay="indefinite"/>
                      </p:stCondLst>
                      <p:childTnLst>
                        <p:par>
                          <p:cTn id="203" fill="hold">
                            <p:stCondLst>
                              <p:cond delay="0"/>
                            </p:stCondLst>
                            <p:childTnLst>
                              <p:par>
                                <p:cTn id="204" presetID="16" presetClass="entr" presetSubtype="37" fill="hold" nodeType="clickEffect">
                                  <p:stCondLst>
                                    <p:cond delay="0"/>
                                  </p:stCondLst>
                                  <p:childTnLst>
                                    <p:set>
                                      <p:cBhvr>
                                        <p:cTn id="205" dur="1" fill="hold">
                                          <p:stCondLst>
                                            <p:cond delay="0"/>
                                          </p:stCondLst>
                                        </p:cTn>
                                        <p:tgtEl>
                                          <p:spTgt spid="48"/>
                                        </p:tgtEl>
                                        <p:attrNameLst>
                                          <p:attrName>style.visibility</p:attrName>
                                        </p:attrNameLst>
                                      </p:cBhvr>
                                      <p:to>
                                        <p:strVal val="visible"/>
                                      </p:to>
                                    </p:set>
                                    <p:animEffect transition="in" filter="barn(outVertical)">
                                      <p:cBhvr>
                                        <p:cTn id="206" dur="500"/>
                                        <p:tgtEl>
                                          <p:spTgt spid="48"/>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grpId="0" nodeType="clickEffect">
                                  <p:stCondLst>
                                    <p:cond delay="0"/>
                                  </p:stCondLst>
                                  <p:childTnLst>
                                    <p:set>
                                      <p:cBhvr>
                                        <p:cTn id="210" dur="1" fill="hold">
                                          <p:stCondLst>
                                            <p:cond delay="0"/>
                                          </p:stCondLst>
                                        </p:cTn>
                                        <p:tgtEl>
                                          <p:spTgt spid="49"/>
                                        </p:tgtEl>
                                        <p:attrNameLst>
                                          <p:attrName>style.visibility</p:attrName>
                                        </p:attrNameLst>
                                      </p:cBhvr>
                                      <p:to>
                                        <p:strVal val="visible"/>
                                      </p:to>
                                    </p:set>
                                    <p:animEffect transition="in" filter="wipe(left)">
                                      <p:cBhvr>
                                        <p:cTn id="211" dur="500"/>
                                        <p:tgtEl>
                                          <p:spTgt spid="49"/>
                                        </p:tgtEl>
                                      </p:cBhvr>
                                    </p:animEffect>
                                  </p:childTnLst>
                                </p:cTn>
                              </p:par>
                              <p:par>
                                <p:cTn id="212" presetID="35" presetClass="entr" presetSubtype="0" fill="hold" grpId="0" nodeType="withEffect">
                                  <p:stCondLst>
                                    <p:cond delay="0"/>
                                  </p:stCondLst>
                                  <p:childTnLst>
                                    <p:set>
                                      <p:cBhvr>
                                        <p:cTn id="213" dur="1" fill="hold">
                                          <p:stCondLst>
                                            <p:cond delay="0"/>
                                          </p:stCondLst>
                                        </p:cTn>
                                        <p:tgtEl>
                                          <p:spTgt spid="50"/>
                                        </p:tgtEl>
                                        <p:attrNameLst>
                                          <p:attrName>style.visibility</p:attrName>
                                        </p:attrNameLst>
                                      </p:cBhvr>
                                      <p:to>
                                        <p:strVal val="visible"/>
                                      </p:to>
                                    </p:set>
                                    <p:animEffect transition="in" filter="fade">
                                      <p:cBhvr>
                                        <p:cTn id="214" dur="1000"/>
                                        <p:tgtEl>
                                          <p:spTgt spid="50"/>
                                        </p:tgtEl>
                                      </p:cBhvr>
                                    </p:animEffect>
                                    <p:anim calcmode="lin" valueType="num">
                                      <p:cBhvr>
                                        <p:cTn id="215" dur="1000" fill="hold"/>
                                        <p:tgtEl>
                                          <p:spTgt spid="50"/>
                                        </p:tgtEl>
                                        <p:attrNameLst>
                                          <p:attrName>style.rotation</p:attrName>
                                        </p:attrNameLst>
                                      </p:cBhvr>
                                      <p:tavLst>
                                        <p:tav tm="0">
                                          <p:val>
                                            <p:fltVal val="720"/>
                                          </p:val>
                                        </p:tav>
                                        <p:tav tm="100000">
                                          <p:val>
                                            <p:fltVal val="0"/>
                                          </p:val>
                                        </p:tav>
                                      </p:tavLst>
                                    </p:anim>
                                    <p:anim calcmode="lin" valueType="num">
                                      <p:cBhvr>
                                        <p:cTn id="216" dur="1000" fill="hold"/>
                                        <p:tgtEl>
                                          <p:spTgt spid="50"/>
                                        </p:tgtEl>
                                        <p:attrNameLst>
                                          <p:attrName>ppt_h</p:attrName>
                                        </p:attrNameLst>
                                      </p:cBhvr>
                                      <p:tavLst>
                                        <p:tav tm="0">
                                          <p:val>
                                            <p:fltVal val="0"/>
                                          </p:val>
                                        </p:tav>
                                        <p:tav tm="100000">
                                          <p:val>
                                            <p:strVal val="#ppt_h"/>
                                          </p:val>
                                        </p:tav>
                                      </p:tavLst>
                                    </p:anim>
                                    <p:anim calcmode="lin" valueType="num">
                                      <p:cBhvr>
                                        <p:cTn id="217" dur="1000" fill="hold"/>
                                        <p:tgtEl>
                                          <p:spTgt spid="50"/>
                                        </p:tgtEl>
                                        <p:attrNameLst>
                                          <p:attrName>ppt_w</p:attrName>
                                        </p:attrNameLst>
                                      </p:cBhvr>
                                      <p:tavLst>
                                        <p:tav tm="0">
                                          <p:val>
                                            <p:fltVal val="0"/>
                                          </p:val>
                                        </p:tav>
                                        <p:tav tm="100000">
                                          <p:val>
                                            <p:strVal val="#ppt_w"/>
                                          </p:val>
                                        </p:tav>
                                      </p:tavLst>
                                    </p:anim>
                                  </p:childTnLst>
                                </p:cTn>
                              </p:par>
                            </p:childTnLst>
                          </p:cTn>
                        </p:par>
                        <p:par>
                          <p:cTn id="218" fill="hold">
                            <p:stCondLst>
                              <p:cond delay="1000"/>
                            </p:stCondLst>
                            <p:childTnLst>
                              <p:par>
                                <p:cTn id="219" presetID="22" presetClass="entr" presetSubtype="2" fill="hold" grpId="0" nodeType="afterEffect">
                                  <p:stCondLst>
                                    <p:cond delay="0"/>
                                  </p:stCondLst>
                                  <p:childTnLst>
                                    <p:set>
                                      <p:cBhvr>
                                        <p:cTn id="220" dur="1" fill="hold">
                                          <p:stCondLst>
                                            <p:cond delay="0"/>
                                          </p:stCondLst>
                                        </p:cTn>
                                        <p:tgtEl>
                                          <p:spTgt spid="51"/>
                                        </p:tgtEl>
                                        <p:attrNameLst>
                                          <p:attrName>style.visibility</p:attrName>
                                        </p:attrNameLst>
                                      </p:cBhvr>
                                      <p:to>
                                        <p:strVal val="visible"/>
                                      </p:to>
                                    </p:set>
                                    <p:animEffect transition="in" filter="wipe(right)">
                                      <p:cBhvr>
                                        <p:cTn id="221" dur="500"/>
                                        <p:tgtEl>
                                          <p:spTgt spid="51"/>
                                        </p:tgtEl>
                                      </p:cBhvr>
                                    </p:animEffect>
                                  </p:childTnLst>
                                </p:cTn>
                              </p:par>
                            </p:childTnLst>
                          </p:cTn>
                        </p:par>
                      </p:childTnLst>
                    </p:cTn>
                  </p:par>
                  <p:par>
                    <p:cTn id="222" fill="hold">
                      <p:stCondLst>
                        <p:cond delay="indefinite"/>
                      </p:stCondLst>
                      <p:childTnLst>
                        <p:par>
                          <p:cTn id="223" fill="hold">
                            <p:stCondLst>
                              <p:cond delay="0"/>
                            </p:stCondLst>
                            <p:childTnLst>
                              <p:par>
                                <p:cTn id="224" presetID="31" presetClass="entr" presetSubtype="0" fill="hold" grpId="0" nodeType="clickEffect">
                                  <p:stCondLst>
                                    <p:cond delay="0"/>
                                  </p:stCondLst>
                                  <p:childTnLst>
                                    <p:set>
                                      <p:cBhvr>
                                        <p:cTn id="225" dur="1" fill="hold">
                                          <p:stCondLst>
                                            <p:cond delay="0"/>
                                          </p:stCondLst>
                                        </p:cTn>
                                        <p:tgtEl>
                                          <p:spTgt spid="52"/>
                                        </p:tgtEl>
                                        <p:attrNameLst>
                                          <p:attrName>style.visibility</p:attrName>
                                        </p:attrNameLst>
                                      </p:cBhvr>
                                      <p:to>
                                        <p:strVal val="visible"/>
                                      </p:to>
                                    </p:set>
                                    <p:anim calcmode="lin" valueType="num">
                                      <p:cBhvr>
                                        <p:cTn id="226" dur="750" fill="hold"/>
                                        <p:tgtEl>
                                          <p:spTgt spid="52"/>
                                        </p:tgtEl>
                                        <p:attrNameLst>
                                          <p:attrName>ppt_w</p:attrName>
                                        </p:attrNameLst>
                                      </p:cBhvr>
                                      <p:tavLst>
                                        <p:tav tm="0">
                                          <p:val>
                                            <p:fltVal val="0"/>
                                          </p:val>
                                        </p:tav>
                                        <p:tav tm="100000">
                                          <p:val>
                                            <p:strVal val="#ppt_w"/>
                                          </p:val>
                                        </p:tav>
                                      </p:tavLst>
                                    </p:anim>
                                    <p:anim calcmode="lin" valueType="num">
                                      <p:cBhvr>
                                        <p:cTn id="227" dur="750" fill="hold"/>
                                        <p:tgtEl>
                                          <p:spTgt spid="52"/>
                                        </p:tgtEl>
                                        <p:attrNameLst>
                                          <p:attrName>ppt_h</p:attrName>
                                        </p:attrNameLst>
                                      </p:cBhvr>
                                      <p:tavLst>
                                        <p:tav tm="0">
                                          <p:val>
                                            <p:fltVal val="0"/>
                                          </p:val>
                                        </p:tav>
                                        <p:tav tm="100000">
                                          <p:val>
                                            <p:strVal val="#ppt_h"/>
                                          </p:val>
                                        </p:tav>
                                      </p:tavLst>
                                    </p:anim>
                                    <p:anim calcmode="lin" valueType="num">
                                      <p:cBhvr>
                                        <p:cTn id="228" dur="750" fill="hold"/>
                                        <p:tgtEl>
                                          <p:spTgt spid="52"/>
                                        </p:tgtEl>
                                        <p:attrNameLst>
                                          <p:attrName>style.rotation</p:attrName>
                                        </p:attrNameLst>
                                      </p:cBhvr>
                                      <p:tavLst>
                                        <p:tav tm="0">
                                          <p:val>
                                            <p:fltVal val="90"/>
                                          </p:val>
                                        </p:tav>
                                        <p:tav tm="100000">
                                          <p:val>
                                            <p:fltVal val="0"/>
                                          </p:val>
                                        </p:tav>
                                      </p:tavLst>
                                    </p:anim>
                                    <p:animEffect transition="in" filter="fade">
                                      <p:cBhvr>
                                        <p:cTn id="229" dur="750"/>
                                        <p:tgtEl>
                                          <p:spTgt spid="52"/>
                                        </p:tgtEl>
                                      </p:cBhvr>
                                    </p:animEffect>
                                  </p:childTnLst>
                                </p:cTn>
                              </p:par>
                            </p:childTnLst>
                          </p:cTn>
                        </p:par>
                      </p:childTnLst>
                    </p:cTn>
                  </p:par>
                  <p:par>
                    <p:cTn id="230" fill="hold">
                      <p:stCondLst>
                        <p:cond delay="indefinite"/>
                      </p:stCondLst>
                      <p:childTnLst>
                        <p:par>
                          <p:cTn id="231" fill="hold">
                            <p:stCondLst>
                              <p:cond delay="0"/>
                            </p:stCondLst>
                            <p:childTnLst>
                              <p:par>
                                <p:cTn id="232" presetID="31" presetClass="entr" presetSubtype="0" fill="hold" grpId="0" nodeType="clickEffect">
                                  <p:stCondLst>
                                    <p:cond delay="0"/>
                                  </p:stCondLst>
                                  <p:childTnLst>
                                    <p:set>
                                      <p:cBhvr>
                                        <p:cTn id="233" dur="1" fill="hold">
                                          <p:stCondLst>
                                            <p:cond delay="0"/>
                                          </p:stCondLst>
                                        </p:cTn>
                                        <p:tgtEl>
                                          <p:spTgt spid="53"/>
                                        </p:tgtEl>
                                        <p:attrNameLst>
                                          <p:attrName>style.visibility</p:attrName>
                                        </p:attrNameLst>
                                      </p:cBhvr>
                                      <p:to>
                                        <p:strVal val="visible"/>
                                      </p:to>
                                    </p:set>
                                    <p:anim calcmode="lin" valueType="num">
                                      <p:cBhvr>
                                        <p:cTn id="234" dur="750" fill="hold"/>
                                        <p:tgtEl>
                                          <p:spTgt spid="53"/>
                                        </p:tgtEl>
                                        <p:attrNameLst>
                                          <p:attrName>ppt_w</p:attrName>
                                        </p:attrNameLst>
                                      </p:cBhvr>
                                      <p:tavLst>
                                        <p:tav tm="0">
                                          <p:val>
                                            <p:fltVal val="0"/>
                                          </p:val>
                                        </p:tav>
                                        <p:tav tm="100000">
                                          <p:val>
                                            <p:strVal val="#ppt_w"/>
                                          </p:val>
                                        </p:tav>
                                      </p:tavLst>
                                    </p:anim>
                                    <p:anim calcmode="lin" valueType="num">
                                      <p:cBhvr>
                                        <p:cTn id="235" dur="750" fill="hold"/>
                                        <p:tgtEl>
                                          <p:spTgt spid="53"/>
                                        </p:tgtEl>
                                        <p:attrNameLst>
                                          <p:attrName>ppt_h</p:attrName>
                                        </p:attrNameLst>
                                      </p:cBhvr>
                                      <p:tavLst>
                                        <p:tav tm="0">
                                          <p:val>
                                            <p:fltVal val="0"/>
                                          </p:val>
                                        </p:tav>
                                        <p:tav tm="100000">
                                          <p:val>
                                            <p:strVal val="#ppt_h"/>
                                          </p:val>
                                        </p:tav>
                                      </p:tavLst>
                                    </p:anim>
                                    <p:anim calcmode="lin" valueType="num">
                                      <p:cBhvr>
                                        <p:cTn id="236" dur="750" fill="hold"/>
                                        <p:tgtEl>
                                          <p:spTgt spid="53"/>
                                        </p:tgtEl>
                                        <p:attrNameLst>
                                          <p:attrName>style.rotation</p:attrName>
                                        </p:attrNameLst>
                                      </p:cBhvr>
                                      <p:tavLst>
                                        <p:tav tm="0">
                                          <p:val>
                                            <p:fltVal val="90"/>
                                          </p:val>
                                        </p:tav>
                                        <p:tav tm="100000">
                                          <p:val>
                                            <p:fltVal val="0"/>
                                          </p:val>
                                        </p:tav>
                                      </p:tavLst>
                                    </p:anim>
                                    <p:animEffect transition="in" filter="fade">
                                      <p:cBhvr>
                                        <p:cTn id="237" dur="750"/>
                                        <p:tgtEl>
                                          <p:spTgt spid="53"/>
                                        </p:tgtEl>
                                      </p:cBhvr>
                                    </p:animEffect>
                                  </p:childTnLst>
                                </p:cTn>
                              </p:par>
                            </p:childTnLst>
                          </p:cTn>
                        </p:par>
                      </p:childTnLst>
                    </p:cTn>
                  </p:par>
                  <p:par>
                    <p:cTn id="238" fill="hold">
                      <p:stCondLst>
                        <p:cond delay="indefinite"/>
                      </p:stCondLst>
                      <p:childTnLst>
                        <p:par>
                          <p:cTn id="239" fill="hold">
                            <p:stCondLst>
                              <p:cond delay="0"/>
                            </p:stCondLst>
                            <p:childTnLst>
                              <p:par>
                                <p:cTn id="240" presetID="31" presetClass="entr" presetSubtype="0" fill="hold" grpId="0" nodeType="clickEffect">
                                  <p:stCondLst>
                                    <p:cond delay="0"/>
                                  </p:stCondLst>
                                  <p:childTnLst>
                                    <p:set>
                                      <p:cBhvr>
                                        <p:cTn id="241" dur="1" fill="hold">
                                          <p:stCondLst>
                                            <p:cond delay="0"/>
                                          </p:stCondLst>
                                        </p:cTn>
                                        <p:tgtEl>
                                          <p:spTgt spid="54"/>
                                        </p:tgtEl>
                                        <p:attrNameLst>
                                          <p:attrName>style.visibility</p:attrName>
                                        </p:attrNameLst>
                                      </p:cBhvr>
                                      <p:to>
                                        <p:strVal val="visible"/>
                                      </p:to>
                                    </p:set>
                                    <p:anim calcmode="lin" valueType="num">
                                      <p:cBhvr>
                                        <p:cTn id="242" dur="750" fill="hold"/>
                                        <p:tgtEl>
                                          <p:spTgt spid="54"/>
                                        </p:tgtEl>
                                        <p:attrNameLst>
                                          <p:attrName>ppt_w</p:attrName>
                                        </p:attrNameLst>
                                      </p:cBhvr>
                                      <p:tavLst>
                                        <p:tav tm="0">
                                          <p:val>
                                            <p:fltVal val="0"/>
                                          </p:val>
                                        </p:tav>
                                        <p:tav tm="100000">
                                          <p:val>
                                            <p:strVal val="#ppt_w"/>
                                          </p:val>
                                        </p:tav>
                                      </p:tavLst>
                                    </p:anim>
                                    <p:anim calcmode="lin" valueType="num">
                                      <p:cBhvr>
                                        <p:cTn id="243" dur="750" fill="hold"/>
                                        <p:tgtEl>
                                          <p:spTgt spid="54"/>
                                        </p:tgtEl>
                                        <p:attrNameLst>
                                          <p:attrName>ppt_h</p:attrName>
                                        </p:attrNameLst>
                                      </p:cBhvr>
                                      <p:tavLst>
                                        <p:tav tm="0">
                                          <p:val>
                                            <p:fltVal val="0"/>
                                          </p:val>
                                        </p:tav>
                                        <p:tav tm="100000">
                                          <p:val>
                                            <p:strVal val="#ppt_h"/>
                                          </p:val>
                                        </p:tav>
                                      </p:tavLst>
                                    </p:anim>
                                    <p:anim calcmode="lin" valueType="num">
                                      <p:cBhvr>
                                        <p:cTn id="244" dur="750" fill="hold"/>
                                        <p:tgtEl>
                                          <p:spTgt spid="54"/>
                                        </p:tgtEl>
                                        <p:attrNameLst>
                                          <p:attrName>style.rotation</p:attrName>
                                        </p:attrNameLst>
                                      </p:cBhvr>
                                      <p:tavLst>
                                        <p:tav tm="0">
                                          <p:val>
                                            <p:fltVal val="90"/>
                                          </p:val>
                                        </p:tav>
                                        <p:tav tm="100000">
                                          <p:val>
                                            <p:fltVal val="0"/>
                                          </p:val>
                                        </p:tav>
                                      </p:tavLst>
                                    </p:anim>
                                    <p:animEffect transition="in" filter="fade">
                                      <p:cBhvr>
                                        <p:cTn id="245" dur="750"/>
                                        <p:tgtEl>
                                          <p:spTgt spid="54"/>
                                        </p:tgtEl>
                                      </p:cBhvr>
                                    </p:animEffect>
                                  </p:childTnLst>
                                </p:cTn>
                              </p:par>
                            </p:childTnLst>
                          </p:cTn>
                        </p:par>
                      </p:childTnLst>
                    </p:cTn>
                  </p:par>
                  <p:par>
                    <p:cTn id="246" fill="hold">
                      <p:stCondLst>
                        <p:cond delay="indefinite"/>
                      </p:stCondLst>
                      <p:childTnLst>
                        <p:par>
                          <p:cTn id="247" fill="hold">
                            <p:stCondLst>
                              <p:cond delay="0"/>
                            </p:stCondLst>
                            <p:childTnLst>
                              <p:par>
                                <p:cTn id="248" presetID="31" presetClass="entr" presetSubtype="0" fill="hold" grpId="0" nodeType="clickEffect">
                                  <p:stCondLst>
                                    <p:cond delay="0"/>
                                  </p:stCondLst>
                                  <p:childTnLst>
                                    <p:set>
                                      <p:cBhvr>
                                        <p:cTn id="249" dur="1" fill="hold">
                                          <p:stCondLst>
                                            <p:cond delay="0"/>
                                          </p:stCondLst>
                                        </p:cTn>
                                        <p:tgtEl>
                                          <p:spTgt spid="55"/>
                                        </p:tgtEl>
                                        <p:attrNameLst>
                                          <p:attrName>style.visibility</p:attrName>
                                        </p:attrNameLst>
                                      </p:cBhvr>
                                      <p:to>
                                        <p:strVal val="visible"/>
                                      </p:to>
                                    </p:set>
                                    <p:anim calcmode="lin" valueType="num">
                                      <p:cBhvr>
                                        <p:cTn id="250" dur="750" fill="hold"/>
                                        <p:tgtEl>
                                          <p:spTgt spid="55"/>
                                        </p:tgtEl>
                                        <p:attrNameLst>
                                          <p:attrName>ppt_w</p:attrName>
                                        </p:attrNameLst>
                                      </p:cBhvr>
                                      <p:tavLst>
                                        <p:tav tm="0">
                                          <p:val>
                                            <p:fltVal val="0"/>
                                          </p:val>
                                        </p:tav>
                                        <p:tav tm="100000">
                                          <p:val>
                                            <p:strVal val="#ppt_w"/>
                                          </p:val>
                                        </p:tav>
                                      </p:tavLst>
                                    </p:anim>
                                    <p:anim calcmode="lin" valueType="num">
                                      <p:cBhvr>
                                        <p:cTn id="251" dur="750" fill="hold"/>
                                        <p:tgtEl>
                                          <p:spTgt spid="55"/>
                                        </p:tgtEl>
                                        <p:attrNameLst>
                                          <p:attrName>ppt_h</p:attrName>
                                        </p:attrNameLst>
                                      </p:cBhvr>
                                      <p:tavLst>
                                        <p:tav tm="0">
                                          <p:val>
                                            <p:fltVal val="0"/>
                                          </p:val>
                                        </p:tav>
                                        <p:tav tm="100000">
                                          <p:val>
                                            <p:strVal val="#ppt_h"/>
                                          </p:val>
                                        </p:tav>
                                      </p:tavLst>
                                    </p:anim>
                                    <p:anim calcmode="lin" valueType="num">
                                      <p:cBhvr>
                                        <p:cTn id="252" dur="750" fill="hold"/>
                                        <p:tgtEl>
                                          <p:spTgt spid="55"/>
                                        </p:tgtEl>
                                        <p:attrNameLst>
                                          <p:attrName>style.rotation</p:attrName>
                                        </p:attrNameLst>
                                      </p:cBhvr>
                                      <p:tavLst>
                                        <p:tav tm="0">
                                          <p:val>
                                            <p:fltVal val="90"/>
                                          </p:val>
                                        </p:tav>
                                        <p:tav tm="100000">
                                          <p:val>
                                            <p:fltVal val="0"/>
                                          </p:val>
                                        </p:tav>
                                      </p:tavLst>
                                    </p:anim>
                                    <p:animEffect transition="in" filter="fade">
                                      <p:cBhvr>
                                        <p:cTn id="253" dur="750"/>
                                        <p:tgtEl>
                                          <p:spTgt spid="55"/>
                                        </p:tgtEl>
                                      </p:cBhvr>
                                    </p:animEffect>
                                  </p:childTnLst>
                                </p:cTn>
                              </p:par>
                            </p:childTnLst>
                          </p:cTn>
                        </p:par>
                      </p:childTnLst>
                    </p:cTn>
                  </p:par>
                  <p:par>
                    <p:cTn id="254" fill="hold">
                      <p:stCondLst>
                        <p:cond delay="indefinite"/>
                      </p:stCondLst>
                      <p:childTnLst>
                        <p:par>
                          <p:cTn id="255" fill="hold">
                            <p:stCondLst>
                              <p:cond delay="0"/>
                            </p:stCondLst>
                            <p:childTnLst>
                              <p:par>
                                <p:cTn id="256" presetID="31" presetClass="entr" presetSubtype="0" fill="hold" grpId="0" nodeType="clickEffect">
                                  <p:stCondLst>
                                    <p:cond delay="0"/>
                                  </p:stCondLst>
                                  <p:childTnLst>
                                    <p:set>
                                      <p:cBhvr>
                                        <p:cTn id="257" dur="1" fill="hold">
                                          <p:stCondLst>
                                            <p:cond delay="0"/>
                                          </p:stCondLst>
                                        </p:cTn>
                                        <p:tgtEl>
                                          <p:spTgt spid="56"/>
                                        </p:tgtEl>
                                        <p:attrNameLst>
                                          <p:attrName>style.visibility</p:attrName>
                                        </p:attrNameLst>
                                      </p:cBhvr>
                                      <p:to>
                                        <p:strVal val="visible"/>
                                      </p:to>
                                    </p:set>
                                    <p:anim calcmode="lin" valueType="num">
                                      <p:cBhvr>
                                        <p:cTn id="258" dur="750" fill="hold"/>
                                        <p:tgtEl>
                                          <p:spTgt spid="56"/>
                                        </p:tgtEl>
                                        <p:attrNameLst>
                                          <p:attrName>ppt_w</p:attrName>
                                        </p:attrNameLst>
                                      </p:cBhvr>
                                      <p:tavLst>
                                        <p:tav tm="0">
                                          <p:val>
                                            <p:fltVal val="0"/>
                                          </p:val>
                                        </p:tav>
                                        <p:tav tm="100000">
                                          <p:val>
                                            <p:strVal val="#ppt_w"/>
                                          </p:val>
                                        </p:tav>
                                      </p:tavLst>
                                    </p:anim>
                                    <p:anim calcmode="lin" valueType="num">
                                      <p:cBhvr>
                                        <p:cTn id="259" dur="750" fill="hold"/>
                                        <p:tgtEl>
                                          <p:spTgt spid="56"/>
                                        </p:tgtEl>
                                        <p:attrNameLst>
                                          <p:attrName>ppt_h</p:attrName>
                                        </p:attrNameLst>
                                      </p:cBhvr>
                                      <p:tavLst>
                                        <p:tav tm="0">
                                          <p:val>
                                            <p:fltVal val="0"/>
                                          </p:val>
                                        </p:tav>
                                        <p:tav tm="100000">
                                          <p:val>
                                            <p:strVal val="#ppt_h"/>
                                          </p:val>
                                        </p:tav>
                                      </p:tavLst>
                                    </p:anim>
                                    <p:anim calcmode="lin" valueType="num">
                                      <p:cBhvr>
                                        <p:cTn id="260" dur="750" fill="hold"/>
                                        <p:tgtEl>
                                          <p:spTgt spid="56"/>
                                        </p:tgtEl>
                                        <p:attrNameLst>
                                          <p:attrName>style.rotation</p:attrName>
                                        </p:attrNameLst>
                                      </p:cBhvr>
                                      <p:tavLst>
                                        <p:tav tm="0">
                                          <p:val>
                                            <p:fltVal val="90"/>
                                          </p:val>
                                        </p:tav>
                                        <p:tav tm="100000">
                                          <p:val>
                                            <p:fltVal val="0"/>
                                          </p:val>
                                        </p:tav>
                                      </p:tavLst>
                                    </p:anim>
                                    <p:animEffect transition="in" filter="fade">
                                      <p:cBhvr>
                                        <p:cTn id="261" dur="750"/>
                                        <p:tgtEl>
                                          <p:spTgt spid="56"/>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57"/>
                                        </p:tgtEl>
                                        <p:attrNameLst>
                                          <p:attrName>style.visibility</p:attrName>
                                        </p:attrNameLst>
                                      </p:cBhvr>
                                      <p:to>
                                        <p:strVal val="visible"/>
                                      </p:to>
                                    </p:set>
                                    <p:animEffect transition="in" filter="wipe(left)">
                                      <p:cBhvr>
                                        <p:cTn id="26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12" grpId="0" animBg="1"/>
      <p:bldP spid="34" grpId="0" animBg="1"/>
      <p:bldP spid="35" grpId="0" animBg="1"/>
      <p:bldP spid="36" grpId="0" animBg="1"/>
      <p:bldP spid="37" grpId="0" animBg="1"/>
      <p:bldP spid="14" grpId="0" animBg="1"/>
      <p:bldP spid="16" grpId="0" animBg="1"/>
      <p:bldP spid="38" grpId="0" animBg="1"/>
      <p:bldP spid="18" grpId="0" animBg="1"/>
      <p:bldP spid="39" grpId="0" animBg="1"/>
      <p:bldP spid="40" grpId="0" animBg="1"/>
      <p:bldP spid="42" grpId="0" animBg="1"/>
      <p:bldP spid="43"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100220BA-AD4A-49E9-A2D3-242D46B7FC55}"/>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26	</a:t>
            </a:r>
            <a:r>
              <a:rPr lang="nl-NL" sz="2000" dirty="0" err="1">
                <a:latin typeface="Calibri" panose="020F0502020204030204" pitchFamily="34" charset="0"/>
              </a:rPr>
              <a:t>Quod</a:t>
            </a:r>
            <a:r>
              <a:rPr lang="nl-NL" sz="2000" dirty="0">
                <a:latin typeface="Calibri" panose="020F0502020204030204" pitchFamily="34" charset="0"/>
              </a:rPr>
              <a:t> si </a:t>
            </a:r>
            <a:r>
              <a:rPr lang="nl-NL" sz="2000" dirty="0" err="1">
                <a:latin typeface="Calibri" panose="020F0502020204030204" pitchFamily="34" charset="0"/>
              </a:rPr>
              <a:t>id</a:t>
            </a:r>
            <a:r>
              <a:rPr lang="nl-NL" sz="2000" dirty="0">
                <a:latin typeface="Calibri" panose="020F0502020204030204" pitchFamily="34" charset="0"/>
              </a:rPr>
              <a:t> vos </a:t>
            </a:r>
            <a:r>
              <a:rPr lang="nl-NL" sz="2000" dirty="0" err="1">
                <a:latin typeface="Calibri" panose="020F0502020204030204" pitchFamily="34" charset="0"/>
              </a:rPr>
              <a:t>suscipitis</a:t>
            </a:r>
            <a:r>
              <a:rPr lang="nl-NL" sz="2000" dirty="0">
                <a:latin typeface="Calibri" panose="020F0502020204030204" pitchFamily="34" charset="0"/>
              </a:rPr>
              <a:t> et </a:t>
            </a:r>
            <a:r>
              <a:rPr lang="nl-NL" sz="2000" dirty="0" err="1">
                <a:latin typeface="Calibri" panose="020F0502020204030204" pitchFamily="34" charset="0"/>
              </a:rPr>
              <a:t>eam</a:t>
            </a:r>
            <a:r>
              <a:rPr lang="nl-NL" sz="2000" dirty="0">
                <a:latin typeface="Calibri" panose="020F0502020204030204" pitchFamily="34" charset="0"/>
              </a:rPr>
              <a:t> ad rem </a:t>
            </a:r>
            <a:r>
              <a:rPr lang="nl-NL" sz="2000" dirty="0" err="1">
                <a:latin typeface="Calibri" panose="020F0502020204030204" pitchFamily="34" charset="0"/>
              </a:rPr>
              <a:t>operam</a:t>
            </a:r>
            <a:r>
              <a:rPr lang="nl-NL" sz="2000" dirty="0">
                <a:latin typeface="Calibri" panose="020F0502020204030204" pitchFamily="34" charset="0"/>
              </a:rPr>
              <a:t> </a:t>
            </a:r>
            <a:r>
              <a:rPr lang="nl-NL" sz="2000" dirty="0" err="1">
                <a:latin typeface="Calibri" panose="020F0502020204030204" pitchFamily="34" charset="0"/>
              </a:rPr>
              <a:t>vestram</a:t>
            </a:r>
            <a:r>
              <a:rPr lang="nl-NL" sz="2000" dirty="0">
                <a:latin typeface="Calibri" panose="020F0502020204030204" pitchFamily="34" charset="0"/>
              </a:rPr>
              <a:t> </a:t>
            </a:r>
            <a:r>
              <a:rPr lang="nl-NL" sz="2000" dirty="0" err="1">
                <a:latin typeface="Calibri" panose="020F0502020204030204" pitchFamily="34" charset="0"/>
              </a:rPr>
              <a:t>profitemini</a:t>
            </a:r>
            <a:r>
              <a:rPr lang="nl-NL" sz="2000" dirty="0">
                <a:latin typeface="Calibri" panose="020F0502020204030204" pitchFamily="34" charset="0"/>
              </a:rPr>
              <a:t>, si</a:t>
            </a:r>
          </a:p>
          <a:p>
            <a:pPr>
              <a:spcAft>
                <a:spcPts val="3600"/>
              </a:spcAft>
              <a:tabLst>
                <a:tab pos="539750" algn="l"/>
              </a:tabLst>
            </a:pPr>
            <a:r>
              <a:rPr lang="nl-NL" sz="2000" dirty="0">
                <a:latin typeface="Calibri" panose="020F0502020204030204" pitchFamily="34" charset="0"/>
              </a:rPr>
              <a:t>27	</a:t>
            </a:r>
            <a:r>
              <a:rPr lang="nl-NL" sz="2000" dirty="0" err="1">
                <a:latin typeface="Calibri" panose="020F0502020204030204" pitchFamily="34" charset="0"/>
              </a:rPr>
              <a:t>idcirco</a:t>
            </a:r>
            <a:r>
              <a:rPr lang="nl-NL" sz="2000" dirty="0">
                <a:latin typeface="Calibri" panose="020F0502020204030204" pitchFamily="34" charset="0"/>
              </a:rPr>
              <a:t> </a:t>
            </a:r>
            <a:r>
              <a:rPr lang="nl-NL" sz="2000" dirty="0" err="1">
                <a:latin typeface="Calibri" panose="020F0502020204030204" pitchFamily="34" charset="0"/>
              </a:rPr>
              <a:t>sedetis</a:t>
            </a:r>
            <a:r>
              <a:rPr lang="nl-NL" sz="2000" dirty="0">
                <a:latin typeface="Calibri" panose="020F0502020204030204" pitchFamily="34" charset="0"/>
              </a:rPr>
              <a:t> ut ad vos </a:t>
            </a:r>
            <a:r>
              <a:rPr lang="nl-NL" sz="2000" dirty="0" err="1">
                <a:latin typeface="Calibri" panose="020F0502020204030204" pitchFamily="34" charset="0"/>
              </a:rPr>
              <a:t>adducantur</a:t>
            </a:r>
            <a:r>
              <a:rPr lang="nl-NL" sz="2000" dirty="0">
                <a:latin typeface="Calibri" panose="020F0502020204030204" pitchFamily="34" charset="0"/>
              </a:rPr>
              <a:t> </a:t>
            </a:r>
            <a:r>
              <a:rPr lang="nl-NL" sz="2000" dirty="0" err="1">
                <a:latin typeface="Calibri" panose="020F0502020204030204" pitchFamily="34" charset="0"/>
              </a:rPr>
              <a:t>eorum</a:t>
            </a:r>
            <a:r>
              <a:rPr lang="nl-NL" sz="2000" dirty="0">
                <a:latin typeface="Calibri" panose="020F0502020204030204" pitchFamily="34" charset="0"/>
              </a:rPr>
              <a:t> </a:t>
            </a:r>
            <a:r>
              <a:rPr lang="nl-NL" sz="2000" dirty="0" err="1">
                <a:latin typeface="Calibri" panose="020F0502020204030204" pitchFamily="34" charset="0"/>
              </a:rPr>
              <a:t>liberi</a:t>
            </a:r>
            <a:r>
              <a:rPr lang="nl-NL" sz="2000" dirty="0">
                <a:latin typeface="Calibri" panose="020F0502020204030204" pitchFamily="34" charset="0"/>
              </a:rPr>
              <a:t> quorum </a:t>
            </a:r>
            <a:r>
              <a:rPr lang="nl-NL" sz="2000" dirty="0" err="1">
                <a:latin typeface="Calibri" panose="020F0502020204030204" pitchFamily="34" charset="0"/>
              </a:rPr>
              <a:t>bona</a:t>
            </a:r>
            <a:r>
              <a:rPr lang="nl-NL" sz="2000" dirty="0">
                <a:latin typeface="Calibri" panose="020F0502020204030204" pitchFamily="34" charset="0"/>
              </a:rPr>
              <a:t> </a:t>
            </a:r>
            <a:r>
              <a:rPr lang="nl-NL" sz="2000" dirty="0" err="1">
                <a:latin typeface="Calibri" panose="020F0502020204030204" pitchFamily="34" charset="0"/>
              </a:rPr>
              <a:t>venierunt</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28	</a:t>
            </a:r>
            <a:r>
              <a:rPr lang="nl-NL" sz="2000" dirty="0" err="1">
                <a:latin typeface="Calibri" panose="020F0502020204030204" pitchFamily="34" charset="0"/>
              </a:rPr>
              <a:t>cavete</a:t>
            </a:r>
            <a:r>
              <a:rPr lang="nl-NL" sz="2000" dirty="0">
                <a:latin typeface="Calibri" panose="020F0502020204030204" pitchFamily="34" charset="0"/>
              </a:rPr>
              <a:t>, per deos </a:t>
            </a:r>
            <a:r>
              <a:rPr lang="nl-NL" sz="2000" dirty="0" err="1">
                <a:latin typeface="Calibri" panose="020F0502020204030204" pitchFamily="34" charset="0"/>
              </a:rPr>
              <a:t>immortales</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 ne nova et </a:t>
            </a:r>
            <a:r>
              <a:rPr lang="nl-NL" sz="2000" dirty="0" err="1">
                <a:latin typeface="Calibri" panose="020F0502020204030204" pitchFamily="34" charset="0"/>
              </a:rPr>
              <a:t>multo</a:t>
            </a:r>
            <a:r>
              <a:rPr lang="nl-NL" sz="2000" dirty="0">
                <a:latin typeface="Calibri" panose="020F0502020204030204" pitchFamily="34" charset="0"/>
              </a:rPr>
              <a:t> </a:t>
            </a:r>
            <a:r>
              <a:rPr lang="nl-NL" sz="2000" dirty="0" err="1">
                <a:latin typeface="Calibri" panose="020F0502020204030204" pitchFamily="34" charset="0"/>
              </a:rPr>
              <a:t>crudelior</a:t>
            </a:r>
            <a:r>
              <a:rPr lang="nl-NL" sz="2000" dirty="0">
                <a:latin typeface="Calibri" panose="020F0502020204030204" pitchFamily="34" charset="0"/>
              </a:rPr>
              <a:t> per vos</a:t>
            </a:r>
          </a:p>
          <a:p>
            <a:pPr>
              <a:spcAft>
                <a:spcPts val="3600"/>
              </a:spcAft>
              <a:tabLst>
                <a:tab pos="539750" algn="l"/>
              </a:tabLst>
            </a:pPr>
            <a:r>
              <a:rPr lang="nl-NL" sz="2000" dirty="0">
                <a:latin typeface="Calibri" panose="020F0502020204030204" pitchFamily="34" charset="0"/>
              </a:rPr>
              <a:t>29	</a:t>
            </a:r>
            <a:r>
              <a:rPr lang="nl-NL" sz="2000" dirty="0" err="1">
                <a:latin typeface="Calibri" panose="020F0502020204030204" pitchFamily="34" charset="0"/>
              </a:rPr>
              <a:t>proscriptio</a:t>
            </a:r>
            <a:r>
              <a:rPr lang="nl-NL" sz="2000" dirty="0">
                <a:latin typeface="Calibri" panose="020F0502020204030204" pitchFamily="34" charset="0"/>
              </a:rPr>
              <a:t> </a:t>
            </a:r>
            <a:r>
              <a:rPr lang="nl-NL" sz="2000" dirty="0" err="1">
                <a:latin typeface="Calibri" panose="020F0502020204030204" pitchFamily="34" charset="0"/>
              </a:rPr>
              <a:t>instaurata</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videatur</a:t>
            </a:r>
            <a:r>
              <a:rPr lang="nl-NL" sz="2000" dirty="0">
                <a:latin typeface="Calibri" panose="020F0502020204030204" pitchFamily="34" charset="0"/>
              </a:rPr>
              <a:t>.</a:t>
            </a:r>
          </a:p>
        </p:txBody>
      </p:sp>
      <p:cxnSp>
        <p:nvCxnSpPr>
          <p:cNvPr id="10" name="Rechte verbindingslijn 9">
            <a:extLst>
              <a:ext uri="{FF2B5EF4-FFF2-40B4-BE49-F238E27FC236}">
                <a16:creationId xmlns:a16="http://schemas.microsoft.com/office/drawing/2014/main" id="{7586035E-6147-41F0-BDC6-5D3D55ACD2C2}"/>
              </a:ext>
            </a:extLst>
          </p:cNvPr>
          <p:cNvCxnSpPr>
            <a:cxnSpLocks/>
          </p:cNvCxnSpPr>
          <p:nvPr/>
        </p:nvCxnSpPr>
        <p:spPr bwMode="auto">
          <a:xfrm>
            <a:off x="2407392" y="1805544"/>
            <a:ext cx="93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22914402-5B1A-44BE-9B8B-FD43DAC653AB}"/>
              </a:ext>
            </a:extLst>
          </p:cNvPr>
          <p:cNvCxnSpPr>
            <a:cxnSpLocks/>
          </p:cNvCxnSpPr>
          <p:nvPr/>
        </p:nvCxnSpPr>
        <p:spPr bwMode="auto">
          <a:xfrm>
            <a:off x="6736608" y="1805544"/>
            <a:ext cx="114243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623204B5-5E50-49B5-A025-D2B4DFBE1F1C}"/>
              </a:ext>
            </a:extLst>
          </p:cNvPr>
          <p:cNvCxnSpPr>
            <a:cxnSpLocks/>
          </p:cNvCxnSpPr>
          <p:nvPr/>
        </p:nvCxnSpPr>
        <p:spPr bwMode="auto">
          <a:xfrm>
            <a:off x="1625728" y="2587208"/>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88B12E9A-CD98-4201-8FA9-BFDEF2737062}"/>
              </a:ext>
            </a:extLst>
          </p:cNvPr>
          <p:cNvCxnSpPr>
            <a:cxnSpLocks/>
          </p:cNvCxnSpPr>
          <p:nvPr/>
        </p:nvCxnSpPr>
        <p:spPr bwMode="auto">
          <a:xfrm>
            <a:off x="3430800" y="2587208"/>
            <a:ext cx="115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1C0678F2-23EE-45CD-8526-32AFDCF0B3A7}"/>
              </a:ext>
            </a:extLst>
          </p:cNvPr>
          <p:cNvCxnSpPr>
            <a:cxnSpLocks/>
          </p:cNvCxnSpPr>
          <p:nvPr/>
        </p:nvCxnSpPr>
        <p:spPr bwMode="auto">
          <a:xfrm>
            <a:off x="7458144" y="2587208"/>
            <a:ext cx="100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chte verbindingslijn 15">
            <a:extLst>
              <a:ext uri="{FF2B5EF4-FFF2-40B4-BE49-F238E27FC236}">
                <a16:creationId xmlns:a16="http://schemas.microsoft.com/office/drawing/2014/main" id="{1E2B6050-F9FD-4C77-A85E-2DE3F96DCA0D}"/>
              </a:ext>
            </a:extLst>
          </p:cNvPr>
          <p:cNvCxnSpPr>
            <a:cxnSpLocks/>
          </p:cNvCxnSpPr>
          <p:nvPr/>
        </p:nvCxnSpPr>
        <p:spPr bwMode="auto">
          <a:xfrm>
            <a:off x="904192" y="3348000"/>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Freeform 24">
            <a:extLst>
              <a:ext uri="{FF2B5EF4-FFF2-40B4-BE49-F238E27FC236}">
                <a16:creationId xmlns:a16="http://schemas.microsoft.com/office/drawing/2014/main" id="{1791EC18-A1D1-419E-9C81-0081FA41CE89}"/>
              </a:ext>
            </a:extLst>
          </p:cNvPr>
          <p:cNvSpPr/>
          <p:nvPr/>
        </p:nvSpPr>
        <p:spPr bwMode="auto">
          <a:xfrm>
            <a:off x="844064"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Plus 25">
            <a:extLst>
              <a:ext uri="{FF2B5EF4-FFF2-40B4-BE49-F238E27FC236}">
                <a16:creationId xmlns:a16="http://schemas.microsoft.com/office/drawing/2014/main" id="{435B07F1-CB1C-4C84-9ECF-4C87D49AD069}"/>
              </a:ext>
            </a:extLst>
          </p:cNvPr>
          <p:cNvSpPr/>
          <p:nvPr/>
        </p:nvSpPr>
        <p:spPr bwMode="auto">
          <a:xfrm>
            <a:off x="1535728" y="179269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26">
            <a:extLst>
              <a:ext uri="{FF2B5EF4-FFF2-40B4-BE49-F238E27FC236}">
                <a16:creationId xmlns:a16="http://schemas.microsoft.com/office/drawing/2014/main" id="{5D9038D7-5B8F-451A-AA43-41286B1FA126}"/>
              </a:ext>
            </a:extLst>
          </p:cNvPr>
          <p:cNvSpPr/>
          <p:nvPr/>
        </p:nvSpPr>
        <p:spPr bwMode="auto">
          <a:xfrm flipH="1">
            <a:off x="7725832"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1" name="Straight Connector 10">
            <a:extLst>
              <a:ext uri="{FF2B5EF4-FFF2-40B4-BE49-F238E27FC236}">
                <a16:creationId xmlns:a16="http://schemas.microsoft.com/office/drawing/2014/main" id="{9A737038-E818-4760-A73E-6484E24A11A7}"/>
              </a:ext>
            </a:extLst>
          </p:cNvPr>
          <p:cNvCxnSpPr/>
          <p:nvPr/>
        </p:nvCxnSpPr>
        <p:spPr bwMode="auto">
          <a:xfrm>
            <a:off x="3376574" y="1437732"/>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Plus 25">
            <a:extLst>
              <a:ext uri="{FF2B5EF4-FFF2-40B4-BE49-F238E27FC236}">
                <a16:creationId xmlns:a16="http://schemas.microsoft.com/office/drawing/2014/main" id="{D48A1688-9088-4CE4-9DC1-AF44A94C14AA}"/>
              </a:ext>
            </a:extLst>
          </p:cNvPr>
          <p:cNvSpPr/>
          <p:nvPr/>
        </p:nvSpPr>
        <p:spPr bwMode="auto">
          <a:xfrm>
            <a:off x="3411250" y="179883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Rounded Rectangle 12">
            <a:extLst>
              <a:ext uri="{FF2B5EF4-FFF2-40B4-BE49-F238E27FC236}">
                <a16:creationId xmlns:a16="http://schemas.microsoft.com/office/drawing/2014/main" id="{AD3968CA-503B-4830-B7E0-06DA16177EFC}"/>
              </a:ext>
            </a:extLst>
          </p:cNvPr>
          <p:cNvSpPr/>
          <p:nvPr/>
        </p:nvSpPr>
        <p:spPr bwMode="auto">
          <a:xfrm>
            <a:off x="202745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a16="http://schemas.microsoft.com/office/drawing/2014/main" id="{B4E5C5E4-FCCB-45A9-BF88-7490F106F314}"/>
              </a:ext>
            </a:extLst>
          </p:cNvPr>
          <p:cNvSpPr/>
          <p:nvPr/>
        </p:nvSpPr>
        <p:spPr bwMode="auto">
          <a:xfrm>
            <a:off x="1679728"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a16="http://schemas.microsoft.com/office/drawing/2014/main" id="{7DF8035C-0CEB-4BBE-A47D-F8A0AD8470D4}"/>
              </a:ext>
            </a:extLst>
          </p:cNvPr>
          <p:cNvSpPr/>
          <p:nvPr/>
        </p:nvSpPr>
        <p:spPr bwMode="auto">
          <a:xfrm>
            <a:off x="5172814"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1FEA1561-6456-4728-91C7-7361C8914AD0}"/>
              </a:ext>
            </a:extLst>
          </p:cNvPr>
          <p:cNvSpPr/>
          <p:nvPr/>
        </p:nvSpPr>
        <p:spPr bwMode="auto">
          <a:xfrm>
            <a:off x="3862699" y="1375652"/>
            <a:ext cx="914400" cy="239503"/>
          </a:xfrm>
          <a:custGeom>
            <a:avLst/>
            <a:gdLst>
              <a:gd name="connsiteX0" fmla="*/ 0 w 914400"/>
              <a:gd name="connsiteY0" fmla="*/ 205320 h 239503"/>
              <a:gd name="connsiteX1" fmla="*/ 444381 w 914400"/>
              <a:gd name="connsiteY1" fmla="*/ 221 h 239503"/>
              <a:gd name="connsiteX2" fmla="*/ 914400 w 914400"/>
              <a:gd name="connsiteY2" fmla="*/ 239503 h 239503"/>
            </a:gdLst>
            <a:ahLst/>
            <a:cxnLst>
              <a:cxn ang="0">
                <a:pos x="connsiteX0" y="connsiteY0"/>
              </a:cxn>
              <a:cxn ang="0">
                <a:pos x="connsiteX1" y="connsiteY1"/>
              </a:cxn>
              <a:cxn ang="0">
                <a:pos x="connsiteX2" y="connsiteY2"/>
              </a:cxn>
            </a:cxnLst>
            <a:rect l="l" t="t" r="r" b="b"/>
            <a:pathLst>
              <a:path w="914400" h="239503">
                <a:moveTo>
                  <a:pt x="0" y="205320"/>
                </a:moveTo>
                <a:cubicBezTo>
                  <a:pt x="145990" y="99922"/>
                  <a:pt x="291981" y="-5476"/>
                  <a:pt x="444381" y="221"/>
                </a:cubicBezTo>
                <a:cubicBezTo>
                  <a:pt x="596781" y="5918"/>
                  <a:pt x="755590" y="122710"/>
                  <a:pt x="914400" y="23950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Freeform 24">
            <a:extLst>
              <a:ext uri="{FF2B5EF4-FFF2-40B4-BE49-F238E27FC236}">
                <a16:creationId xmlns:a16="http://schemas.microsoft.com/office/drawing/2014/main" id="{077CAF88-D8B3-4D52-BEBF-DDE7226346C2}"/>
              </a:ext>
            </a:extLst>
          </p:cNvPr>
          <p:cNvSpPr/>
          <p:nvPr/>
        </p:nvSpPr>
        <p:spPr bwMode="auto">
          <a:xfrm>
            <a:off x="7946989"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Plus 25">
            <a:extLst>
              <a:ext uri="{FF2B5EF4-FFF2-40B4-BE49-F238E27FC236}">
                <a16:creationId xmlns:a16="http://schemas.microsoft.com/office/drawing/2014/main" id="{9C0C2668-B72A-49FB-B931-C7C826A11C2D}"/>
              </a:ext>
            </a:extLst>
          </p:cNvPr>
          <p:cNvSpPr/>
          <p:nvPr/>
        </p:nvSpPr>
        <p:spPr bwMode="auto">
          <a:xfrm>
            <a:off x="7988146" y="177166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Freeform 26">
            <a:extLst>
              <a:ext uri="{FF2B5EF4-FFF2-40B4-BE49-F238E27FC236}">
                <a16:creationId xmlns:a16="http://schemas.microsoft.com/office/drawing/2014/main" id="{4E81670E-8456-458B-8C94-55AECE269A25}"/>
              </a:ext>
            </a:extLst>
          </p:cNvPr>
          <p:cNvSpPr/>
          <p:nvPr/>
        </p:nvSpPr>
        <p:spPr bwMode="auto">
          <a:xfrm flipH="1">
            <a:off x="8406600" y="218477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24">
            <a:extLst>
              <a:ext uri="{FF2B5EF4-FFF2-40B4-BE49-F238E27FC236}">
                <a16:creationId xmlns:a16="http://schemas.microsoft.com/office/drawing/2014/main" id="{65181BE7-2086-40CD-800B-7274160232C7}"/>
              </a:ext>
            </a:extLst>
          </p:cNvPr>
          <p:cNvSpPr/>
          <p:nvPr/>
        </p:nvSpPr>
        <p:spPr bwMode="auto">
          <a:xfrm>
            <a:off x="2396710" y="222643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Plus 25">
            <a:extLst>
              <a:ext uri="{FF2B5EF4-FFF2-40B4-BE49-F238E27FC236}">
                <a16:creationId xmlns:a16="http://schemas.microsoft.com/office/drawing/2014/main" id="{1010FBDB-F89A-4D5A-A19E-53C35041A61D}"/>
              </a:ext>
            </a:extLst>
          </p:cNvPr>
          <p:cNvSpPr/>
          <p:nvPr/>
        </p:nvSpPr>
        <p:spPr bwMode="auto">
          <a:xfrm>
            <a:off x="2441907" y="2562206"/>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Freeform 26">
            <a:extLst>
              <a:ext uri="{FF2B5EF4-FFF2-40B4-BE49-F238E27FC236}">
                <a16:creationId xmlns:a16="http://schemas.microsoft.com/office/drawing/2014/main" id="{C7760709-CDDF-4858-A211-B8012E1A91CA}"/>
              </a:ext>
            </a:extLst>
          </p:cNvPr>
          <p:cNvSpPr/>
          <p:nvPr/>
        </p:nvSpPr>
        <p:spPr bwMode="auto">
          <a:xfrm flipH="1">
            <a:off x="8361600" y="22318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24">
            <a:extLst>
              <a:ext uri="{FF2B5EF4-FFF2-40B4-BE49-F238E27FC236}">
                <a16:creationId xmlns:a16="http://schemas.microsoft.com/office/drawing/2014/main" id="{DB331B46-3BA5-4552-A267-6D2813756B01}"/>
              </a:ext>
            </a:extLst>
          </p:cNvPr>
          <p:cNvSpPr/>
          <p:nvPr/>
        </p:nvSpPr>
        <p:spPr bwMode="auto">
          <a:xfrm>
            <a:off x="5972977" y="22808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Plus 25">
            <a:extLst>
              <a:ext uri="{FF2B5EF4-FFF2-40B4-BE49-F238E27FC236}">
                <a16:creationId xmlns:a16="http://schemas.microsoft.com/office/drawing/2014/main" id="{C1C473CB-BF81-4D4E-A2B0-82F11BB8C6F4}"/>
              </a:ext>
            </a:extLst>
          </p:cNvPr>
          <p:cNvSpPr/>
          <p:nvPr/>
        </p:nvSpPr>
        <p:spPr bwMode="auto">
          <a:xfrm>
            <a:off x="6185313" y="258720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26">
            <a:extLst>
              <a:ext uri="{FF2B5EF4-FFF2-40B4-BE49-F238E27FC236}">
                <a16:creationId xmlns:a16="http://schemas.microsoft.com/office/drawing/2014/main" id="{5C53F18E-5C0B-4F69-903B-CB5538DBC45E}"/>
              </a:ext>
            </a:extLst>
          </p:cNvPr>
          <p:cNvSpPr/>
          <p:nvPr/>
        </p:nvSpPr>
        <p:spPr bwMode="auto">
          <a:xfrm flipH="1">
            <a:off x="8316600" y="227900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Vrije vorm: vorm 13">
            <a:extLst>
              <a:ext uri="{FF2B5EF4-FFF2-40B4-BE49-F238E27FC236}">
                <a16:creationId xmlns:a16="http://schemas.microsoft.com/office/drawing/2014/main" id="{83CCADCE-4AF5-43E5-B584-A33A8090502A}"/>
              </a:ext>
            </a:extLst>
          </p:cNvPr>
          <p:cNvSpPr/>
          <p:nvPr/>
        </p:nvSpPr>
        <p:spPr bwMode="auto">
          <a:xfrm>
            <a:off x="4855551" y="1981194"/>
            <a:ext cx="1544459" cy="388626"/>
          </a:xfrm>
          <a:custGeom>
            <a:avLst/>
            <a:gdLst>
              <a:gd name="connsiteX0" fmla="*/ 762000 w 762000"/>
              <a:gd name="connsiteY0" fmla="*/ 381006 h 388626"/>
              <a:gd name="connsiteX1" fmla="*/ 342900 w 762000"/>
              <a:gd name="connsiteY1" fmla="*/ 6 h 388626"/>
              <a:gd name="connsiteX2" fmla="*/ 0 w 762000"/>
              <a:gd name="connsiteY2" fmla="*/ 388626 h 388626"/>
            </a:gdLst>
            <a:ahLst/>
            <a:cxnLst>
              <a:cxn ang="0">
                <a:pos x="connsiteX0" y="connsiteY0"/>
              </a:cxn>
              <a:cxn ang="0">
                <a:pos x="connsiteX1" y="connsiteY1"/>
              </a:cxn>
              <a:cxn ang="0">
                <a:pos x="connsiteX2" y="connsiteY2"/>
              </a:cxn>
            </a:cxnLst>
            <a:rect l="l" t="t" r="r" b="b"/>
            <a:pathLst>
              <a:path w="762000" h="388626">
                <a:moveTo>
                  <a:pt x="762000" y="381006"/>
                </a:moveTo>
                <a:cubicBezTo>
                  <a:pt x="615950" y="189871"/>
                  <a:pt x="469900" y="-1264"/>
                  <a:pt x="342900" y="6"/>
                </a:cubicBezTo>
                <a:cubicBezTo>
                  <a:pt x="215900" y="1276"/>
                  <a:pt x="107950" y="194951"/>
                  <a:pt x="0" y="38862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0" name="Rounded Rectangle 12">
            <a:extLst>
              <a:ext uri="{FF2B5EF4-FFF2-40B4-BE49-F238E27FC236}">
                <a16:creationId xmlns:a16="http://schemas.microsoft.com/office/drawing/2014/main" id="{74F2D60C-728E-4547-AD9E-C8BCD379B3F4}"/>
              </a:ext>
            </a:extLst>
          </p:cNvPr>
          <p:cNvSpPr/>
          <p:nvPr/>
        </p:nvSpPr>
        <p:spPr bwMode="auto">
          <a:xfrm>
            <a:off x="6973510" y="19550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7" name="Vrije vorm: vorm 16">
            <a:extLst>
              <a:ext uri="{FF2B5EF4-FFF2-40B4-BE49-F238E27FC236}">
                <a16:creationId xmlns:a16="http://schemas.microsoft.com/office/drawing/2014/main" id="{8C8FD7AE-036F-4507-854E-1CA894ACF713}"/>
              </a:ext>
            </a:extLst>
          </p:cNvPr>
          <p:cNvSpPr/>
          <p:nvPr/>
        </p:nvSpPr>
        <p:spPr bwMode="auto">
          <a:xfrm>
            <a:off x="6445010" y="2163972"/>
            <a:ext cx="664450" cy="213468"/>
          </a:xfrm>
          <a:custGeom>
            <a:avLst/>
            <a:gdLst>
              <a:gd name="connsiteX0" fmla="*/ 0 w 609600"/>
              <a:gd name="connsiteY0" fmla="*/ 190608 h 213468"/>
              <a:gd name="connsiteX1" fmla="*/ 297180 w 609600"/>
              <a:gd name="connsiteY1" fmla="*/ 108 h 213468"/>
              <a:gd name="connsiteX2" fmla="*/ 609600 w 609600"/>
              <a:gd name="connsiteY2" fmla="*/ 213468 h 213468"/>
            </a:gdLst>
            <a:ahLst/>
            <a:cxnLst>
              <a:cxn ang="0">
                <a:pos x="connsiteX0" y="connsiteY0"/>
              </a:cxn>
              <a:cxn ang="0">
                <a:pos x="connsiteX1" y="connsiteY1"/>
              </a:cxn>
              <a:cxn ang="0">
                <a:pos x="connsiteX2" y="connsiteY2"/>
              </a:cxn>
            </a:cxnLst>
            <a:rect l="l" t="t" r="r" b="b"/>
            <a:pathLst>
              <a:path w="609600" h="213468">
                <a:moveTo>
                  <a:pt x="0" y="190608"/>
                </a:moveTo>
                <a:cubicBezTo>
                  <a:pt x="97790" y="93453"/>
                  <a:pt x="195580" y="-3702"/>
                  <a:pt x="297180" y="108"/>
                </a:cubicBezTo>
                <a:cubicBezTo>
                  <a:pt x="398780" y="3918"/>
                  <a:pt x="504190" y="108693"/>
                  <a:pt x="609600" y="21346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1" name="Straight Connector 10">
            <a:extLst>
              <a:ext uri="{FF2B5EF4-FFF2-40B4-BE49-F238E27FC236}">
                <a16:creationId xmlns:a16="http://schemas.microsoft.com/office/drawing/2014/main" id="{9E7C7184-C314-409A-B4F8-F8D96BD78450}"/>
              </a:ext>
            </a:extLst>
          </p:cNvPr>
          <p:cNvCxnSpPr/>
          <p:nvPr/>
        </p:nvCxnSpPr>
        <p:spPr bwMode="auto">
          <a:xfrm>
            <a:off x="4632127" y="36398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echte verbindingslijn 41">
            <a:extLst>
              <a:ext uri="{FF2B5EF4-FFF2-40B4-BE49-F238E27FC236}">
                <a16:creationId xmlns:a16="http://schemas.microsoft.com/office/drawing/2014/main" id="{8D8115F8-20F2-4E50-B888-F56C9C261DC1}"/>
              </a:ext>
            </a:extLst>
          </p:cNvPr>
          <p:cNvCxnSpPr>
            <a:cxnSpLocks/>
          </p:cNvCxnSpPr>
          <p:nvPr/>
        </p:nvCxnSpPr>
        <p:spPr bwMode="auto">
          <a:xfrm>
            <a:off x="2098376" y="4090408"/>
            <a:ext cx="149287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Rechte verbindingslijn 43">
            <a:extLst>
              <a:ext uri="{FF2B5EF4-FFF2-40B4-BE49-F238E27FC236}">
                <a16:creationId xmlns:a16="http://schemas.microsoft.com/office/drawing/2014/main" id="{6534A4D3-B221-4DAC-9DEC-18D10B976594}"/>
              </a:ext>
            </a:extLst>
          </p:cNvPr>
          <p:cNvCxnSpPr>
            <a:cxnSpLocks/>
          </p:cNvCxnSpPr>
          <p:nvPr/>
        </p:nvCxnSpPr>
        <p:spPr bwMode="auto">
          <a:xfrm>
            <a:off x="3730208" y="4090408"/>
            <a:ext cx="84179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24">
            <a:extLst>
              <a:ext uri="{FF2B5EF4-FFF2-40B4-BE49-F238E27FC236}">
                <a16:creationId xmlns:a16="http://schemas.microsoft.com/office/drawing/2014/main" id="{841E4967-FA8E-450E-850A-350237AF44CE}"/>
              </a:ext>
            </a:extLst>
          </p:cNvPr>
          <p:cNvSpPr/>
          <p:nvPr/>
        </p:nvSpPr>
        <p:spPr bwMode="auto">
          <a:xfrm>
            <a:off x="4765551" y="297323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Plus 25">
            <a:extLst>
              <a:ext uri="{FF2B5EF4-FFF2-40B4-BE49-F238E27FC236}">
                <a16:creationId xmlns:a16="http://schemas.microsoft.com/office/drawing/2014/main" id="{9C8BC4C9-6146-45B0-AC78-B8FB9CA87971}"/>
              </a:ext>
            </a:extLst>
          </p:cNvPr>
          <p:cNvSpPr/>
          <p:nvPr/>
        </p:nvSpPr>
        <p:spPr bwMode="auto">
          <a:xfrm>
            <a:off x="4855551" y="330269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26">
            <a:extLst>
              <a:ext uri="{FF2B5EF4-FFF2-40B4-BE49-F238E27FC236}">
                <a16:creationId xmlns:a16="http://schemas.microsoft.com/office/drawing/2014/main" id="{9B46ECA5-94F5-4DB7-A907-BE98F3BEFC12}"/>
              </a:ext>
            </a:extLst>
          </p:cNvPr>
          <p:cNvSpPr/>
          <p:nvPr/>
        </p:nvSpPr>
        <p:spPr bwMode="auto">
          <a:xfrm flipH="1">
            <a:off x="4402800" y="372988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Rounded Rectangle 12">
            <a:extLst>
              <a:ext uri="{FF2B5EF4-FFF2-40B4-BE49-F238E27FC236}">
                <a16:creationId xmlns:a16="http://schemas.microsoft.com/office/drawing/2014/main" id="{A4CCA1E5-126C-4036-B394-95B99B6256FB}"/>
              </a:ext>
            </a:extLst>
          </p:cNvPr>
          <p:cNvSpPr/>
          <p:nvPr/>
        </p:nvSpPr>
        <p:spPr bwMode="auto">
          <a:xfrm>
            <a:off x="1301728" y="34862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Vrije vorm: vorm 44">
            <a:extLst>
              <a:ext uri="{FF2B5EF4-FFF2-40B4-BE49-F238E27FC236}">
                <a16:creationId xmlns:a16="http://schemas.microsoft.com/office/drawing/2014/main" id="{9637A2FE-26E1-419E-93E4-3A30DCA00C81}"/>
              </a:ext>
            </a:extLst>
          </p:cNvPr>
          <p:cNvSpPr/>
          <p:nvPr/>
        </p:nvSpPr>
        <p:spPr bwMode="auto">
          <a:xfrm>
            <a:off x="1461331" y="3298677"/>
            <a:ext cx="3922519" cy="546930"/>
          </a:xfrm>
          <a:custGeom>
            <a:avLst/>
            <a:gdLst>
              <a:gd name="connsiteX0" fmla="*/ 3922519 w 3922519"/>
              <a:gd name="connsiteY0" fmla="*/ 0 h 546930"/>
              <a:gd name="connsiteX1" fmla="*/ 3563596 w 3922519"/>
              <a:gd name="connsiteY1" fmla="*/ 341831 h 546930"/>
              <a:gd name="connsiteX2" fmla="*/ 2965390 w 3922519"/>
              <a:gd name="connsiteY2" fmla="*/ 85458 h 546930"/>
              <a:gd name="connsiteX3" fmla="*/ 2409914 w 3922519"/>
              <a:gd name="connsiteY3" fmla="*/ 153824 h 546930"/>
              <a:gd name="connsiteX4" fmla="*/ 1794617 w 3922519"/>
              <a:gd name="connsiteY4" fmla="*/ 94003 h 546930"/>
              <a:gd name="connsiteX5" fmla="*/ 1341690 w 3922519"/>
              <a:gd name="connsiteY5" fmla="*/ 247828 h 546930"/>
              <a:gd name="connsiteX6" fmla="*/ 717847 w 3922519"/>
              <a:gd name="connsiteY6" fmla="*/ 119641 h 546930"/>
              <a:gd name="connsiteX7" fmla="*/ 0 w 3922519"/>
              <a:gd name="connsiteY7" fmla="*/ 546930 h 546930"/>
              <a:gd name="connsiteX0" fmla="*/ 3922519 w 3922519"/>
              <a:gd name="connsiteY0" fmla="*/ 0 h 546930"/>
              <a:gd name="connsiteX1" fmla="*/ 3563596 w 3922519"/>
              <a:gd name="connsiteY1" fmla="*/ 341831 h 546930"/>
              <a:gd name="connsiteX2" fmla="*/ 2965390 w 3922519"/>
              <a:gd name="connsiteY2" fmla="*/ 85458 h 546930"/>
              <a:gd name="connsiteX3" fmla="*/ 2401368 w 3922519"/>
              <a:gd name="connsiteY3" fmla="*/ 264919 h 546930"/>
              <a:gd name="connsiteX4" fmla="*/ 1794617 w 3922519"/>
              <a:gd name="connsiteY4" fmla="*/ 94003 h 546930"/>
              <a:gd name="connsiteX5" fmla="*/ 1341690 w 3922519"/>
              <a:gd name="connsiteY5" fmla="*/ 247828 h 546930"/>
              <a:gd name="connsiteX6" fmla="*/ 717847 w 3922519"/>
              <a:gd name="connsiteY6" fmla="*/ 119641 h 546930"/>
              <a:gd name="connsiteX7" fmla="*/ 0 w 3922519"/>
              <a:gd name="connsiteY7" fmla="*/ 546930 h 546930"/>
              <a:gd name="connsiteX0" fmla="*/ 3922519 w 3922519"/>
              <a:gd name="connsiteY0" fmla="*/ 0 h 546930"/>
              <a:gd name="connsiteX1" fmla="*/ 3478138 w 3922519"/>
              <a:gd name="connsiteY1" fmla="*/ 341831 h 546930"/>
              <a:gd name="connsiteX2" fmla="*/ 2965390 w 3922519"/>
              <a:gd name="connsiteY2" fmla="*/ 85458 h 546930"/>
              <a:gd name="connsiteX3" fmla="*/ 2401368 w 3922519"/>
              <a:gd name="connsiteY3" fmla="*/ 264919 h 546930"/>
              <a:gd name="connsiteX4" fmla="*/ 1794617 w 3922519"/>
              <a:gd name="connsiteY4" fmla="*/ 94003 h 546930"/>
              <a:gd name="connsiteX5" fmla="*/ 1341690 w 3922519"/>
              <a:gd name="connsiteY5" fmla="*/ 247828 h 546930"/>
              <a:gd name="connsiteX6" fmla="*/ 717847 w 3922519"/>
              <a:gd name="connsiteY6" fmla="*/ 119641 h 546930"/>
              <a:gd name="connsiteX7" fmla="*/ 0 w 3922519"/>
              <a:gd name="connsiteY7" fmla="*/ 546930 h 546930"/>
              <a:gd name="connsiteX0" fmla="*/ 3922519 w 3922519"/>
              <a:gd name="connsiteY0" fmla="*/ 0 h 546930"/>
              <a:gd name="connsiteX1" fmla="*/ 3461046 w 3922519"/>
              <a:gd name="connsiteY1" fmla="*/ 324740 h 546930"/>
              <a:gd name="connsiteX2" fmla="*/ 2965390 w 3922519"/>
              <a:gd name="connsiteY2" fmla="*/ 85458 h 546930"/>
              <a:gd name="connsiteX3" fmla="*/ 2401368 w 3922519"/>
              <a:gd name="connsiteY3" fmla="*/ 264919 h 546930"/>
              <a:gd name="connsiteX4" fmla="*/ 1794617 w 3922519"/>
              <a:gd name="connsiteY4" fmla="*/ 94003 h 546930"/>
              <a:gd name="connsiteX5" fmla="*/ 1341690 w 3922519"/>
              <a:gd name="connsiteY5" fmla="*/ 247828 h 546930"/>
              <a:gd name="connsiteX6" fmla="*/ 717847 w 3922519"/>
              <a:gd name="connsiteY6" fmla="*/ 119641 h 546930"/>
              <a:gd name="connsiteX7" fmla="*/ 0 w 3922519"/>
              <a:gd name="connsiteY7" fmla="*/ 546930 h 546930"/>
              <a:gd name="connsiteX0" fmla="*/ 3922519 w 3922519"/>
              <a:gd name="connsiteY0" fmla="*/ 0 h 546930"/>
              <a:gd name="connsiteX1" fmla="*/ 3461046 w 3922519"/>
              <a:gd name="connsiteY1" fmla="*/ 324740 h 546930"/>
              <a:gd name="connsiteX2" fmla="*/ 2914116 w 3922519"/>
              <a:gd name="connsiteY2" fmla="*/ 102549 h 546930"/>
              <a:gd name="connsiteX3" fmla="*/ 2401368 w 3922519"/>
              <a:gd name="connsiteY3" fmla="*/ 264919 h 546930"/>
              <a:gd name="connsiteX4" fmla="*/ 1794617 w 3922519"/>
              <a:gd name="connsiteY4" fmla="*/ 94003 h 546930"/>
              <a:gd name="connsiteX5" fmla="*/ 1341690 w 3922519"/>
              <a:gd name="connsiteY5" fmla="*/ 247828 h 546930"/>
              <a:gd name="connsiteX6" fmla="*/ 717847 w 3922519"/>
              <a:gd name="connsiteY6" fmla="*/ 119641 h 546930"/>
              <a:gd name="connsiteX7" fmla="*/ 0 w 3922519"/>
              <a:gd name="connsiteY7" fmla="*/ 546930 h 546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519" h="546930">
                <a:moveTo>
                  <a:pt x="3922519" y="0"/>
                </a:moveTo>
                <a:cubicBezTo>
                  <a:pt x="3822818" y="163794"/>
                  <a:pt x="3629113" y="307649"/>
                  <a:pt x="3461046" y="324740"/>
                </a:cubicBezTo>
                <a:cubicBezTo>
                  <a:pt x="3292979" y="341831"/>
                  <a:pt x="3090729" y="112519"/>
                  <a:pt x="2914116" y="102549"/>
                </a:cubicBezTo>
                <a:cubicBezTo>
                  <a:pt x="2737503" y="92579"/>
                  <a:pt x="2587951" y="266343"/>
                  <a:pt x="2401368" y="264919"/>
                </a:cubicBezTo>
                <a:cubicBezTo>
                  <a:pt x="2214785" y="263495"/>
                  <a:pt x="1971230" y="96852"/>
                  <a:pt x="1794617" y="94003"/>
                </a:cubicBezTo>
                <a:cubicBezTo>
                  <a:pt x="1618004" y="91154"/>
                  <a:pt x="1521152" y="243555"/>
                  <a:pt x="1341690" y="247828"/>
                </a:cubicBezTo>
                <a:cubicBezTo>
                  <a:pt x="1162228" y="252101"/>
                  <a:pt x="941462" y="69791"/>
                  <a:pt x="717847" y="119641"/>
                </a:cubicBezTo>
                <a:cubicBezTo>
                  <a:pt x="494232" y="169491"/>
                  <a:pt x="247116" y="358210"/>
                  <a:pt x="0" y="54693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1" name="Vrije vorm: vorm 50">
            <a:extLst>
              <a:ext uri="{FF2B5EF4-FFF2-40B4-BE49-F238E27FC236}">
                <a16:creationId xmlns:a16="http://schemas.microsoft.com/office/drawing/2014/main" id="{ADC446A8-A21D-4989-A586-C52AC2FFA565}"/>
              </a:ext>
            </a:extLst>
          </p:cNvPr>
          <p:cNvSpPr/>
          <p:nvPr/>
        </p:nvSpPr>
        <p:spPr bwMode="auto">
          <a:xfrm>
            <a:off x="1529697" y="3349951"/>
            <a:ext cx="5563312" cy="521294"/>
          </a:xfrm>
          <a:custGeom>
            <a:avLst/>
            <a:gdLst>
              <a:gd name="connsiteX0" fmla="*/ 5563312 w 5563312"/>
              <a:gd name="connsiteY0" fmla="*/ 0 h 521294"/>
              <a:gd name="connsiteX1" fmla="*/ 5059110 w 5563312"/>
              <a:gd name="connsiteY1" fmla="*/ 341832 h 521294"/>
              <a:gd name="connsiteX2" fmla="*/ 4247260 w 5563312"/>
              <a:gd name="connsiteY2" fmla="*/ 85458 h 521294"/>
              <a:gd name="connsiteX3" fmla="*/ 3469593 w 5563312"/>
              <a:gd name="connsiteY3" fmla="*/ 418744 h 521294"/>
              <a:gd name="connsiteX4" fmla="*/ 2982482 w 5563312"/>
              <a:gd name="connsiteY4" fmla="*/ 188008 h 521294"/>
              <a:gd name="connsiteX5" fmla="*/ 2204815 w 5563312"/>
              <a:gd name="connsiteY5" fmla="*/ 376015 h 521294"/>
              <a:gd name="connsiteX6" fmla="*/ 1640793 w 5563312"/>
              <a:gd name="connsiteY6" fmla="*/ 247828 h 521294"/>
              <a:gd name="connsiteX7" fmla="*/ 974221 w 5563312"/>
              <a:gd name="connsiteY7" fmla="*/ 393107 h 521294"/>
              <a:gd name="connsiteX8" fmla="*/ 452927 w 5563312"/>
              <a:gd name="connsiteY8" fmla="*/ 299103 h 521294"/>
              <a:gd name="connsiteX9" fmla="*/ 0 w 5563312"/>
              <a:gd name="connsiteY9" fmla="*/ 521294 h 521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63312" h="521294">
                <a:moveTo>
                  <a:pt x="5563312" y="0"/>
                </a:moveTo>
                <a:cubicBezTo>
                  <a:pt x="5420882" y="163794"/>
                  <a:pt x="5278452" y="327589"/>
                  <a:pt x="5059110" y="341832"/>
                </a:cubicBezTo>
                <a:cubicBezTo>
                  <a:pt x="4839768" y="356075"/>
                  <a:pt x="4512179" y="72639"/>
                  <a:pt x="4247260" y="85458"/>
                </a:cubicBezTo>
                <a:cubicBezTo>
                  <a:pt x="3982341" y="98277"/>
                  <a:pt x="3680389" y="401652"/>
                  <a:pt x="3469593" y="418744"/>
                </a:cubicBezTo>
                <a:cubicBezTo>
                  <a:pt x="3258797" y="435836"/>
                  <a:pt x="3193278" y="195130"/>
                  <a:pt x="2982482" y="188008"/>
                </a:cubicBezTo>
                <a:cubicBezTo>
                  <a:pt x="2771686" y="180887"/>
                  <a:pt x="2428430" y="366045"/>
                  <a:pt x="2204815" y="376015"/>
                </a:cubicBezTo>
                <a:cubicBezTo>
                  <a:pt x="1981200" y="385985"/>
                  <a:pt x="1845892" y="244979"/>
                  <a:pt x="1640793" y="247828"/>
                </a:cubicBezTo>
                <a:cubicBezTo>
                  <a:pt x="1435694" y="250677"/>
                  <a:pt x="1172199" y="384561"/>
                  <a:pt x="974221" y="393107"/>
                </a:cubicBezTo>
                <a:cubicBezTo>
                  <a:pt x="776243" y="401653"/>
                  <a:pt x="615297" y="277739"/>
                  <a:pt x="452927" y="299103"/>
                </a:cubicBezTo>
                <a:cubicBezTo>
                  <a:pt x="290557" y="320467"/>
                  <a:pt x="145278" y="420880"/>
                  <a:pt x="0" y="52129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9" name="Rounded Rectangle 12">
            <a:extLst>
              <a:ext uri="{FF2B5EF4-FFF2-40B4-BE49-F238E27FC236}">
                <a16:creationId xmlns:a16="http://schemas.microsoft.com/office/drawing/2014/main" id="{22B962AC-C57A-4530-9751-683C91B7A128}"/>
              </a:ext>
            </a:extLst>
          </p:cNvPr>
          <p:cNvSpPr/>
          <p:nvPr/>
        </p:nvSpPr>
        <p:spPr bwMode="auto">
          <a:xfrm>
            <a:off x="5521330" y="19550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A70C55B6-DBD0-4A37-9676-FB4DA0599986}"/>
              </a:ext>
            </a:extLst>
          </p:cNvPr>
          <p:cNvSpPr/>
          <p:nvPr/>
        </p:nvSpPr>
        <p:spPr bwMode="auto">
          <a:xfrm>
            <a:off x="4960620" y="2156460"/>
            <a:ext cx="784860" cy="205740"/>
          </a:xfrm>
          <a:custGeom>
            <a:avLst/>
            <a:gdLst>
              <a:gd name="connsiteX0" fmla="*/ 0 w 784860"/>
              <a:gd name="connsiteY0" fmla="*/ 205740 h 205740"/>
              <a:gd name="connsiteX1" fmla="*/ 373380 w 784860"/>
              <a:gd name="connsiteY1" fmla="*/ 0 h 205740"/>
              <a:gd name="connsiteX2" fmla="*/ 784860 w 784860"/>
              <a:gd name="connsiteY2" fmla="*/ 205740 h 205740"/>
            </a:gdLst>
            <a:ahLst/>
            <a:cxnLst>
              <a:cxn ang="0">
                <a:pos x="connsiteX0" y="connsiteY0"/>
              </a:cxn>
              <a:cxn ang="0">
                <a:pos x="connsiteX1" y="connsiteY1"/>
              </a:cxn>
              <a:cxn ang="0">
                <a:pos x="connsiteX2" y="connsiteY2"/>
              </a:cxn>
            </a:cxnLst>
            <a:rect l="l" t="t" r="r" b="b"/>
            <a:pathLst>
              <a:path w="784860" h="205740">
                <a:moveTo>
                  <a:pt x="0" y="205740"/>
                </a:moveTo>
                <a:cubicBezTo>
                  <a:pt x="121285" y="102870"/>
                  <a:pt x="242570" y="0"/>
                  <a:pt x="373380" y="0"/>
                </a:cubicBezTo>
                <a:cubicBezTo>
                  <a:pt x="504190" y="0"/>
                  <a:pt x="644525" y="102870"/>
                  <a:pt x="784860" y="20574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68310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out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outVertic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outVertic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par>
                                <p:cTn id="55" presetID="35"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style.rotation</p:attrName>
                                        </p:attrNameLst>
                                      </p:cBhvr>
                                      <p:tavLst>
                                        <p:tav tm="0">
                                          <p:val>
                                            <p:fltVal val="720"/>
                                          </p:val>
                                        </p:tav>
                                        <p:tav tm="100000">
                                          <p:val>
                                            <p:fltVal val="0"/>
                                          </p:val>
                                        </p:tav>
                                      </p:tavLst>
                                    </p:anim>
                                    <p:anim calcmode="lin" valueType="num">
                                      <p:cBhvr>
                                        <p:cTn id="59" dur="1000" fill="hold"/>
                                        <p:tgtEl>
                                          <p:spTgt spid="19"/>
                                        </p:tgtEl>
                                        <p:attrNameLst>
                                          <p:attrName>ppt_h</p:attrName>
                                        </p:attrNameLst>
                                      </p:cBhvr>
                                      <p:tavLst>
                                        <p:tav tm="0">
                                          <p:val>
                                            <p:fltVal val="0"/>
                                          </p:val>
                                        </p:tav>
                                        <p:tav tm="100000">
                                          <p:val>
                                            <p:strVal val="#ppt_h"/>
                                          </p:val>
                                        </p:tav>
                                      </p:tavLst>
                                    </p:anim>
                                    <p:anim calcmode="lin" valueType="num">
                                      <p:cBhvr>
                                        <p:cTn id="60" dur="1000" fill="hold"/>
                                        <p:tgtEl>
                                          <p:spTgt spid="19"/>
                                        </p:tgtEl>
                                        <p:attrNameLst>
                                          <p:attrName>ppt_w</p:attrName>
                                        </p:attrNameLst>
                                      </p:cBhvr>
                                      <p:tavLst>
                                        <p:tav tm="0">
                                          <p:val>
                                            <p:fltVal val="0"/>
                                          </p:val>
                                        </p:tav>
                                        <p:tav tm="100000">
                                          <p:val>
                                            <p:strVal val="#ppt_w"/>
                                          </p:val>
                                        </p:tav>
                                      </p:tavLst>
                                    </p:anim>
                                  </p:childTnLst>
                                </p:cTn>
                              </p:par>
                            </p:childTnLst>
                          </p:cTn>
                        </p:par>
                        <p:par>
                          <p:cTn id="61" fill="hold">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right)">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par>
                                <p:cTn id="72" presetID="35" presetClass="entr" presetSubtype="0"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style.rotation</p:attrName>
                                        </p:attrNameLst>
                                      </p:cBhvr>
                                      <p:tavLst>
                                        <p:tav tm="0">
                                          <p:val>
                                            <p:fltVal val="720"/>
                                          </p:val>
                                        </p:tav>
                                        <p:tav tm="100000">
                                          <p:val>
                                            <p:fltVal val="0"/>
                                          </p:val>
                                        </p:tav>
                                      </p:tavLst>
                                    </p:anim>
                                    <p:anim calcmode="lin" valueType="num">
                                      <p:cBhvr>
                                        <p:cTn id="76" dur="1000" fill="hold"/>
                                        <p:tgtEl>
                                          <p:spTgt spid="22"/>
                                        </p:tgtEl>
                                        <p:attrNameLst>
                                          <p:attrName>ppt_h</p:attrName>
                                        </p:attrNameLst>
                                      </p:cBhvr>
                                      <p:tavLst>
                                        <p:tav tm="0">
                                          <p:val>
                                            <p:fltVal val="0"/>
                                          </p:val>
                                        </p:tav>
                                        <p:tav tm="100000">
                                          <p:val>
                                            <p:strVal val="#ppt_h"/>
                                          </p:val>
                                        </p:tav>
                                      </p:tavLst>
                                    </p:anim>
                                    <p:anim calcmode="lin" valueType="num">
                                      <p:cBhvr>
                                        <p:cTn id="77" dur="1000" fill="hold"/>
                                        <p:tgtEl>
                                          <p:spTgt spid="22"/>
                                        </p:tgtEl>
                                        <p:attrNameLst>
                                          <p:attrName>ppt_w</p:attrName>
                                        </p:attrNameLst>
                                      </p:cBhvr>
                                      <p:tavLst>
                                        <p:tav tm="0">
                                          <p:val>
                                            <p:fltVal val="0"/>
                                          </p:val>
                                        </p:tav>
                                        <p:tav tm="100000">
                                          <p:val>
                                            <p:strVal val="#ppt_w"/>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left)">
                                      <p:cBhvr>
                                        <p:cTn id="82" dur="500"/>
                                        <p:tgtEl>
                                          <p:spTgt spid="27"/>
                                        </p:tgtEl>
                                      </p:cBhvr>
                                    </p:animEffect>
                                  </p:childTnLst>
                                </p:cTn>
                              </p:par>
                              <p:par>
                                <p:cTn id="83" presetID="35"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1000"/>
                                        <p:tgtEl>
                                          <p:spTgt spid="28"/>
                                        </p:tgtEl>
                                      </p:cBhvr>
                                    </p:animEffect>
                                    <p:anim calcmode="lin" valueType="num">
                                      <p:cBhvr>
                                        <p:cTn id="86" dur="1000" fill="hold"/>
                                        <p:tgtEl>
                                          <p:spTgt spid="28"/>
                                        </p:tgtEl>
                                        <p:attrNameLst>
                                          <p:attrName>style.rotation</p:attrName>
                                        </p:attrNameLst>
                                      </p:cBhvr>
                                      <p:tavLst>
                                        <p:tav tm="0">
                                          <p:val>
                                            <p:fltVal val="720"/>
                                          </p:val>
                                        </p:tav>
                                        <p:tav tm="100000">
                                          <p:val>
                                            <p:fltVal val="0"/>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 calcmode="lin" valueType="num">
                                      <p:cBhvr>
                                        <p:cTn id="88" dur="1000" fill="hold"/>
                                        <p:tgtEl>
                                          <p:spTgt spid="28"/>
                                        </p:tgtEl>
                                        <p:attrNameLst>
                                          <p:attrName>ppt_w</p:attrName>
                                        </p:attrNameLst>
                                      </p:cBhvr>
                                      <p:tavLst>
                                        <p:tav tm="0">
                                          <p:val>
                                            <p:fltVal val="0"/>
                                          </p:val>
                                        </p:tav>
                                        <p:tav tm="100000">
                                          <p:val>
                                            <p:strVal val="#ppt_w"/>
                                          </p:val>
                                        </p:tav>
                                      </p:tavLst>
                                    </p:anim>
                                  </p:childTnLst>
                                </p:cTn>
                              </p:par>
                            </p:childTnLst>
                          </p:cTn>
                        </p:par>
                        <p:par>
                          <p:cTn id="89" fill="hold">
                            <p:stCondLst>
                              <p:cond delay="1000"/>
                            </p:stCondLst>
                            <p:childTnLst>
                              <p:par>
                                <p:cTn id="90" presetID="22" presetClass="entr" presetSubtype="2" fill="hold" grpId="0"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wipe(right)">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wipe(left)">
                                      <p:cBhvr>
                                        <p:cTn id="97" dur="500"/>
                                        <p:tgtEl>
                                          <p:spTgt spid="30"/>
                                        </p:tgtEl>
                                      </p:cBhvr>
                                    </p:animEffect>
                                  </p:childTnLst>
                                </p:cTn>
                              </p:par>
                              <p:par>
                                <p:cTn id="98" presetID="35" presetClass="entr" presetSubtype="0"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1000"/>
                                        <p:tgtEl>
                                          <p:spTgt spid="34"/>
                                        </p:tgtEl>
                                      </p:cBhvr>
                                    </p:animEffect>
                                    <p:anim calcmode="lin" valueType="num">
                                      <p:cBhvr>
                                        <p:cTn id="101" dur="1000" fill="hold"/>
                                        <p:tgtEl>
                                          <p:spTgt spid="34"/>
                                        </p:tgtEl>
                                        <p:attrNameLst>
                                          <p:attrName>style.rotation</p:attrName>
                                        </p:attrNameLst>
                                      </p:cBhvr>
                                      <p:tavLst>
                                        <p:tav tm="0">
                                          <p:val>
                                            <p:fltVal val="720"/>
                                          </p:val>
                                        </p:tav>
                                        <p:tav tm="100000">
                                          <p:val>
                                            <p:fltVal val="0"/>
                                          </p:val>
                                        </p:tav>
                                      </p:tavLst>
                                    </p:anim>
                                    <p:anim calcmode="lin" valueType="num">
                                      <p:cBhvr>
                                        <p:cTn id="102" dur="1000" fill="hold"/>
                                        <p:tgtEl>
                                          <p:spTgt spid="34"/>
                                        </p:tgtEl>
                                        <p:attrNameLst>
                                          <p:attrName>ppt_h</p:attrName>
                                        </p:attrNameLst>
                                      </p:cBhvr>
                                      <p:tavLst>
                                        <p:tav tm="0">
                                          <p:val>
                                            <p:fltVal val="0"/>
                                          </p:val>
                                        </p:tav>
                                        <p:tav tm="100000">
                                          <p:val>
                                            <p:strVal val="#ppt_h"/>
                                          </p:val>
                                        </p:tav>
                                      </p:tavLst>
                                    </p:anim>
                                    <p:anim calcmode="lin" valueType="num">
                                      <p:cBhvr>
                                        <p:cTn id="103" dur="1000" fill="hold"/>
                                        <p:tgtEl>
                                          <p:spTgt spid="34"/>
                                        </p:tgtEl>
                                        <p:attrNameLst>
                                          <p:attrName>ppt_w</p:attrName>
                                        </p:attrNameLst>
                                      </p:cBhvr>
                                      <p:tavLst>
                                        <p:tav tm="0">
                                          <p:val>
                                            <p:fltVal val="0"/>
                                          </p:val>
                                        </p:tav>
                                        <p:tav tm="100000">
                                          <p:val>
                                            <p:strVal val="#ppt_w"/>
                                          </p:val>
                                        </p:tav>
                                      </p:tavLst>
                                    </p:anim>
                                  </p:childTnLst>
                                </p:cTn>
                              </p:par>
                            </p:childTnLst>
                          </p:cTn>
                        </p:par>
                        <p:par>
                          <p:cTn id="104" fill="hold">
                            <p:stCondLst>
                              <p:cond delay="1000"/>
                            </p:stCondLst>
                            <p:childTnLst>
                              <p:par>
                                <p:cTn id="105" presetID="22" presetClass="entr" presetSubtype="2" fill="hold" grpId="0" nodeType="after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wipe(right)">
                                      <p:cBhvr>
                                        <p:cTn id="107" dur="500"/>
                                        <p:tgtEl>
                                          <p:spTgt spid="3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left)">
                                      <p:cBhvr>
                                        <p:cTn id="112" dur="500"/>
                                        <p:tgtEl>
                                          <p:spTgt spid="36"/>
                                        </p:tgtEl>
                                      </p:cBhvr>
                                    </p:animEffect>
                                  </p:childTnLst>
                                </p:cTn>
                              </p:par>
                              <p:par>
                                <p:cTn id="113" presetID="35" presetClass="entr" presetSubtype="0" fill="hold" grpId="0" nodeType="with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fade">
                                      <p:cBhvr>
                                        <p:cTn id="115" dur="1000"/>
                                        <p:tgtEl>
                                          <p:spTgt spid="37"/>
                                        </p:tgtEl>
                                      </p:cBhvr>
                                    </p:animEffect>
                                    <p:anim calcmode="lin" valueType="num">
                                      <p:cBhvr>
                                        <p:cTn id="116" dur="1000" fill="hold"/>
                                        <p:tgtEl>
                                          <p:spTgt spid="37"/>
                                        </p:tgtEl>
                                        <p:attrNameLst>
                                          <p:attrName>style.rotation</p:attrName>
                                        </p:attrNameLst>
                                      </p:cBhvr>
                                      <p:tavLst>
                                        <p:tav tm="0">
                                          <p:val>
                                            <p:fltVal val="720"/>
                                          </p:val>
                                        </p:tav>
                                        <p:tav tm="100000">
                                          <p:val>
                                            <p:fltVal val="0"/>
                                          </p:val>
                                        </p:tav>
                                      </p:tavLst>
                                    </p:anim>
                                    <p:anim calcmode="lin" valueType="num">
                                      <p:cBhvr>
                                        <p:cTn id="117" dur="1000" fill="hold"/>
                                        <p:tgtEl>
                                          <p:spTgt spid="37"/>
                                        </p:tgtEl>
                                        <p:attrNameLst>
                                          <p:attrName>ppt_h</p:attrName>
                                        </p:attrNameLst>
                                      </p:cBhvr>
                                      <p:tavLst>
                                        <p:tav tm="0">
                                          <p:val>
                                            <p:fltVal val="0"/>
                                          </p:val>
                                        </p:tav>
                                        <p:tav tm="100000">
                                          <p:val>
                                            <p:strVal val="#ppt_h"/>
                                          </p:val>
                                        </p:tav>
                                      </p:tavLst>
                                    </p:anim>
                                    <p:anim calcmode="lin" valueType="num">
                                      <p:cBhvr>
                                        <p:cTn id="118" dur="1000" fill="hold"/>
                                        <p:tgtEl>
                                          <p:spTgt spid="37"/>
                                        </p:tgtEl>
                                        <p:attrNameLst>
                                          <p:attrName>ppt_w</p:attrName>
                                        </p:attrNameLst>
                                      </p:cBhvr>
                                      <p:tavLst>
                                        <p:tav tm="0">
                                          <p:val>
                                            <p:fltVal val="0"/>
                                          </p:val>
                                        </p:tav>
                                        <p:tav tm="100000">
                                          <p:val>
                                            <p:strVal val="#ppt_w"/>
                                          </p:val>
                                        </p:tav>
                                      </p:tavLst>
                                    </p:anim>
                                  </p:childTnLst>
                                </p:cTn>
                              </p:par>
                            </p:childTnLst>
                          </p:cTn>
                        </p:par>
                        <p:par>
                          <p:cTn id="119" fill="hold">
                            <p:stCondLst>
                              <p:cond delay="1000"/>
                            </p:stCondLst>
                            <p:childTnLst>
                              <p:par>
                                <p:cTn id="120" presetID="22" presetClass="entr" presetSubtype="2" fill="hold" grpId="0" nodeType="after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wipe(right)">
                                      <p:cBhvr>
                                        <p:cTn id="122" dur="500"/>
                                        <p:tgtEl>
                                          <p:spTgt spid="3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wipe(left)">
                                      <p:cBhvr>
                                        <p:cTn id="127" dur="500"/>
                                        <p:tgtEl>
                                          <p:spTgt spid="46"/>
                                        </p:tgtEl>
                                      </p:cBhvr>
                                    </p:animEffect>
                                  </p:childTnLst>
                                </p:cTn>
                              </p:par>
                              <p:par>
                                <p:cTn id="128" presetID="35" presetClass="entr" presetSubtype="0" fill="hold" grpId="0" nodeType="withEffect">
                                  <p:stCondLst>
                                    <p:cond delay="0"/>
                                  </p:stCondLst>
                                  <p:childTnLst>
                                    <p:set>
                                      <p:cBhvr>
                                        <p:cTn id="129" dur="1" fill="hold">
                                          <p:stCondLst>
                                            <p:cond delay="0"/>
                                          </p:stCondLst>
                                        </p:cTn>
                                        <p:tgtEl>
                                          <p:spTgt spid="48"/>
                                        </p:tgtEl>
                                        <p:attrNameLst>
                                          <p:attrName>style.visibility</p:attrName>
                                        </p:attrNameLst>
                                      </p:cBhvr>
                                      <p:to>
                                        <p:strVal val="visible"/>
                                      </p:to>
                                    </p:set>
                                    <p:animEffect transition="in" filter="fade">
                                      <p:cBhvr>
                                        <p:cTn id="130" dur="1000"/>
                                        <p:tgtEl>
                                          <p:spTgt spid="48"/>
                                        </p:tgtEl>
                                      </p:cBhvr>
                                    </p:animEffect>
                                    <p:anim calcmode="lin" valueType="num">
                                      <p:cBhvr>
                                        <p:cTn id="131" dur="1000" fill="hold"/>
                                        <p:tgtEl>
                                          <p:spTgt spid="48"/>
                                        </p:tgtEl>
                                        <p:attrNameLst>
                                          <p:attrName>style.rotation</p:attrName>
                                        </p:attrNameLst>
                                      </p:cBhvr>
                                      <p:tavLst>
                                        <p:tav tm="0">
                                          <p:val>
                                            <p:fltVal val="720"/>
                                          </p:val>
                                        </p:tav>
                                        <p:tav tm="100000">
                                          <p:val>
                                            <p:fltVal val="0"/>
                                          </p:val>
                                        </p:tav>
                                      </p:tavLst>
                                    </p:anim>
                                    <p:anim calcmode="lin" valueType="num">
                                      <p:cBhvr>
                                        <p:cTn id="132" dur="1000" fill="hold"/>
                                        <p:tgtEl>
                                          <p:spTgt spid="48"/>
                                        </p:tgtEl>
                                        <p:attrNameLst>
                                          <p:attrName>ppt_h</p:attrName>
                                        </p:attrNameLst>
                                      </p:cBhvr>
                                      <p:tavLst>
                                        <p:tav tm="0">
                                          <p:val>
                                            <p:fltVal val="0"/>
                                          </p:val>
                                        </p:tav>
                                        <p:tav tm="100000">
                                          <p:val>
                                            <p:strVal val="#ppt_h"/>
                                          </p:val>
                                        </p:tav>
                                      </p:tavLst>
                                    </p:anim>
                                    <p:anim calcmode="lin" valueType="num">
                                      <p:cBhvr>
                                        <p:cTn id="133" dur="1000" fill="hold"/>
                                        <p:tgtEl>
                                          <p:spTgt spid="48"/>
                                        </p:tgtEl>
                                        <p:attrNameLst>
                                          <p:attrName>ppt_w</p:attrName>
                                        </p:attrNameLst>
                                      </p:cBhvr>
                                      <p:tavLst>
                                        <p:tav tm="0">
                                          <p:val>
                                            <p:fltVal val="0"/>
                                          </p:val>
                                        </p:tav>
                                        <p:tav tm="100000">
                                          <p:val>
                                            <p:strVal val="#ppt_w"/>
                                          </p:val>
                                        </p:tav>
                                      </p:tavLst>
                                    </p:anim>
                                  </p:childTnLst>
                                </p:cTn>
                              </p:par>
                            </p:childTnLst>
                          </p:cTn>
                        </p:par>
                        <p:par>
                          <p:cTn id="134" fill="hold">
                            <p:stCondLst>
                              <p:cond delay="1000"/>
                            </p:stCondLst>
                            <p:childTnLst>
                              <p:par>
                                <p:cTn id="135" presetID="22" presetClass="entr" presetSubtype="2" fill="hold" grpId="0" nodeType="afterEffect">
                                  <p:stCondLst>
                                    <p:cond delay="0"/>
                                  </p:stCondLst>
                                  <p:childTnLst>
                                    <p:set>
                                      <p:cBhvr>
                                        <p:cTn id="136" dur="1" fill="hold">
                                          <p:stCondLst>
                                            <p:cond delay="0"/>
                                          </p:stCondLst>
                                        </p:cTn>
                                        <p:tgtEl>
                                          <p:spTgt spid="49"/>
                                        </p:tgtEl>
                                        <p:attrNameLst>
                                          <p:attrName>style.visibility</p:attrName>
                                        </p:attrNameLst>
                                      </p:cBhvr>
                                      <p:to>
                                        <p:strVal val="visible"/>
                                      </p:to>
                                    </p:set>
                                    <p:animEffect transition="in" filter="wipe(right)">
                                      <p:cBhvr>
                                        <p:cTn id="137" dur="500"/>
                                        <p:tgtEl>
                                          <p:spTgt spid="49"/>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childTnLst>
                                    <p:set>
                                      <p:cBhvr>
                                        <p:cTn id="141" dur="1" fill="hold">
                                          <p:stCondLst>
                                            <p:cond delay="0"/>
                                          </p:stCondLst>
                                        </p:cTn>
                                        <p:tgtEl>
                                          <p:spTgt spid="23"/>
                                        </p:tgtEl>
                                        <p:attrNameLst>
                                          <p:attrName>style.visibility</p:attrName>
                                        </p:attrNameLst>
                                      </p:cBhvr>
                                      <p:to>
                                        <p:strVal val="visible"/>
                                      </p:to>
                                    </p:set>
                                    <p:anim calcmode="lin" valueType="num">
                                      <p:cBhvr>
                                        <p:cTn id="142" dur="750" fill="hold"/>
                                        <p:tgtEl>
                                          <p:spTgt spid="23"/>
                                        </p:tgtEl>
                                        <p:attrNameLst>
                                          <p:attrName>ppt_w</p:attrName>
                                        </p:attrNameLst>
                                      </p:cBhvr>
                                      <p:tavLst>
                                        <p:tav tm="0">
                                          <p:val>
                                            <p:fltVal val="0"/>
                                          </p:val>
                                        </p:tav>
                                        <p:tav tm="100000">
                                          <p:val>
                                            <p:strVal val="#ppt_w"/>
                                          </p:val>
                                        </p:tav>
                                      </p:tavLst>
                                    </p:anim>
                                    <p:anim calcmode="lin" valueType="num">
                                      <p:cBhvr>
                                        <p:cTn id="143" dur="750" fill="hold"/>
                                        <p:tgtEl>
                                          <p:spTgt spid="23"/>
                                        </p:tgtEl>
                                        <p:attrNameLst>
                                          <p:attrName>ppt_h</p:attrName>
                                        </p:attrNameLst>
                                      </p:cBhvr>
                                      <p:tavLst>
                                        <p:tav tm="0">
                                          <p:val>
                                            <p:fltVal val="0"/>
                                          </p:val>
                                        </p:tav>
                                        <p:tav tm="100000">
                                          <p:val>
                                            <p:strVal val="#ppt_h"/>
                                          </p:val>
                                        </p:tav>
                                      </p:tavLst>
                                    </p:anim>
                                    <p:anim calcmode="lin" valueType="num">
                                      <p:cBhvr>
                                        <p:cTn id="144" dur="750" fill="hold"/>
                                        <p:tgtEl>
                                          <p:spTgt spid="23"/>
                                        </p:tgtEl>
                                        <p:attrNameLst>
                                          <p:attrName>style.rotation</p:attrName>
                                        </p:attrNameLst>
                                      </p:cBhvr>
                                      <p:tavLst>
                                        <p:tav tm="0">
                                          <p:val>
                                            <p:fltVal val="90"/>
                                          </p:val>
                                        </p:tav>
                                        <p:tav tm="100000">
                                          <p:val>
                                            <p:fltVal val="0"/>
                                          </p:val>
                                        </p:tav>
                                      </p:tavLst>
                                    </p:anim>
                                    <p:animEffect transition="in" filter="fade">
                                      <p:cBhvr>
                                        <p:cTn id="145" dur="750"/>
                                        <p:tgtEl>
                                          <p:spTgt spid="23"/>
                                        </p:tgtEl>
                                      </p:cBhvr>
                                    </p:animEffect>
                                  </p:childTnLst>
                                </p:cTn>
                              </p:par>
                            </p:childTnLst>
                          </p:cTn>
                        </p:par>
                      </p:childTnLst>
                    </p:cTn>
                  </p:par>
                  <p:par>
                    <p:cTn id="146" fill="hold">
                      <p:stCondLst>
                        <p:cond delay="indefinite"/>
                      </p:stCondLst>
                      <p:childTnLst>
                        <p:par>
                          <p:cTn id="147" fill="hold">
                            <p:stCondLst>
                              <p:cond delay="0"/>
                            </p:stCondLst>
                            <p:childTnLst>
                              <p:par>
                                <p:cTn id="148" presetID="31" presetClass="entr" presetSubtype="0" fill="hold" grpId="0" nodeType="click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750" fill="hold"/>
                                        <p:tgtEl>
                                          <p:spTgt spid="24"/>
                                        </p:tgtEl>
                                        <p:attrNameLst>
                                          <p:attrName>ppt_w</p:attrName>
                                        </p:attrNameLst>
                                      </p:cBhvr>
                                      <p:tavLst>
                                        <p:tav tm="0">
                                          <p:val>
                                            <p:fltVal val="0"/>
                                          </p:val>
                                        </p:tav>
                                        <p:tav tm="100000">
                                          <p:val>
                                            <p:strVal val="#ppt_w"/>
                                          </p:val>
                                        </p:tav>
                                      </p:tavLst>
                                    </p:anim>
                                    <p:anim calcmode="lin" valueType="num">
                                      <p:cBhvr>
                                        <p:cTn id="151" dur="750" fill="hold"/>
                                        <p:tgtEl>
                                          <p:spTgt spid="24"/>
                                        </p:tgtEl>
                                        <p:attrNameLst>
                                          <p:attrName>ppt_h</p:attrName>
                                        </p:attrNameLst>
                                      </p:cBhvr>
                                      <p:tavLst>
                                        <p:tav tm="0">
                                          <p:val>
                                            <p:fltVal val="0"/>
                                          </p:val>
                                        </p:tav>
                                        <p:tav tm="100000">
                                          <p:val>
                                            <p:strVal val="#ppt_h"/>
                                          </p:val>
                                        </p:tav>
                                      </p:tavLst>
                                    </p:anim>
                                    <p:anim calcmode="lin" valueType="num">
                                      <p:cBhvr>
                                        <p:cTn id="152" dur="750" fill="hold"/>
                                        <p:tgtEl>
                                          <p:spTgt spid="24"/>
                                        </p:tgtEl>
                                        <p:attrNameLst>
                                          <p:attrName>style.rotation</p:attrName>
                                        </p:attrNameLst>
                                      </p:cBhvr>
                                      <p:tavLst>
                                        <p:tav tm="0">
                                          <p:val>
                                            <p:fltVal val="90"/>
                                          </p:val>
                                        </p:tav>
                                        <p:tav tm="100000">
                                          <p:val>
                                            <p:fltVal val="0"/>
                                          </p:val>
                                        </p:tav>
                                      </p:tavLst>
                                    </p:anim>
                                    <p:animEffect transition="in" filter="fade">
                                      <p:cBhvr>
                                        <p:cTn id="153" dur="750"/>
                                        <p:tgtEl>
                                          <p:spTgt spid="24"/>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grpId="0" nodeType="clickEffect">
                                  <p:stCondLst>
                                    <p:cond delay="0"/>
                                  </p:stCondLst>
                                  <p:childTnLst>
                                    <p:set>
                                      <p:cBhvr>
                                        <p:cTn id="157" dur="1" fill="hold">
                                          <p:stCondLst>
                                            <p:cond delay="0"/>
                                          </p:stCondLst>
                                        </p:cTn>
                                        <p:tgtEl>
                                          <p:spTgt spid="25"/>
                                        </p:tgtEl>
                                        <p:attrNameLst>
                                          <p:attrName>style.visibility</p:attrName>
                                        </p:attrNameLst>
                                      </p:cBhvr>
                                      <p:to>
                                        <p:strVal val="visible"/>
                                      </p:to>
                                    </p:set>
                                    <p:anim calcmode="lin" valueType="num">
                                      <p:cBhvr>
                                        <p:cTn id="158" dur="750" fill="hold"/>
                                        <p:tgtEl>
                                          <p:spTgt spid="25"/>
                                        </p:tgtEl>
                                        <p:attrNameLst>
                                          <p:attrName>ppt_w</p:attrName>
                                        </p:attrNameLst>
                                      </p:cBhvr>
                                      <p:tavLst>
                                        <p:tav tm="0">
                                          <p:val>
                                            <p:fltVal val="0"/>
                                          </p:val>
                                        </p:tav>
                                        <p:tav tm="100000">
                                          <p:val>
                                            <p:strVal val="#ppt_w"/>
                                          </p:val>
                                        </p:tav>
                                      </p:tavLst>
                                    </p:anim>
                                    <p:anim calcmode="lin" valueType="num">
                                      <p:cBhvr>
                                        <p:cTn id="159" dur="750" fill="hold"/>
                                        <p:tgtEl>
                                          <p:spTgt spid="25"/>
                                        </p:tgtEl>
                                        <p:attrNameLst>
                                          <p:attrName>ppt_h</p:attrName>
                                        </p:attrNameLst>
                                      </p:cBhvr>
                                      <p:tavLst>
                                        <p:tav tm="0">
                                          <p:val>
                                            <p:fltVal val="0"/>
                                          </p:val>
                                        </p:tav>
                                        <p:tav tm="100000">
                                          <p:val>
                                            <p:strVal val="#ppt_h"/>
                                          </p:val>
                                        </p:tav>
                                      </p:tavLst>
                                    </p:anim>
                                    <p:anim calcmode="lin" valueType="num">
                                      <p:cBhvr>
                                        <p:cTn id="160" dur="750" fill="hold"/>
                                        <p:tgtEl>
                                          <p:spTgt spid="25"/>
                                        </p:tgtEl>
                                        <p:attrNameLst>
                                          <p:attrName>style.rotation</p:attrName>
                                        </p:attrNameLst>
                                      </p:cBhvr>
                                      <p:tavLst>
                                        <p:tav tm="0">
                                          <p:val>
                                            <p:fltVal val="90"/>
                                          </p:val>
                                        </p:tav>
                                        <p:tav tm="100000">
                                          <p:val>
                                            <p:fltVal val="0"/>
                                          </p:val>
                                        </p:tav>
                                      </p:tavLst>
                                    </p:anim>
                                    <p:animEffect transition="in" filter="fade">
                                      <p:cBhvr>
                                        <p:cTn id="161" dur="750"/>
                                        <p:tgtEl>
                                          <p:spTgt spid="25"/>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grpId="0" nodeType="clickEffect">
                                  <p:stCondLst>
                                    <p:cond delay="0"/>
                                  </p:stCondLst>
                                  <p:childTnLst>
                                    <p:set>
                                      <p:cBhvr>
                                        <p:cTn id="165" dur="1" fill="hold">
                                          <p:stCondLst>
                                            <p:cond delay="0"/>
                                          </p:stCondLst>
                                        </p:cTn>
                                        <p:tgtEl>
                                          <p:spTgt spid="5"/>
                                        </p:tgtEl>
                                        <p:attrNameLst>
                                          <p:attrName>style.visibility</p:attrName>
                                        </p:attrNameLst>
                                      </p:cBhvr>
                                      <p:to>
                                        <p:strVal val="visible"/>
                                      </p:to>
                                    </p:set>
                                    <p:animEffect transition="in" filter="wipe(left)">
                                      <p:cBhvr>
                                        <p:cTn id="166" dur="500"/>
                                        <p:tgtEl>
                                          <p:spTgt spid="5"/>
                                        </p:tgtEl>
                                      </p:cBhvr>
                                    </p:animEffect>
                                  </p:childTnLst>
                                </p:cTn>
                              </p:par>
                            </p:childTnLst>
                          </p:cTn>
                        </p:par>
                      </p:childTnLst>
                    </p:cTn>
                  </p:par>
                  <p:par>
                    <p:cTn id="167" fill="hold">
                      <p:stCondLst>
                        <p:cond delay="indefinite"/>
                      </p:stCondLst>
                      <p:childTnLst>
                        <p:par>
                          <p:cTn id="168" fill="hold">
                            <p:stCondLst>
                              <p:cond delay="0"/>
                            </p:stCondLst>
                            <p:childTnLst>
                              <p:par>
                                <p:cTn id="169" presetID="31" presetClass="entr" presetSubtype="0" fill="hold" grpId="0" nodeType="clickEffect">
                                  <p:stCondLst>
                                    <p:cond delay="0"/>
                                  </p:stCondLst>
                                  <p:childTnLst>
                                    <p:set>
                                      <p:cBhvr>
                                        <p:cTn id="170" dur="1" fill="hold">
                                          <p:stCondLst>
                                            <p:cond delay="0"/>
                                          </p:stCondLst>
                                        </p:cTn>
                                        <p:tgtEl>
                                          <p:spTgt spid="39"/>
                                        </p:tgtEl>
                                        <p:attrNameLst>
                                          <p:attrName>style.visibility</p:attrName>
                                        </p:attrNameLst>
                                      </p:cBhvr>
                                      <p:to>
                                        <p:strVal val="visible"/>
                                      </p:to>
                                    </p:set>
                                    <p:anim calcmode="lin" valueType="num">
                                      <p:cBhvr>
                                        <p:cTn id="171" dur="750" fill="hold"/>
                                        <p:tgtEl>
                                          <p:spTgt spid="39"/>
                                        </p:tgtEl>
                                        <p:attrNameLst>
                                          <p:attrName>ppt_w</p:attrName>
                                        </p:attrNameLst>
                                      </p:cBhvr>
                                      <p:tavLst>
                                        <p:tav tm="0">
                                          <p:val>
                                            <p:fltVal val="0"/>
                                          </p:val>
                                        </p:tav>
                                        <p:tav tm="100000">
                                          <p:val>
                                            <p:strVal val="#ppt_w"/>
                                          </p:val>
                                        </p:tav>
                                      </p:tavLst>
                                    </p:anim>
                                    <p:anim calcmode="lin" valueType="num">
                                      <p:cBhvr>
                                        <p:cTn id="172" dur="750" fill="hold"/>
                                        <p:tgtEl>
                                          <p:spTgt spid="39"/>
                                        </p:tgtEl>
                                        <p:attrNameLst>
                                          <p:attrName>ppt_h</p:attrName>
                                        </p:attrNameLst>
                                      </p:cBhvr>
                                      <p:tavLst>
                                        <p:tav tm="0">
                                          <p:val>
                                            <p:fltVal val="0"/>
                                          </p:val>
                                        </p:tav>
                                        <p:tav tm="100000">
                                          <p:val>
                                            <p:strVal val="#ppt_h"/>
                                          </p:val>
                                        </p:tav>
                                      </p:tavLst>
                                    </p:anim>
                                    <p:anim calcmode="lin" valueType="num">
                                      <p:cBhvr>
                                        <p:cTn id="173" dur="750" fill="hold"/>
                                        <p:tgtEl>
                                          <p:spTgt spid="39"/>
                                        </p:tgtEl>
                                        <p:attrNameLst>
                                          <p:attrName>style.rotation</p:attrName>
                                        </p:attrNameLst>
                                      </p:cBhvr>
                                      <p:tavLst>
                                        <p:tav tm="0">
                                          <p:val>
                                            <p:fltVal val="90"/>
                                          </p:val>
                                        </p:tav>
                                        <p:tav tm="100000">
                                          <p:val>
                                            <p:fltVal val="0"/>
                                          </p:val>
                                        </p:tav>
                                      </p:tavLst>
                                    </p:anim>
                                    <p:animEffect transition="in" filter="fade">
                                      <p:cBhvr>
                                        <p:cTn id="174" dur="750"/>
                                        <p:tgtEl>
                                          <p:spTgt spid="39"/>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grpId="0" nodeType="clickEffect">
                                  <p:stCondLst>
                                    <p:cond delay="0"/>
                                  </p:stCondLst>
                                  <p:childTnLst>
                                    <p:set>
                                      <p:cBhvr>
                                        <p:cTn id="178" dur="1" fill="hold">
                                          <p:stCondLst>
                                            <p:cond delay="0"/>
                                          </p:stCondLst>
                                        </p:cTn>
                                        <p:tgtEl>
                                          <p:spTgt spid="6"/>
                                        </p:tgtEl>
                                        <p:attrNameLst>
                                          <p:attrName>style.visibility</p:attrName>
                                        </p:attrNameLst>
                                      </p:cBhvr>
                                      <p:to>
                                        <p:strVal val="visible"/>
                                      </p:to>
                                    </p:set>
                                    <p:animEffect transition="in" filter="wipe(left)">
                                      <p:cBhvr>
                                        <p:cTn id="179" dur="500"/>
                                        <p:tgtEl>
                                          <p:spTgt spid="6"/>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2" fill="hold" grpId="0" nodeType="clickEffect">
                                  <p:stCondLst>
                                    <p:cond delay="0"/>
                                  </p:stCondLst>
                                  <p:childTnLst>
                                    <p:set>
                                      <p:cBhvr>
                                        <p:cTn id="183" dur="1" fill="hold">
                                          <p:stCondLst>
                                            <p:cond delay="0"/>
                                          </p:stCondLst>
                                        </p:cTn>
                                        <p:tgtEl>
                                          <p:spTgt spid="14"/>
                                        </p:tgtEl>
                                        <p:attrNameLst>
                                          <p:attrName>style.visibility</p:attrName>
                                        </p:attrNameLst>
                                      </p:cBhvr>
                                      <p:to>
                                        <p:strVal val="visible"/>
                                      </p:to>
                                    </p:set>
                                    <p:animEffect transition="in" filter="wipe(right)">
                                      <p:cBhvr>
                                        <p:cTn id="184" dur="500"/>
                                        <p:tgtEl>
                                          <p:spTgt spid="14"/>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8" fill="hold" grpId="0" nodeType="clickEffect">
                                  <p:stCondLst>
                                    <p:cond delay="0"/>
                                  </p:stCondLst>
                                  <p:childTnLst>
                                    <p:set>
                                      <p:cBhvr>
                                        <p:cTn id="188" dur="1" fill="hold">
                                          <p:stCondLst>
                                            <p:cond delay="0"/>
                                          </p:stCondLst>
                                        </p:cTn>
                                        <p:tgtEl>
                                          <p:spTgt spid="17"/>
                                        </p:tgtEl>
                                        <p:attrNameLst>
                                          <p:attrName>style.visibility</p:attrName>
                                        </p:attrNameLst>
                                      </p:cBhvr>
                                      <p:to>
                                        <p:strVal val="visible"/>
                                      </p:to>
                                    </p:set>
                                    <p:animEffect transition="in" filter="wipe(left)">
                                      <p:cBhvr>
                                        <p:cTn id="189" dur="500"/>
                                        <p:tgtEl>
                                          <p:spTgt spid="17"/>
                                        </p:tgtEl>
                                      </p:cBhvr>
                                    </p:animEffect>
                                  </p:childTnLst>
                                </p:cTn>
                              </p:par>
                            </p:childTnLst>
                          </p:cTn>
                        </p:par>
                      </p:childTnLst>
                    </p:cTn>
                  </p:par>
                  <p:par>
                    <p:cTn id="190" fill="hold">
                      <p:stCondLst>
                        <p:cond delay="indefinite"/>
                      </p:stCondLst>
                      <p:childTnLst>
                        <p:par>
                          <p:cTn id="191" fill="hold">
                            <p:stCondLst>
                              <p:cond delay="0"/>
                            </p:stCondLst>
                            <p:childTnLst>
                              <p:par>
                                <p:cTn id="192" presetID="31" presetClass="entr" presetSubtype="0" fill="hold" grpId="0" nodeType="clickEffect">
                                  <p:stCondLst>
                                    <p:cond delay="0"/>
                                  </p:stCondLst>
                                  <p:childTnLst>
                                    <p:set>
                                      <p:cBhvr>
                                        <p:cTn id="193" dur="1" fill="hold">
                                          <p:stCondLst>
                                            <p:cond delay="0"/>
                                          </p:stCondLst>
                                        </p:cTn>
                                        <p:tgtEl>
                                          <p:spTgt spid="40"/>
                                        </p:tgtEl>
                                        <p:attrNameLst>
                                          <p:attrName>style.visibility</p:attrName>
                                        </p:attrNameLst>
                                      </p:cBhvr>
                                      <p:to>
                                        <p:strVal val="visible"/>
                                      </p:to>
                                    </p:set>
                                    <p:anim calcmode="lin" valueType="num">
                                      <p:cBhvr>
                                        <p:cTn id="194" dur="750" fill="hold"/>
                                        <p:tgtEl>
                                          <p:spTgt spid="40"/>
                                        </p:tgtEl>
                                        <p:attrNameLst>
                                          <p:attrName>ppt_w</p:attrName>
                                        </p:attrNameLst>
                                      </p:cBhvr>
                                      <p:tavLst>
                                        <p:tav tm="0">
                                          <p:val>
                                            <p:fltVal val="0"/>
                                          </p:val>
                                        </p:tav>
                                        <p:tav tm="100000">
                                          <p:val>
                                            <p:strVal val="#ppt_w"/>
                                          </p:val>
                                        </p:tav>
                                      </p:tavLst>
                                    </p:anim>
                                    <p:anim calcmode="lin" valueType="num">
                                      <p:cBhvr>
                                        <p:cTn id="195" dur="750" fill="hold"/>
                                        <p:tgtEl>
                                          <p:spTgt spid="40"/>
                                        </p:tgtEl>
                                        <p:attrNameLst>
                                          <p:attrName>ppt_h</p:attrName>
                                        </p:attrNameLst>
                                      </p:cBhvr>
                                      <p:tavLst>
                                        <p:tav tm="0">
                                          <p:val>
                                            <p:fltVal val="0"/>
                                          </p:val>
                                        </p:tav>
                                        <p:tav tm="100000">
                                          <p:val>
                                            <p:strVal val="#ppt_h"/>
                                          </p:val>
                                        </p:tav>
                                      </p:tavLst>
                                    </p:anim>
                                    <p:anim calcmode="lin" valueType="num">
                                      <p:cBhvr>
                                        <p:cTn id="196" dur="750" fill="hold"/>
                                        <p:tgtEl>
                                          <p:spTgt spid="40"/>
                                        </p:tgtEl>
                                        <p:attrNameLst>
                                          <p:attrName>style.rotation</p:attrName>
                                        </p:attrNameLst>
                                      </p:cBhvr>
                                      <p:tavLst>
                                        <p:tav tm="0">
                                          <p:val>
                                            <p:fltVal val="90"/>
                                          </p:val>
                                        </p:tav>
                                        <p:tav tm="100000">
                                          <p:val>
                                            <p:fltVal val="0"/>
                                          </p:val>
                                        </p:tav>
                                      </p:tavLst>
                                    </p:anim>
                                    <p:animEffect transition="in" filter="fade">
                                      <p:cBhvr>
                                        <p:cTn id="197" dur="750"/>
                                        <p:tgtEl>
                                          <p:spTgt spid="40"/>
                                        </p:tgtEl>
                                      </p:cBhvr>
                                    </p:animEffect>
                                  </p:childTnLst>
                                </p:cTn>
                              </p:par>
                            </p:childTnLst>
                          </p:cTn>
                        </p:par>
                      </p:childTnLst>
                    </p:cTn>
                  </p:par>
                  <p:par>
                    <p:cTn id="198" fill="hold">
                      <p:stCondLst>
                        <p:cond delay="indefinite"/>
                      </p:stCondLst>
                      <p:childTnLst>
                        <p:par>
                          <p:cTn id="199" fill="hold">
                            <p:stCondLst>
                              <p:cond delay="0"/>
                            </p:stCondLst>
                            <p:childTnLst>
                              <p:par>
                                <p:cTn id="200" presetID="31" presetClass="entr" presetSubtype="0" fill="hold" grpId="0" nodeType="clickEffect">
                                  <p:stCondLst>
                                    <p:cond delay="0"/>
                                  </p:stCondLst>
                                  <p:childTnLst>
                                    <p:set>
                                      <p:cBhvr>
                                        <p:cTn id="201" dur="1" fill="hold">
                                          <p:stCondLst>
                                            <p:cond delay="0"/>
                                          </p:stCondLst>
                                        </p:cTn>
                                        <p:tgtEl>
                                          <p:spTgt spid="50"/>
                                        </p:tgtEl>
                                        <p:attrNameLst>
                                          <p:attrName>style.visibility</p:attrName>
                                        </p:attrNameLst>
                                      </p:cBhvr>
                                      <p:to>
                                        <p:strVal val="visible"/>
                                      </p:to>
                                    </p:set>
                                    <p:anim calcmode="lin" valueType="num">
                                      <p:cBhvr>
                                        <p:cTn id="202" dur="750" fill="hold"/>
                                        <p:tgtEl>
                                          <p:spTgt spid="50"/>
                                        </p:tgtEl>
                                        <p:attrNameLst>
                                          <p:attrName>ppt_w</p:attrName>
                                        </p:attrNameLst>
                                      </p:cBhvr>
                                      <p:tavLst>
                                        <p:tav tm="0">
                                          <p:val>
                                            <p:fltVal val="0"/>
                                          </p:val>
                                        </p:tav>
                                        <p:tav tm="100000">
                                          <p:val>
                                            <p:strVal val="#ppt_w"/>
                                          </p:val>
                                        </p:tav>
                                      </p:tavLst>
                                    </p:anim>
                                    <p:anim calcmode="lin" valueType="num">
                                      <p:cBhvr>
                                        <p:cTn id="203" dur="750" fill="hold"/>
                                        <p:tgtEl>
                                          <p:spTgt spid="50"/>
                                        </p:tgtEl>
                                        <p:attrNameLst>
                                          <p:attrName>ppt_h</p:attrName>
                                        </p:attrNameLst>
                                      </p:cBhvr>
                                      <p:tavLst>
                                        <p:tav tm="0">
                                          <p:val>
                                            <p:fltVal val="0"/>
                                          </p:val>
                                        </p:tav>
                                        <p:tav tm="100000">
                                          <p:val>
                                            <p:strVal val="#ppt_h"/>
                                          </p:val>
                                        </p:tav>
                                      </p:tavLst>
                                    </p:anim>
                                    <p:anim calcmode="lin" valueType="num">
                                      <p:cBhvr>
                                        <p:cTn id="204" dur="750" fill="hold"/>
                                        <p:tgtEl>
                                          <p:spTgt spid="50"/>
                                        </p:tgtEl>
                                        <p:attrNameLst>
                                          <p:attrName>style.rotation</p:attrName>
                                        </p:attrNameLst>
                                      </p:cBhvr>
                                      <p:tavLst>
                                        <p:tav tm="0">
                                          <p:val>
                                            <p:fltVal val="90"/>
                                          </p:val>
                                        </p:tav>
                                        <p:tav tm="100000">
                                          <p:val>
                                            <p:fltVal val="0"/>
                                          </p:val>
                                        </p:tav>
                                      </p:tavLst>
                                    </p:anim>
                                    <p:animEffect transition="in" filter="fade">
                                      <p:cBhvr>
                                        <p:cTn id="205" dur="750"/>
                                        <p:tgtEl>
                                          <p:spTgt spid="50"/>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2" fill="hold" grpId="0" nodeType="clickEffect">
                                  <p:stCondLst>
                                    <p:cond delay="0"/>
                                  </p:stCondLst>
                                  <p:childTnLst>
                                    <p:set>
                                      <p:cBhvr>
                                        <p:cTn id="209" dur="1" fill="hold">
                                          <p:stCondLst>
                                            <p:cond delay="0"/>
                                          </p:stCondLst>
                                        </p:cTn>
                                        <p:tgtEl>
                                          <p:spTgt spid="45"/>
                                        </p:tgtEl>
                                        <p:attrNameLst>
                                          <p:attrName>style.visibility</p:attrName>
                                        </p:attrNameLst>
                                      </p:cBhvr>
                                      <p:to>
                                        <p:strVal val="visible"/>
                                      </p:to>
                                    </p:set>
                                    <p:animEffect transition="in" filter="wipe(right)">
                                      <p:cBhvr>
                                        <p:cTn id="210" dur="500"/>
                                        <p:tgtEl>
                                          <p:spTgt spid="45"/>
                                        </p:tgtEl>
                                      </p:cBhvr>
                                    </p:animEffect>
                                  </p:childTnLst>
                                </p:cTn>
                              </p:par>
                            </p:childTnLst>
                          </p:cTn>
                        </p:par>
                        <p:par>
                          <p:cTn id="211" fill="hold">
                            <p:stCondLst>
                              <p:cond delay="500"/>
                            </p:stCondLst>
                            <p:childTnLst>
                              <p:par>
                                <p:cTn id="212" presetID="22" presetClass="entr" presetSubtype="2" fill="hold" grpId="0" nodeType="afterEffect">
                                  <p:stCondLst>
                                    <p:cond delay="0"/>
                                  </p:stCondLst>
                                  <p:childTnLst>
                                    <p:set>
                                      <p:cBhvr>
                                        <p:cTn id="213" dur="1" fill="hold">
                                          <p:stCondLst>
                                            <p:cond delay="0"/>
                                          </p:stCondLst>
                                        </p:cTn>
                                        <p:tgtEl>
                                          <p:spTgt spid="51"/>
                                        </p:tgtEl>
                                        <p:attrNameLst>
                                          <p:attrName>style.visibility</p:attrName>
                                        </p:attrNameLst>
                                      </p:cBhvr>
                                      <p:to>
                                        <p:strVal val="visible"/>
                                      </p:to>
                                    </p:set>
                                    <p:animEffect transition="in" filter="wipe(right)">
                                      <p:cBhvr>
                                        <p:cTn id="21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2" grpId="0" animBg="1"/>
      <p:bldP spid="23" grpId="0" animBg="1"/>
      <p:bldP spid="24" grpId="0" animBg="1"/>
      <p:bldP spid="25" grpId="0" animBg="1"/>
      <p:bldP spid="5" grpId="0" animBg="1"/>
      <p:bldP spid="27" grpId="0" animBg="1"/>
      <p:bldP spid="28" grpId="0" animBg="1"/>
      <p:bldP spid="29" grpId="0" animBg="1"/>
      <p:bldP spid="30" grpId="0" animBg="1"/>
      <p:bldP spid="34" grpId="0" animBg="1"/>
      <p:bldP spid="35" grpId="0" animBg="1"/>
      <p:bldP spid="36" grpId="0" animBg="1"/>
      <p:bldP spid="37" grpId="0" animBg="1"/>
      <p:bldP spid="38" grpId="0" animBg="1"/>
      <p:bldP spid="14" grpId="0" animBg="1"/>
      <p:bldP spid="40" grpId="0" animBg="1"/>
      <p:bldP spid="17" grpId="0" animBg="1"/>
      <p:bldP spid="46" grpId="0" animBg="1"/>
      <p:bldP spid="48" grpId="0" animBg="1"/>
      <p:bldP spid="49" grpId="0" animBg="1"/>
      <p:bldP spid="50" grpId="0" animBg="1"/>
      <p:bldP spid="45" grpId="0" animBg="1"/>
      <p:bldP spid="51" grpId="0" animBg="1"/>
      <p:bldP spid="39"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C6C36119-0B13-4389-BC46-499208D6FA4B}"/>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29	</a:t>
            </a:r>
            <a:r>
              <a:rPr lang="nl-NL" sz="2000" dirty="0" err="1">
                <a:latin typeface="Calibri" panose="020F0502020204030204" pitchFamily="34" charset="0"/>
              </a:rPr>
              <a:t>Illam</a:t>
            </a:r>
            <a:r>
              <a:rPr lang="nl-NL" sz="2000" dirty="0">
                <a:latin typeface="Calibri" panose="020F0502020204030204" pitchFamily="34" charset="0"/>
              </a:rPr>
              <a:t> </a:t>
            </a:r>
            <a:r>
              <a:rPr lang="nl-NL" sz="2000" dirty="0" err="1">
                <a:latin typeface="Calibri" panose="020F0502020204030204" pitchFamily="34" charset="0"/>
              </a:rPr>
              <a:t>priorem</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facta </a:t>
            </a:r>
            <a:r>
              <a:rPr lang="nl-NL" sz="2000" dirty="0" err="1">
                <a:latin typeface="Calibri" panose="020F0502020204030204" pitchFamily="34" charset="0"/>
              </a:rPr>
              <a:t>est</a:t>
            </a:r>
            <a:r>
              <a:rPr lang="nl-NL" sz="2000" dirty="0">
                <a:latin typeface="Calibri" panose="020F0502020204030204" pitchFamily="34" charset="0"/>
              </a:rPr>
              <a:t> in </a:t>
            </a:r>
            <a:r>
              <a:rPr lang="nl-NL" sz="2000" dirty="0" err="1">
                <a:latin typeface="Calibri" panose="020F0502020204030204" pitchFamily="34" charset="0"/>
              </a:rPr>
              <a:t>eos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30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arma</a:t>
            </a:r>
            <a:r>
              <a:rPr lang="nl-NL" sz="2000" dirty="0">
                <a:latin typeface="Calibri" panose="020F0502020204030204" pitchFamily="34" charset="0"/>
              </a:rPr>
              <a:t> </a:t>
            </a:r>
            <a:r>
              <a:rPr lang="nl-NL" sz="2000" dirty="0" err="1">
                <a:latin typeface="Calibri" panose="020F0502020204030204" pitchFamily="34" charset="0"/>
              </a:rPr>
              <a:t>capere</a:t>
            </a:r>
            <a:r>
              <a:rPr lang="nl-NL" sz="2000" dirty="0">
                <a:latin typeface="Calibri" panose="020F0502020204030204" pitchFamily="34" charset="0"/>
              </a:rPr>
              <a:t> </a:t>
            </a:r>
            <a:r>
              <a:rPr lang="nl-NL" sz="2000" dirty="0" err="1">
                <a:latin typeface="Calibri" panose="020F0502020204030204" pitchFamily="34" charset="0"/>
              </a:rPr>
              <a:t>potuerunt</a:t>
            </a:r>
            <a:r>
              <a:rPr lang="nl-NL" sz="2000" dirty="0">
                <a:latin typeface="Calibri" panose="020F0502020204030204" pitchFamily="34" charset="0"/>
              </a:rPr>
              <a:t> </a:t>
            </a:r>
            <a:r>
              <a:rPr lang="nl-NL" sz="2000" dirty="0" err="1">
                <a:latin typeface="Calibri" panose="020F0502020204030204" pitchFamily="34" charset="0"/>
              </a:rPr>
              <a:t>tamen</a:t>
            </a:r>
            <a:r>
              <a:rPr lang="nl-NL" sz="2000" dirty="0">
                <a:latin typeface="Calibri" panose="020F0502020204030204" pitchFamily="34" charset="0"/>
              </a:rPr>
              <a:t> </a:t>
            </a:r>
            <a:r>
              <a:rPr lang="nl-NL" sz="2000" dirty="0" err="1">
                <a:latin typeface="Calibri" panose="020F0502020204030204" pitchFamily="34" charset="0"/>
              </a:rPr>
              <a:t>senatus</a:t>
            </a:r>
            <a:r>
              <a:rPr lang="nl-NL" sz="2000" dirty="0">
                <a:latin typeface="Calibri" panose="020F0502020204030204" pitchFamily="34" charset="0"/>
              </a:rPr>
              <a:t> </a:t>
            </a:r>
            <a:r>
              <a:rPr lang="nl-NL" sz="2000" dirty="0" err="1">
                <a:latin typeface="Calibri" panose="020F0502020204030204" pitchFamily="34" charset="0"/>
              </a:rPr>
              <a:t>suscipere</a:t>
            </a:r>
            <a:r>
              <a:rPr lang="nl-NL" sz="2000" dirty="0">
                <a:latin typeface="Calibri" panose="020F0502020204030204" pitchFamily="34" charset="0"/>
              </a:rPr>
              <a:t> </a:t>
            </a:r>
            <a:r>
              <a:rPr lang="nl-NL" sz="2000" dirty="0" err="1">
                <a:latin typeface="Calibri" panose="020F0502020204030204" pitchFamily="34" charset="0"/>
              </a:rPr>
              <a:t>noluit</a:t>
            </a:r>
            <a:r>
              <a:rPr lang="nl-NL" sz="2000" dirty="0">
                <a:latin typeface="Calibri" panose="020F0502020204030204" pitchFamily="34" charset="0"/>
              </a:rPr>
              <a:t>, ne </a:t>
            </a:r>
            <a:r>
              <a:rPr lang="nl-NL" sz="2000" dirty="0" err="1">
                <a:latin typeface="Calibri" panose="020F0502020204030204" pitchFamily="34" charset="0"/>
              </a:rPr>
              <a:t>quid</a:t>
            </a:r>
            <a:r>
              <a:rPr lang="nl-NL" sz="2000" dirty="0">
                <a:latin typeface="Calibri" panose="020F0502020204030204" pitchFamily="34" charset="0"/>
              </a:rPr>
              <a:t> </a:t>
            </a:r>
            <a:r>
              <a:rPr lang="nl-NL" sz="2000" dirty="0" err="1">
                <a:latin typeface="Calibri" panose="020F0502020204030204" pitchFamily="34" charset="0"/>
              </a:rPr>
              <a:t>acrius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31	</a:t>
            </a:r>
            <a:r>
              <a:rPr lang="nl-NL" sz="2000" dirty="0" err="1">
                <a:latin typeface="Calibri" panose="020F0502020204030204" pitchFamily="34" charset="0"/>
              </a:rPr>
              <a:t>quam</a:t>
            </a:r>
            <a:r>
              <a:rPr lang="nl-NL" sz="2000" dirty="0">
                <a:latin typeface="Calibri" panose="020F0502020204030204" pitchFamily="34" charset="0"/>
              </a:rPr>
              <a:t> more </a:t>
            </a:r>
            <a:r>
              <a:rPr lang="nl-NL" sz="2000" dirty="0" err="1">
                <a:latin typeface="Calibri" panose="020F0502020204030204" pitchFamily="34" charset="0"/>
              </a:rPr>
              <a:t>maiorum</a:t>
            </a:r>
            <a:r>
              <a:rPr lang="nl-NL" sz="2000" dirty="0">
                <a:latin typeface="Calibri" panose="020F0502020204030204" pitchFamily="34" charset="0"/>
              </a:rPr>
              <a:t> </a:t>
            </a:r>
            <a:r>
              <a:rPr lang="nl-NL" sz="2000" dirty="0" err="1">
                <a:latin typeface="Calibri" panose="020F0502020204030204" pitchFamily="34" charset="0"/>
              </a:rPr>
              <a:t>comparatum</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publico</a:t>
            </a:r>
            <a:r>
              <a:rPr lang="nl-NL" sz="2000" dirty="0">
                <a:latin typeface="Calibri" panose="020F0502020204030204" pitchFamily="34" charset="0"/>
              </a:rPr>
              <a:t> </a:t>
            </a:r>
            <a:r>
              <a:rPr lang="nl-NL" sz="2000" dirty="0" err="1">
                <a:latin typeface="Calibri" panose="020F0502020204030204" pitchFamily="34" charset="0"/>
              </a:rPr>
              <a:t>consilio</a:t>
            </a:r>
            <a:r>
              <a:rPr lang="nl-NL" sz="2000" dirty="0">
                <a:latin typeface="Calibri" panose="020F0502020204030204" pitchFamily="34" charset="0"/>
              </a:rPr>
              <a:t> factum </a:t>
            </a:r>
            <a:r>
              <a:rPr lang="nl-NL" sz="2000" dirty="0" err="1">
                <a:latin typeface="Calibri" panose="020F0502020204030204" pitchFamily="34" charset="0"/>
              </a:rPr>
              <a:t>videretur</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32	</a:t>
            </a:r>
            <a:r>
              <a:rPr lang="nl-NL" sz="2000" dirty="0" err="1">
                <a:latin typeface="Calibri" panose="020F0502020204030204" pitchFamily="34" charset="0"/>
              </a:rPr>
              <a:t>hanc</a:t>
            </a:r>
            <a:r>
              <a:rPr lang="nl-NL" sz="2000" dirty="0">
                <a:latin typeface="Calibri" panose="020F0502020204030204" pitchFamily="34" charset="0"/>
              </a:rPr>
              <a:t> </a:t>
            </a:r>
            <a:r>
              <a:rPr lang="nl-NL" sz="2000" dirty="0" err="1">
                <a:latin typeface="Calibri" panose="020F0502020204030204" pitchFamily="34" charset="0"/>
              </a:rPr>
              <a:t>vero</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ad </a:t>
            </a:r>
            <a:r>
              <a:rPr lang="nl-NL" sz="2000" dirty="0" err="1">
                <a:latin typeface="Calibri" panose="020F0502020204030204" pitchFamily="34" charset="0"/>
              </a:rPr>
              <a:t>eorum</a:t>
            </a:r>
            <a:r>
              <a:rPr lang="nl-NL" sz="2000" dirty="0">
                <a:latin typeface="Calibri" panose="020F0502020204030204" pitchFamily="34" charset="0"/>
              </a:rPr>
              <a:t> </a:t>
            </a:r>
            <a:r>
              <a:rPr lang="nl-NL" sz="2000" dirty="0" err="1">
                <a:latin typeface="Calibri" panose="020F0502020204030204" pitchFamily="34" charset="0"/>
              </a:rPr>
              <a:t>liberos</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ad </a:t>
            </a:r>
            <a:r>
              <a:rPr lang="nl-NL" sz="2000" dirty="0" err="1">
                <a:latin typeface="Calibri" panose="020F0502020204030204" pitchFamily="34" charset="0"/>
              </a:rPr>
              <a:t>infantium</a:t>
            </a:r>
            <a:r>
              <a:rPr lang="nl-NL" sz="2000" dirty="0">
                <a:latin typeface="Calibri" panose="020F0502020204030204" pitchFamily="34" charset="0"/>
              </a:rPr>
              <a:t> </a:t>
            </a:r>
            <a:r>
              <a:rPr lang="nl-NL" sz="2000" dirty="0" err="1">
                <a:latin typeface="Calibri" panose="020F0502020204030204" pitchFamily="34" charset="0"/>
              </a:rPr>
              <a:t>puerorum</a:t>
            </a:r>
            <a:r>
              <a:rPr lang="nl-NL" sz="2000" dirty="0">
                <a:latin typeface="Calibri" panose="020F0502020204030204" pitchFamily="34" charset="0"/>
              </a:rPr>
              <a:t> </a:t>
            </a:r>
            <a:r>
              <a:rPr lang="nl-NL" sz="2000" dirty="0" err="1">
                <a:latin typeface="Calibri" panose="020F0502020204030204" pitchFamily="34" charset="0"/>
              </a:rPr>
              <a:t>incunabula</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33	</a:t>
            </a:r>
            <a:r>
              <a:rPr lang="nl-NL" sz="2000" dirty="0" err="1">
                <a:latin typeface="Calibri" panose="020F0502020204030204" pitchFamily="34" charset="0"/>
              </a:rPr>
              <a:t>pertinet</a:t>
            </a:r>
            <a:r>
              <a:rPr lang="nl-NL" sz="2000" dirty="0">
                <a:latin typeface="Calibri" panose="020F0502020204030204" pitchFamily="34" charset="0"/>
              </a:rPr>
              <a:t> </a:t>
            </a:r>
            <a:r>
              <a:rPr lang="nl-NL" sz="2000" dirty="0" err="1">
                <a:latin typeface="Calibri" panose="020F0502020204030204" pitchFamily="34" charset="0"/>
              </a:rPr>
              <a:t>nisi</a:t>
            </a:r>
            <a:r>
              <a:rPr lang="nl-NL" sz="2000" dirty="0">
                <a:latin typeface="Calibri" panose="020F0502020204030204" pitchFamily="34" charset="0"/>
              </a:rPr>
              <a:t> hoc </a:t>
            </a:r>
            <a:r>
              <a:rPr lang="nl-NL" sz="2000" dirty="0" err="1">
                <a:latin typeface="Calibri" panose="020F0502020204030204" pitchFamily="34" charset="0"/>
              </a:rPr>
              <a:t>iudicio</a:t>
            </a:r>
            <a:r>
              <a:rPr lang="nl-NL" sz="2000" dirty="0">
                <a:latin typeface="Calibri" panose="020F0502020204030204" pitchFamily="34" charset="0"/>
              </a:rPr>
              <a:t> a </a:t>
            </a:r>
            <a:r>
              <a:rPr lang="nl-NL" sz="2000" dirty="0" err="1">
                <a:latin typeface="Calibri" panose="020F0502020204030204" pitchFamily="34" charset="0"/>
              </a:rPr>
              <a:t>vobis</a:t>
            </a:r>
            <a:r>
              <a:rPr lang="nl-NL" sz="2000" dirty="0">
                <a:latin typeface="Calibri" panose="020F0502020204030204" pitchFamily="34" charset="0"/>
              </a:rPr>
              <a:t> </a:t>
            </a:r>
            <a:r>
              <a:rPr lang="nl-NL" sz="2000" dirty="0" err="1">
                <a:latin typeface="Calibri" panose="020F0502020204030204" pitchFamily="34" charset="0"/>
              </a:rPr>
              <a:t>reicitis</a:t>
            </a:r>
            <a:r>
              <a:rPr lang="nl-NL" sz="2000" dirty="0">
                <a:latin typeface="Calibri" panose="020F0502020204030204" pitchFamily="34" charset="0"/>
              </a:rPr>
              <a:t> et </a:t>
            </a:r>
            <a:r>
              <a:rPr lang="nl-NL" sz="2000" dirty="0" err="1">
                <a:latin typeface="Calibri" panose="020F0502020204030204" pitchFamily="34" charset="0"/>
              </a:rPr>
              <a:t>aspernamini</a:t>
            </a:r>
            <a:r>
              <a:rPr lang="nl-NL" sz="2000" dirty="0">
                <a:latin typeface="Calibri" panose="020F0502020204030204" pitchFamily="34" charset="0"/>
              </a:rPr>
              <a:t>, </a:t>
            </a:r>
            <a:r>
              <a:rPr lang="nl-NL" sz="2000" dirty="0" err="1">
                <a:latin typeface="Calibri" panose="020F0502020204030204" pitchFamily="34" charset="0"/>
              </a:rPr>
              <a:t>videte</a:t>
            </a:r>
            <a:r>
              <a:rPr lang="nl-NL" sz="2000" dirty="0">
                <a:latin typeface="Calibri" panose="020F0502020204030204" pitchFamily="34" charset="0"/>
              </a:rPr>
              <a:t> per deos</a:t>
            </a:r>
          </a:p>
          <a:p>
            <a:pPr>
              <a:spcAft>
                <a:spcPts val="3600"/>
              </a:spcAft>
              <a:tabLst>
                <a:tab pos="539750" algn="l"/>
              </a:tabLst>
            </a:pPr>
            <a:r>
              <a:rPr lang="nl-NL" sz="2000" dirty="0">
                <a:latin typeface="Calibri" panose="020F0502020204030204" pitchFamily="34" charset="0"/>
              </a:rPr>
              <a:t>34	</a:t>
            </a:r>
            <a:r>
              <a:rPr lang="nl-NL" sz="2000" dirty="0" err="1">
                <a:latin typeface="Calibri" panose="020F0502020204030204" pitchFamily="34" charset="0"/>
              </a:rPr>
              <a:t>immortales</a:t>
            </a:r>
            <a:r>
              <a:rPr lang="nl-NL" sz="2000" dirty="0">
                <a:latin typeface="Calibri" panose="020F0502020204030204" pitchFamily="34" charset="0"/>
              </a:rPr>
              <a:t>! quem in </a:t>
            </a:r>
            <a:r>
              <a:rPr lang="nl-NL" sz="2000" dirty="0" err="1">
                <a:latin typeface="Calibri" panose="020F0502020204030204" pitchFamily="34" charset="0"/>
              </a:rPr>
              <a:t>locum</a:t>
            </a:r>
            <a:r>
              <a:rPr lang="nl-NL" sz="2000" dirty="0">
                <a:latin typeface="Calibri" panose="020F0502020204030204" pitchFamily="34" charset="0"/>
              </a:rPr>
              <a:t> rem </a:t>
            </a:r>
            <a:r>
              <a:rPr lang="nl-NL" sz="2000" dirty="0" err="1">
                <a:latin typeface="Calibri" panose="020F0502020204030204" pitchFamily="34" charset="0"/>
              </a:rPr>
              <a:t>publicam</a:t>
            </a:r>
            <a:r>
              <a:rPr lang="nl-NL" sz="2000" dirty="0">
                <a:latin typeface="Calibri" panose="020F0502020204030204" pitchFamily="34" charset="0"/>
              </a:rPr>
              <a:t> </a:t>
            </a:r>
            <a:r>
              <a:rPr lang="nl-NL" sz="2000" dirty="0" err="1">
                <a:latin typeface="Calibri" panose="020F0502020204030204" pitchFamily="34" charset="0"/>
              </a:rPr>
              <a:t>perventuram</a:t>
            </a:r>
            <a:r>
              <a:rPr lang="nl-NL" sz="2000" dirty="0">
                <a:latin typeface="Calibri" panose="020F0502020204030204" pitchFamily="34" charset="0"/>
              </a:rPr>
              <a:t> </a:t>
            </a:r>
            <a:r>
              <a:rPr lang="nl-NL" sz="2000" dirty="0" err="1">
                <a:latin typeface="Calibri" panose="020F0502020204030204" pitchFamily="34" charset="0"/>
              </a:rPr>
              <a:t>putetis</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BF3D7D2E-3EE6-43F8-9CEB-F17954CB66B7}"/>
              </a:ext>
            </a:extLst>
          </p:cNvPr>
          <p:cNvCxnSpPr/>
          <p:nvPr/>
        </p:nvCxnSpPr>
        <p:spPr bwMode="auto">
          <a:xfrm>
            <a:off x="7518272" y="516600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97E57966-9045-4CB8-9128-79AE5B9589E2}"/>
              </a:ext>
            </a:extLst>
          </p:cNvPr>
          <p:cNvCxnSpPr>
            <a:cxnSpLocks/>
          </p:cNvCxnSpPr>
          <p:nvPr/>
        </p:nvCxnSpPr>
        <p:spPr bwMode="auto">
          <a:xfrm>
            <a:off x="2973264" y="1805544"/>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0315CF04-9E22-48D1-A8DA-945C2DF0B16F}"/>
              </a:ext>
            </a:extLst>
          </p:cNvPr>
          <p:cNvCxnSpPr>
            <a:cxnSpLocks/>
          </p:cNvCxnSpPr>
          <p:nvPr/>
        </p:nvCxnSpPr>
        <p:spPr bwMode="auto">
          <a:xfrm>
            <a:off x="1908000" y="2587208"/>
            <a:ext cx="64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82307D80-6A62-4BA8-8DC8-2C50942CF636}"/>
              </a:ext>
            </a:extLst>
          </p:cNvPr>
          <p:cNvCxnSpPr>
            <a:cxnSpLocks/>
          </p:cNvCxnSpPr>
          <p:nvPr/>
        </p:nvCxnSpPr>
        <p:spPr bwMode="auto">
          <a:xfrm>
            <a:off x="2647904" y="2587208"/>
            <a:ext cx="102217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a16="http://schemas.microsoft.com/office/drawing/2014/main" id="{7930B5EA-A54F-46CD-BEFA-E8C396239462}"/>
              </a:ext>
            </a:extLst>
          </p:cNvPr>
          <p:cNvCxnSpPr>
            <a:cxnSpLocks/>
          </p:cNvCxnSpPr>
          <p:nvPr/>
        </p:nvCxnSpPr>
        <p:spPr bwMode="auto">
          <a:xfrm>
            <a:off x="5353664" y="2592162"/>
            <a:ext cx="96204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chte verbindingslijn 15">
            <a:extLst>
              <a:ext uri="{FF2B5EF4-FFF2-40B4-BE49-F238E27FC236}">
                <a16:creationId xmlns:a16="http://schemas.microsoft.com/office/drawing/2014/main" id="{67C08838-33CF-4DBA-BBEC-E901AD79D8E1}"/>
              </a:ext>
            </a:extLst>
          </p:cNvPr>
          <p:cNvCxnSpPr>
            <a:cxnSpLocks/>
          </p:cNvCxnSpPr>
          <p:nvPr/>
        </p:nvCxnSpPr>
        <p:spPr bwMode="auto">
          <a:xfrm>
            <a:off x="6375840" y="2587208"/>
            <a:ext cx="60128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a16="http://schemas.microsoft.com/office/drawing/2014/main" id="{1D6E9B86-4547-48D5-87E1-2B97661610EE}"/>
              </a:ext>
            </a:extLst>
          </p:cNvPr>
          <p:cNvCxnSpPr>
            <a:cxnSpLocks/>
          </p:cNvCxnSpPr>
          <p:nvPr/>
        </p:nvCxnSpPr>
        <p:spPr bwMode="auto">
          <a:xfrm>
            <a:off x="3158992" y="3348000"/>
            <a:ext cx="16535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Rechte verbindingslijn 19">
            <a:extLst>
              <a:ext uri="{FF2B5EF4-FFF2-40B4-BE49-F238E27FC236}">
                <a16:creationId xmlns:a16="http://schemas.microsoft.com/office/drawing/2014/main" id="{3428C23A-0DBB-4C15-8F46-6838B942296B}"/>
              </a:ext>
            </a:extLst>
          </p:cNvPr>
          <p:cNvCxnSpPr>
            <a:cxnSpLocks/>
          </p:cNvCxnSpPr>
          <p:nvPr/>
        </p:nvCxnSpPr>
        <p:spPr bwMode="auto">
          <a:xfrm>
            <a:off x="6556225" y="3348000"/>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62">
            <a:extLst>
              <a:ext uri="{FF2B5EF4-FFF2-40B4-BE49-F238E27FC236}">
                <a16:creationId xmlns:a16="http://schemas.microsoft.com/office/drawing/2014/main" id="{87E9CE8A-AC20-4B70-801D-053CB49811C6}"/>
              </a:ext>
            </a:extLst>
          </p:cNvPr>
          <p:cNvSpPr/>
          <p:nvPr/>
        </p:nvSpPr>
        <p:spPr>
          <a:xfrm>
            <a:off x="6733481" y="2767786"/>
            <a:ext cx="365485" cy="338554"/>
          </a:xfrm>
          <a:prstGeom prst="rect">
            <a:avLst/>
          </a:prstGeom>
        </p:spPr>
        <p:txBody>
          <a:bodyPr wrap="none" lIns="0" rIns="0">
            <a:spAutoFit/>
          </a:bodyPr>
          <a:lstStyle/>
          <a:p>
            <a:pPr algn="ctr"/>
            <a:r>
              <a:rPr lang="nl-NL" sz="1600" dirty="0" err="1">
                <a:solidFill>
                  <a:srgbClr val="CC0000"/>
                </a:solidFill>
              </a:rPr>
              <a:t>esse</a:t>
            </a:r>
            <a:endParaRPr lang="nl-NL" sz="1600" dirty="0">
              <a:solidFill>
                <a:srgbClr val="CC0000"/>
              </a:solidFill>
            </a:endParaRPr>
          </a:p>
        </p:txBody>
      </p:sp>
      <p:cxnSp>
        <p:nvCxnSpPr>
          <p:cNvPr id="23" name="Rechte verbindingslijn 22">
            <a:extLst>
              <a:ext uri="{FF2B5EF4-FFF2-40B4-BE49-F238E27FC236}">
                <a16:creationId xmlns:a16="http://schemas.microsoft.com/office/drawing/2014/main" id="{8382403E-5746-4904-9032-46ED2E021188}"/>
              </a:ext>
            </a:extLst>
          </p:cNvPr>
          <p:cNvCxnSpPr>
            <a:cxnSpLocks/>
          </p:cNvCxnSpPr>
          <p:nvPr/>
        </p:nvCxnSpPr>
        <p:spPr bwMode="auto">
          <a:xfrm>
            <a:off x="7399606" y="3348000"/>
            <a:ext cx="84020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echte verbindingslijn 24">
            <a:extLst>
              <a:ext uri="{FF2B5EF4-FFF2-40B4-BE49-F238E27FC236}">
                <a16:creationId xmlns:a16="http://schemas.microsoft.com/office/drawing/2014/main" id="{1B2F6EEF-D3C0-44AF-A71E-8A0E05936D2D}"/>
              </a:ext>
            </a:extLst>
          </p:cNvPr>
          <p:cNvCxnSpPr>
            <a:cxnSpLocks/>
          </p:cNvCxnSpPr>
          <p:nvPr/>
        </p:nvCxnSpPr>
        <p:spPr bwMode="auto">
          <a:xfrm>
            <a:off x="904192" y="4872072"/>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echte verbindingslijn 26">
            <a:extLst>
              <a:ext uri="{FF2B5EF4-FFF2-40B4-BE49-F238E27FC236}">
                <a16:creationId xmlns:a16="http://schemas.microsoft.com/office/drawing/2014/main" id="{D21FFD28-2C21-4EF4-9271-8F4243B66BF3}"/>
              </a:ext>
            </a:extLst>
          </p:cNvPr>
          <p:cNvCxnSpPr>
            <a:cxnSpLocks/>
          </p:cNvCxnSpPr>
          <p:nvPr/>
        </p:nvCxnSpPr>
        <p:spPr bwMode="auto">
          <a:xfrm>
            <a:off x="4151104" y="4872072"/>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echte verbindingslijn 28">
            <a:extLst>
              <a:ext uri="{FF2B5EF4-FFF2-40B4-BE49-F238E27FC236}">
                <a16:creationId xmlns:a16="http://schemas.microsoft.com/office/drawing/2014/main" id="{5BAE9DC8-6A23-4DEE-973B-1CBA1D21D518}"/>
              </a:ext>
            </a:extLst>
          </p:cNvPr>
          <p:cNvCxnSpPr>
            <a:cxnSpLocks/>
          </p:cNvCxnSpPr>
          <p:nvPr/>
        </p:nvCxnSpPr>
        <p:spPr bwMode="auto">
          <a:xfrm>
            <a:off x="5173280" y="4872072"/>
            <a:ext cx="12626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9894F447-6445-475E-9C39-FEA8D691BBA4}"/>
              </a:ext>
            </a:extLst>
          </p:cNvPr>
          <p:cNvCxnSpPr>
            <a:cxnSpLocks/>
          </p:cNvCxnSpPr>
          <p:nvPr/>
        </p:nvCxnSpPr>
        <p:spPr bwMode="auto">
          <a:xfrm>
            <a:off x="6588000" y="4872072"/>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D365985D-D62A-4B88-B027-66111C7C14D1}"/>
              </a:ext>
            </a:extLst>
          </p:cNvPr>
          <p:cNvCxnSpPr>
            <a:cxnSpLocks/>
          </p:cNvCxnSpPr>
          <p:nvPr/>
        </p:nvCxnSpPr>
        <p:spPr bwMode="auto">
          <a:xfrm>
            <a:off x="5328000" y="5616000"/>
            <a:ext cx="132281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Rectangle 62">
            <a:extLst>
              <a:ext uri="{FF2B5EF4-FFF2-40B4-BE49-F238E27FC236}">
                <a16:creationId xmlns:a16="http://schemas.microsoft.com/office/drawing/2014/main" id="{CFF5F798-1289-4AC5-89BD-3086A87C1426}"/>
              </a:ext>
            </a:extLst>
          </p:cNvPr>
          <p:cNvSpPr/>
          <p:nvPr/>
        </p:nvSpPr>
        <p:spPr>
          <a:xfrm>
            <a:off x="6310224" y="5053831"/>
            <a:ext cx="365485" cy="338554"/>
          </a:xfrm>
          <a:prstGeom prst="rect">
            <a:avLst/>
          </a:prstGeom>
        </p:spPr>
        <p:txBody>
          <a:bodyPr wrap="none" lIns="0" rIns="0">
            <a:spAutoFit/>
          </a:bodyPr>
          <a:lstStyle/>
          <a:p>
            <a:pPr algn="ctr"/>
            <a:r>
              <a:rPr lang="nl-NL" sz="1600" dirty="0" err="1">
                <a:solidFill>
                  <a:srgbClr val="CC0000"/>
                </a:solidFill>
              </a:rPr>
              <a:t>esse</a:t>
            </a:r>
            <a:endParaRPr lang="nl-NL" sz="1600" dirty="0">
              <a:solidFill>
                <a:srgbClr val="CC0000"/>
              </a:solidFill>
            </a:endParaRPr>
          </a:p>
        </p:txBody>
      </p:sp>
      <p:cxnSp>
        <p:nvCxnSpPr>
          <p:cNvPr id="37" name="Rechte verbindingslijn 36">
            <a:extLst>
              <a:ext uri="{FF2B5EF4-FFF2-40B4-BE49-F238E27FC236}">
                <a16:creationId xmlns:a16="http://schemas.microsoft.com/office/drawing/2014/main" id="{B11401FD-9393-48A2-9F93-588A51EE2DD8}"/>
              </a:ext>
            </a:extLst>
          </p:cNvPr>
          <p:cNvCxnSpPr>
            <a:cxnSpLocks/>
          </p:cNvCxnSpPr>
          <p:nvPr/>
        </p:nvCxnSpPr>
        <p:spPr bwMode="auto">
          <a:xfrm>
            <a:off x="6733480" y="5616000"/>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Freeform 24">
            <a:extLst>
              <a:ext uri="{FF2B5EF4-FFF2-40B4-BE49-F238E27FC236}">
                <a16:creationId xmlns:a16="http://schemas.microsoft.com/office/drawing/2014/main" id="{C2833329-6D2D-450F-BDB3-FC4EF9A2BAA6}"/>
              </a:ext>
            </a:extLst>
          </p:cNvPr>
          <p:cNvSpPr/>
          <p:nvPr/>
        </p:nvSpPr>
        <p:spPr bwMode="auto">
          <a:xfrm>
            <a:off x="2334064" y="143269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Plus 25">
            <a:extLst>
              <a:ext uri="{FF2B5EF4-FFF2-40B4-BE49-F238E27FC236}">
                <a16:creationId xmlns:a16="http://schemas.microsoft.com/office/drawing/2014/main" id="{57AA4E4A-F703-4B64-988C-ACF62B191F50}"/>
              </a:ext>
            </a:extLst>
          </p:cNvPr>
          <p:cNvSpPr/>
          <p:nvPr/>
        </p:nvSpPr>
        <p:spPr bwMode="auto">
          <a:xfrm>
            <a:off x="2556000" y="179269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Freeform 26">
            <a:extLst>
              <a:ext uri="{FF2B5EF4-FFF2-40B4-BE49-F238E27FC236}">
                <a16:creationId xmlns:a16="http://schemas.microsoft.com/office/drawing/2014/main" id="{7E93DFE3-206A-41F0-8E26-9D81FFA75F19}"/>
              </a:ext>
            </a:extLst>
          </p:cNvPr>
          <p:cNvSpPr/>
          <p:nvPr/>
        </p:nvSpPr>
        <p:spPr bwMode="auto">
          <a:xfrm flipH="1">
            <a:off x="3570130" y="21814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24">
            <a:extLst>
              <a:ext uri="{FF2B5EF4-FFF2-40B4-BE49-F238E27FC236}">
                <a16:creationId xmlns:a16="http://schemas.microsoft.com/office/drawing/2014/main" id="{AC1F937A-1042-41AA-9E53-AD5CBA97452E}"/>
              </a:ext>
            </a:extLst>
          </p:cNvPr>
          <p:cNvSpPr/>
          <p:nvPr/>
        </p:nvSpPr>
        <p:spPr bwMode="auto">
          <a:xfrm>
            <a:off x="859052" y="222643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Plus 25">
            <a:extLst>
              <a:ext uri="{FF2B5EF4-FFF2-40B4-BE49-F238E27FC236}">
                <a16:creationId xmlns:a16="http://schemas.microsoft.com/office/drawing/2014/main" id="{7C88CC91-9D67-484E-9F67-FC14B87A3FE1}"/>
              </a:ext>
            </a:extLst>
          </p:cNvPr>
          <p:cNvSpPr/>
          <p:nvPr/>
        </p:nvSpPr>
        <p:spPr bwMode="auto">
          <a:xfrm>
            <a:off x="1009180" y="2562206"/>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Freeform 26">
            <a:extLst>
              <a:ext uri="{FF2B5EF4-FFF2-40B4-BE49-F238E27FC236}">
                <a16:creationId xmlns:a16="http://schemas.microsoft.com/office/drawing/2014/main" id="{E35AE5FD-46CE-4FAF-9C47-4FAE174AB9BE}"/>
              </a:ext>
            </a:extLst>
          </p:cNvPr>
          <p:cNvSpPr/>
          <p:nvPr/>
        </p:nvSpPr>
        <p:spPr bwMode="auto">
          <a:xfrm flipH="1">
            <a:off x="3523837" y="22318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24">
            <a:extLst>
              <a:ext uri="{FF2B5EF4-FFF2-40B4-BE49-F238E27FC236}">
                <a16:creationId xmlns:a16="http://schemas.microsoft.com/office/drawing/2014/main" id="{72ED9A9F-36F9-4E2B-A2A1-EC5696E199A9}"/>
              </a:ext>
            </a:extLst>
          </p:cNvPr>
          <p:cNvSpPr/>
          <p:nvPr/>
        </p:nvSpPr>
        <p:spPr bwMode="auto">
          <a:xfrm>
            <a:off x="7020000" y="21814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Plus 25">
            <a:extLst>
              <a:ext uri="{FF2B5EF4-FFF2-40B4-BE49-F238E27FC236}">
                <a16:creationId xmlns:a16="http://schemas.microsoft.com/office/drawing/2014/main" id="{FCC44FB3-43EE-4C92-B018-AF8D7C91E4E2}"/>
              </a:ext>
            </a:extLst>
          </p:cNvPr>
          <p:cNvSpPr/>
          <p:nvPr/>
        </p:nvSpPr>
        <p:spPr bwMode="auto">
          <a:xfrm>
            <a:off x="7181695" y="254140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26">
            <a:extLst>
              <a:ext uri="{FF2B5EF4-FFF2-40B4-BE49-F238E27FC236}">
                <a16:creationId xmlns:a16="http://schemas.microsoft.com/office/drawing/2014/main" id="{6CB59281-6713-4D7E-B761-54290411A1E3}"/>
              </a:ext>
            </a:extLst>
          </p:cNvPr>
          <p:cNvSpPr/>
          <p:nvPr/>
        </p:nvSpPr>
        <p:spPr bwMode="auto">
          <a:xfrm flipH="1">
            <a:off x="8181600" y="293706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24">
            <a:extLst>
              <a:ext uri="{FF2B5EF4-FFF2-40B4-BE49-F238E27FC236}">
                <a16:creationId xmlns:a16="http://schemas.microsoft.com/office/drawing/2014/main" id="{59027D45-32B0-47A9-9B19-A38441CE6403}"/>
              </a:ext>
            </a:extLst>
          </p:cNvPr>
          <p:cNvSpPr/>
          <p:nvPr/>
        </p:nvSpPr>
        <p:spPr bwMode="auto">
          <a:xfrm>
            <a:off x="870235" y="293706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Plus 25">
            <a:extLst>
              <a:ext uri="{FF2B5EF4-FFF2-40B4-BE49-F238E27FC236}">
                <a16:creationId xmlns:a16="http://schemas.microsoft.com/office/drawing/2014/main" id="{4C32ACD2-5312-4099-A912-611C3C2D4913}"/>
              </a:ext>
            </a:extLst>
          </p:cNvPr>
          <p:cNvSpPr/>
          <p:nvPr/>
        </p:nvSpPr>
        <p:spPr bwMode="auto">
          <a:xfrm>
            <a:off x="1031930" y="329706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26">
            <a:extLst>
              <a:ext uri="{FF2B5EF4-FFF2-40B4-BE49-F238E27FC236}">
                <a16:creationId xmlns:a16="http://schemas.microsoft.com/office/drawing/2014/main" id="{B958D65C-0FCD-44F5-9C61-FE168687BD2A}"/>
              </a:ext>
            </a:extLst>
          </p:cNvPr>
          <p:cNvSpPr/>
          <p:nvPr/>
        </p:nvSpPr>
        <p:spPr bwMode="auto">
          <a:xfrm flipH="1">
            <a:off x="4686175" y="293803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51" name="Straight Connector 10">
            <a:extLst>
              <a:ext uri="{FF2B5EF4-FFF2-40B4-BE49-F238E27FC236}">
                <a16:creationId xmlns:a16="http://schemas.microsoft.com/office/drawing/2014/main" id="{4FB1866D-026A-4974-B773-3043204FF016}"/>
              </a:ext>
            </a:extLst>
          </p:cNvPr>
          <p:cNvCxnSpPr/>
          <p:nvPr/>
        </p:nvCxnSpPr>
        <p:spPr bwMode="auto">
          <a:xfrm>
            <a:off x="8442386" y="2847063"/>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Freeform 24">
            <a:extLst>
              <a:ext uri="{FF2B5EF4-FFF2-40B4-BE49-F238E27FC236}">
                <a16:creationId xmlns:a16="http://schemas.microsoft.com/office/drawing/2014/main" id="{09C2583C-4576-41D8-8550-5C81FE5BA551}"/>
              </a:ext>
            </a:extLst>
          </p:cNvPr>
          <p:cNvSpPr/>
          <p:nvPr/>
        </p:nvSpPr>
        <p:spPr bwMode="auto">
          <a:xfrm>
            <a:off x="1944000" y="373079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Plus 25">
            <a:extLst>
              <a:ext uri="{FF2B5EF4-FFF2-40B4-BE49-F238E27FC236}">
                <a16:creationId xmlns:a16="http://schemas.microsoft.com/office/drawing/2014/main" id="{2435458B-A2A2-459A-8F7D-FCDA32BA4AD7}"/>
              </a:ext>
            </a:extLst>
          </p:cNvPr>
          <p:cNvSpPr/>
          <p:nvPr/>
        </p:nvSpPr>
        <p:spPr bwMode="auto">
          <a:xfrm>
            <a:off x="2154064" y="409118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26">
            <a:extLst>
              <a:ext uri="{FF2B5EF4-FFF2-40B4-BE49-F238E27FC236}">
                <a16:creationId xmlns:a16="http://schemas.microsoft.com/office/drawing/2014/main" id="{0B38DC41-0016-46B4-932D-09448FB56F72}"/>
              </a:ext>
            </a:extLst>
          </p:cNvPr>
          <p:cNvSpPr/>
          <p:nvPr/>
        </p:nvSpPr>
        <p:spPr bwMode="auto">
          <a:xfrm flipH="1">
            <a:off x="1571799" y="447714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24">
            <a:extLst>
              <a:ext uri="{FF2B5EF4-FFF2-40B4-BE49-F238E27FC236}">
                <a16:creationId xmlns:a16="http://schemas.microsoft.com/office/drawing/2014/main" id="{7D916040-2634-4129-8BB7-F469FEDF324A}"/>
              </a:ext>
            </a:extLst>
          </p:cNvPr>
          <p:cNvSpPr/>
          <p:nvPr/>
        </p:nvSpPr>
        <p:spPr bwMode="auto">
          <a:xfrm>
            <a:off x="851930" y="373079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Plus 25">
            <a:extLst>
              <a:ext uri="{FF2B5EF4-FFF2-40B4-BE49-F238E27FC236}">
                <a16:creationId xmlns:a16="http://schemas.microsoft.com/office/drawing/2014/main" id="{5AEEAE54-2A03-4BAB-B058-6CA973EAB72D}"/>
              </a:ext>
            </a:extLst>
          </p:cNvPr>
          <p:cNvSpPr/>
          <p:nvPr/>
        </p:nvSpPr>
        <p:spPr bwMode="auto">
          <a:xfrm>
            <a:off x="1896818" y="4860806"/>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26">
            <a:extLst>
              <a:ext uri="{FF2B5EF4-FFF2-40B4-BE49-F238E27FC236}">
                <a16:creationId xmlns:a16="http://schemas.microsoft.com/office/drawing/2014/main" id="{99FD8B50-D889-43DB-BA9C-ACC143E5CEC6}"/>
              </a:ext>
            </a:extLst>
          </p:cNvPr>
          <p:cNvSpPr/>
          <p:nvPr/>
        </p:nvSpPr>
        <p:spPr bwMode="auto">
          <a:xfrm flipH="1">
            <a:off x="6343737" y="447476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58" name="Straight Connector 10">
            <a:extLst>
              <a:ext uri="{FF2B5EF4-FFF2-40B4-BE49-F238E27FC236}">
                <a16:creationId xmlns:a16="http://schemas.microsoft.com/office/drawing/2014/main" id="{B8D66BDC-2111-48B2-B0DF-DC624A547B72}"/>
              </a:ext>
            </a:extLst>
          </p:cNvPr>
          <p:cNvCxnSpPr/>
          <p:nvPr/>
        </p:nvCxnSpPr>
        <p:spPr bwMode="auto">
          <a:xfrm>
            <a:off x="4866174" y="4466576"/>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Plus 25">
            <a:extLst>
              <a:ext uri="{FF2B5EF4-FFF2-40B4-BE49-F238E27FC236}">
                <a16:creationId xmlns:a16="http://schemas.microsoft.com/office/drawing/2014/main" id="{498B1392-95BF-4B73-B581-83EDD0454004}"/>
              </a:ext>
            </a:extLst>
          </p:cNvPr>
          <p:cNvSpPr/>
          <p:nvPr/>
        </p:nvSpPr>
        <p:spPr bwMode="auto">
          <a:xfrm>
            <a:off x="4900850" y="4827681"/>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Freeform 24">
            <a:extLst>
              <a:ext uri="{FF2B5EF4-FFF2-40B4-BE49-F238E27FC236}">
                <a16:creationId xmlns:a16="http://schemas.microsoft.com/office/drawing/2014/main" id="{BA608E88-0162-4A9C-BEF7-0A1AC4D8C760}"/>
              </a:ext>
            </a:extLst>
          </p:cNvPr>
          <p:cNvSpPr/>
          <p:nvPr/>
        </p:nvSpPr>
        <p:spPr bwMode="auto">
          <a:xfrm>
            <a:off x="2194969" y="525116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Plus 25">
            <a:extLst>
              <a:ext uri="{FF2B5EF4-FFF2-40B4-BE49-F238E27FC236}">
                <a16:creationId xmlns:a16="http://schemas.microsoft.com/office/drawing/2014/main" id="{E84CA87D-861D-43D7-B69D-9891FB01DD4F}"/>
              </a:ext>
            </a:extLst>
          </p:cNvPr>
          <p:cNvSpPr/>
          <p:nvPr/>
        </p:nvSpPr>
        <p:spPr bwMode="auto">
          <a:xfrm>
            <a:off x="2409824" y="5598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2" name="Freeform 26">
            <a:extLst>
              <a:ext uri="{FF2B5EF4-FFF2-40B4-BE49-F238E27FC236}">
                <a16:creationId xmlns:a16="http://schemas.microsoft.com/office/drawing/2014/main" id="{4E725068-95AF-4D78-B31C-658AE50261DA}"/>
              </a:ext>
            </a:extLst>
          </p:cNvPr>
          <p:cNvSpPr/>
          <p:nvPr/>
        </p:nvSpPr>
        <p:spPr bwMode="auto">
          <a:xfrm flipH="1">
            <a:off x="7271695" y="525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Rounded Rectangle 12">
            <a:extLst>
              <a:ext uri="{FF2B5EF4-FFF2-40B4-BE49-F238E27FC236}">
                <a16:creationId xmlns:a16="http://schemas.microsoft.com/office/drawing/2014/main" id="{57126C41-ED19-4E2F-92A4-0EB60E16F9DB}"/>
              </a:ext>
            </a:extLst>
          </p:cNvPr>
          <p:cNvSpPr/>
          <p:nvPr/>
        </p:nvSpPr>
        <p:spPr bwMode="auto">
          <a:xfrm>
            <a:off x="1746000"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Vrije vorm: vorm 29">
            <a:extLst>
              <a:ext uri="{FF2B5EF4-FFF2-40B4-BE49-F238E27FC236}">
                <a16:creationId xmlns:a16="http://schemas.microsoft.com/office/drawing/2014/main" id="{5EA1E6F9-CF52-4419-93F4-59A9C7B2B58D}"/>
              </a:ext>
            </a:extLst>
          </p:cNvPr>
          <p:cNvSpPr/>
          <p:nvPr/>
        </p:nvSpPr>
        <p:spPr bwMode="auto">
          <a:xfrm>
            <a:off x="1880075" y="1248014"/>
            <a:ext cx="846033" cy="332958"/>
          </a:xfrm>
          <a:custGeom>
            <a:avLst/>
            <a:gdLst>
              <a:gd name="connsiteX0" fmla="*/ 846033 w 846033"/>
              <a:gd name="connsiteY0" fmla="*/ 333501 h 376230"/>
              <a:gd name="connsiteX1" fmla="*/ 538385 w 846033"/>
              <a:gd name="connsiteY1" fmla="*/ 215 h 376230"/>
              <a:gd name="connsiteX2" fmla="*/ 0 w 846033"/>
              <a:gd name="connsiteY2" fmla="*/ 376230 h 376230"/>
            </a:gdLst>
            <a:ahLst/>
            <a:cxnLst>
              <a:cxn ang="0">
                <a:pos x="connsiteX0" y="connsiteY0"/>
              </a:cxn>
              <a:cxn ang="0">
                <a:pos x="connsiteX1" y="connsiteY1"/>
              </a:cxn>
              <a:cxn ang="0">
                <a:pos x="connsiteX2" y="connsiteY2"/>
              </a:cxn>
            </a:cxnLst>
            <a:rect l="l" t="t" r="r" b="b"/>
            <a:pathLst>
              <a:path w="846033" h="376230">
                <a:moveTo>
                  <a:pt x="846033" y="333501"/>
                </a:moveTo>
                <a:cubicBezTo>
                  <a:pt x="762711" y="163297"/>
                  <a:pt x="679390" y="-6906"/>
                  <a:pt x="538385" y="215"/>
                </a:cubicBezTo>
                <a:cubicBezTo>
                  <a:pt x="397380" y="7336"/>
                  <a:pt x="198690" y="191783"/>
                  <a:pt x="0" y="37623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4" name="Rounded Rectangle 12">
            <a:extLst>
              <a:ext uri="{FF2B5EF4-FFF2-40B4-BE49-F238E27FC236}">
                <a16:creationId xmlns:a16="http://schemas.microsoft.com/office/drawing/2014/main" id="{A3F34830-53BE-403C-BFD6-AADF9A7D59FA}"/>
              </a:ext>
            </a:extLst>
          </p:cNvPr>
          <p:cNvSpPr/>
          <p:nvPr/>
        </p:nvSpPr>
        <p:spPr bwMode="auto">
          <a:xfrm>
            <a:off x="2458086"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5" name="Vrije vorm: vorm 64">
            <a:extLst>
              <a:ext uri="{FF2B5EF4-FFF2-40B4-BE49-F238E27FC236}">
                <a16:creationId xmlns:a16="http://schemas.microsoft.com/office/drawing/2014/main" id="{E0C31B4B-F499-4636-83CD-A10B606D127E}"/>
              </a:ext>
            </a:extLst>
          </p:cNvPr>
          <p:cNvSpPr/>
          <p:nvPr/>
        </p:nvSpPr>
        <p:spPr bwMode="auto">
          <a:xfrm>
            <a:off x="1076770" y="1786071"/>
            <a:ext cx="3264494" cy="538385"/>
          </a:xfrm>
          <a:custGeom>
            <a:avLst/>
            <a:gdLst>
              <a:gd name="connsiteX0" fmla="*/ 0 w 3264494"/>
              <a:gd name="connsiteY0" fmla="*/ 538385 h 538385"/>
              <a:gd name="connsiteX1" fmla="*/ 341832 w 3264494"/>
              <a:gd name="connsiteY1" fmla="*/ 196553 h 538385"/>
              <a:gd name="connsiteX2" fmla="*/ 675118 w 3264494"/>
              <a:gd name="connsiteY2" fmla="*/ 376015 h 538385"/>
              <a:gd name="connsiteX3" fmla="*/ 914400 w 3264494"/>
              <a:gd name="connsiteY3" fmla="*/ 119641 h 538385"/>
              <a:gd name="connsiteX4" fmla="*/ 1435694 w 3264494"/>
              <a:gd name="connsiteY4" fmla="*/ 376015 h 538385"/>
              <a:gd name="connsiteX5" fmla="*/ 2085174 w 3264494"/>
              <a:gd name="connsiteY5" fmla="*/ 136733 h 538385"/>
              <a:gd name="connsiteX6" fmla="*/ 2965391 w 3264494"/>
              <a:gd name="connsiteY6" fmla="*/ 290557 h 538385"/>
              <a:gd name="connsiteX7" fmla="*/ 3264494 w 3264494"/>
              <a:gd name="connsiteY7" fmla="*/ 0 h 538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4494" h="538385">
                <a:moveTo>
                  <a:pt x="0" y="538385"/>
                </a:moveTo>
                <a:cubicBezTo>
                  <a:pt x="114656" y="381000"/>
                  <a:pt x="229312" y="223615"/>
                  <a:pt x="341832" y="196553"/>
                </a:cubicBezTo>
                <a:cubicBezTo>
                  <a:pt x="454352" y="169491"/>
                  <a:pt x="579690" y="388834"/>
                  <a:pt x="675118" y="376015"/>
                </a:cubicBezTo>
                <a:cubicBezTo>
                  <a:pt x="770546" y="363196"/>
                  <a:pt x="787637" y="119641"/>
                  <a:pt x="914400" y="119641"/>
                </a:cubicBezTo>
                <a:cubicBezTo>
                  <a:pt x="1041163" y="119641"/>
                  <a:pt x="1240565" y="373166"/>
                  <a:pt x="1435694" y="376015"/>
                </a:cubicBezTo>
                <a:cubicBezTo>
                  <a:pt x="1630823" y="378864"/>
                  <a:pt x="1830225" y="150976"/>
                  <a:pt x="2085174" y="136733"/>
                </a:cubicBezTo>
                <a:cubicBezTo>
                  <a:pt x="2340123" y="122490"/>
                  <a:pt x="2768838" y="313346"/>
                  <a:pt x="2965391" y="290557"/>
                </a:cubicBezTo>
                <a:cubicBezTo>
                  <a:pt x="3161944" y="267768"/>
                  <a:pt x="3213219" y="133884"/>
                  <a:pt x="3264494"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6" name="Rounded Rectangle 12">
            <a:extLst>
              <a:ext uri="{FF2B5EF4-FFF2-40B4-BE49-F238E27FC236}">
                <a16:creationId xmlns:a16="http://schemas.microsoft.com/office/drawing/2014/main" id="{718F75DA-992F-4122-BD6F-2BC9E9313AD6}"/>
              </a:ext>
            </a:extLst>
          </p:cNvPr>
          <p:cNvSpPr/>
          <p:nvPr/>
        </p:nvSpPr>
        <p:spPr bwMode="auto">
          <a:xfrm>
            <a:off x="914180" y="194934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7" name="Rounded Rectangle 12">
            <a:extLst>
              <a:ext uri="{FF2B5EF4-FFF2-40B4-BE49-F238E27FC236}">
                <a16:creationId xmlns:a16="http://schemas.microsoft.com/office/drawing/2014/main" id="{0CAE53AA-DFEE-472B-B77A-AE1998DA9081}"/>
              </a:ext>
            </a:extLst>
          </p:cNvPr>
          <p:cNvSpPr/>
          <p:nvPr/>
        </p:nvSpPr>
        <p:spPr bwMode="auto">
          <a:xfrm>
            <a:off x="1381417" y="19476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8" name="Rounded Rectangle 12">
            <a:extLst>
              <a:ext uri="{FF2B5EF4-FFF2-40B4-BE49-F238E27FC236}">
                <a16:creationId xmlns:a16="http://schemas.microsoft.com/office/drawing/2014/main" id="{5CEF0FF6-9B78-4221-BB52-AFDCD6C656C3}"/>
              </a:ext>
            </a:extLst>
          </p:cNvPr>
          <p:cNvSpPr/>
          <p:nvPr/>
        </p:nvSpPr>
        <p:spPr bwMode="auto">
          <a:xfrm>
            <a:off x="4692692" y="194934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Rounded Rectangle 12">
            <a:extLst>
              <a:ext uri="{FF2B5EF4-FFF2-40B4-BE49-F238E27FC236}">
                <a16:creationId xmlns:a16="http://schemas.microsoft.com/office/drawing/2014/main" id="{DD48D320-A6D3-43E5-A207-52DC66ED493A}"/>
              </a:ext>
            </a:extLst>
          </p:cNvPr>
          <p:cNvSpPr/>
          <p:nvPr/>
        </p:nvSpPr>
        <p:spPr bwMode="auto">
          <a:xfrm>
            <a:off x="8015133" y="19476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Vrije vorm: vorm 69">
            <a:extLst>
              <a:ext uri="{FF2B5EF4-FFF2-40B4-BE49-F238E27FC236}">
                <a16:creationId xmlns:a16="http://schemas.microsoft.com/office/drawing/2014/main" id="{8F039EF4-8D0F-4CEF-99EF-FD759203FCC8}"/>
              </a:ext>
            </a:extLst>
          </p:cNvPr>
          <p:cNvSpPr/>
          <p:nvPr/>
        </p:nvSpPr>
        <p:spPr bwMode="auto">
          <a:xfrm>
            <a:off x="7631394" y="2170371"/>
            <a:ext cx="666572" cy="205360"/>
          </a:xfrm>
          <a:custGeom>
            <a:avLst/>
            <a:gdLst>
              <a:gd name="connsiteX0" fmla="*/ 0 w 666572"/>
              <a:gd name="connsiteY0" fmla="*/ 171177 h 205360"/>
              <a:gd name="connsiteX1" fmla="*/ 222191 w 666572"/>
              <a:gd name="connsiteY1" fmla="*/ 261 h 205360"/>
              <a:gd name="connsiteX2" fmla="*/ 666572 w 666572"/>
              <a:gd name="connsiteY2" fmla="*/ 205360 h 205360"/>
            </a:gdLst>
            <a:ahLst/>
            <a:cxnLst>
              <a:cxn ang="0">
                <a:pos x="connsiteX0" y="connsiteY0"/>
              </a:cxn>
              <a:cxn ang="0">
                <a:pos x="connsiteX1" y="connsiteY1"/>
              </a:cxn>
              <a:cxn ang="0">
                <a:pos x="connsiteX2" y="connsiteY2"/>
              </a:cxn>
            </a:cxnLst>
            <a:rect l="l" t="t" r="r" b="b"/>
            <a:pathLst>
              <a:path w="666572" h="205360">
                <a:moveTo>
                  <a:pt x="0" y="171177"/>
                </a:moveTo>
                <a:cubicBezTo>
                  <a:pt x="55548" y="82870"/>
                  <a:pt x="111096" y="-5436"/>
                  <a:pt x="222191" y="261"/>
                </a:cubicBezTo>
                <a:cubicBezTo>
                  <a:pt x="333286" y="5958"/>
                  <a:pt x="499929" y="105659"/>
                  <a:pt x="666572" y="20536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1" name="Vrije vorm: vorm 70">
            <a:extLst>
              <a:ext uri="{FF2B5EF4-FFF2-40B4-BE49-F238E27FC236}">
                <a16:creationId xmlns:a16="http://schemas.microsoft.com/office/drawing/2014/main" id="{F60A63A8-244C-4CB0-9408-DB5A52B2B447}"/>
              </a:ext>
            </a:extLst>
          </p:cNvPr>
          <p:cNvSpPr/>
          <p:nvPr/>
        </p:nvSpPr>
        <p:spPr bwMode="auto">
          <a:xfrm>
            <a:off x="1794617" y="2879313"/>
            <a:ext cx="922946" cy="274085"/>
          </a:xfrm>
          <a:custGeom>
            <a:avLst/>
            <a:gdLst>
              <a:gd name="connsiteX0" fmla="*/ 922946 w 922946"/>
              <a:gd name="connsiteY0" fmla="*/ 214265 h 274085"/>
              <a:gd name="connsiteX1" fmla="*/ 367469 w 922946"/>
              <a:gd name="connsiteY1" fmla="*/ 620 h 274085"/>
              <a:gd name="connsiteX2" fmla="*/ 0 w 922946"/>
              <a:gd name="connsiteY2" fmla="*/ 274085 h 274085"/>
            </a:gdLst>
            <a:ahLst/>
            <a:cxnLst>
              <a:cxn ang="0">
                <a:pos x="connsiteX0" y="connsiteY0"/>
              </a:cxn>
              <a:cxn ang="0">
                <a:pos x="connsiteX1" y="connsiteY1"/>
              </a:cxn>
              <a:cxn ang="0">
                <a:pos x="connsiteX2" y="connsiteY2"/>
              </a:cxn>
            </a:cxnLst>
            <a:rect l="l" t="t" r="r" b="b"/>
            <a:pathLst>
              <a:path w="922946" h="274085">
                <a:moveTo>
                  <a:pt x="922946" y="214265"/>
                </a:moveTo>
                <a:cubicBezTo>
                  <a:pt x="722119" y="102457"/>
                  <a:pt x="521293" y="-9350"/>
                  <a:pt x="367469" y="620"/>
                </a:cubicBezTo>
                <a:cubicBezTo>
                  <a:pt x="213645" y="10590"/>
                  <a:pt x="106822" y="142337"/>
                  <a:pt x="0" y="2740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2" name="Rounded Rectangle 12">
            <a:extLst>
              <a:ext uri="{FF2B5EF4-FFF2-40B4-BE49-F238E27FC236}">
                <a16:creationId xmlns:a16="http://schemas.microsoft.com/office/drawing/2014/main" id="{539B6998-0F1B-4E56-8850-2FEB10D78035}"/>
              </a:ext>
            </a:extLst>
          </p:cNvPr>
          <p:cNvSpPr/>
          <p:nvPr/>
        </p:nvSpPr>
        <p:spPr bwMode="auto">
          <a:xfrm>
            <a:off x="994192" y="34856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3" name="Vrije vorm: vorm 72">
            <a:extLst>
              <a:ext uri="{FF2B5EF4-FFF2-40B4-BE49-F238E27FC236}">
                <a16:creationId xmlns:a16="http://schemas.microsoft.com/office/drawing/2014/main" id="{AA6F456A-6BEF-4E42-B9DE-0F363713A012}"/>
              </a:ext>
            </a:extLst>
          </p:cNvPr>
          <p:cNvSpPr/>
          <p:nvPr/>
        </p:nvSpPr>
        <p:spPr bwMode="auto">
          <a:xfrm>
            <a:off x="1162228" y="3460283"/>
            <a:ext cx="1170774" cy="419508"/>
          </a:xfrm>
          <a:custGeom>
            <a:avLst/>
            <a:gdLst>
              <a:gd name="connsiteX0" fmla="*/ 1170774 w 1170774"/>
              <a:gd name="connsiteY0" fmla="*/ 393870 h 419508"/>
              <a:gd name="connsiteX1" fmla="*/ 914400 w 1170774"/>
              <a:gd name="connsiteY1" fmla="*/ 764 h 419508"/>
              <a:gd name="connsiteX2" fmla="*/ 435836 w 1170774"/>
              <a:gd name="connsiteY2" fmla="*/ 291321 h 419508"/>
              <a:gd name="connsiteX3" fmla="*/ 256374 w 1170774"/>
              <a:gd name="connsiteY3" fmla="*/ 197317 h 419508"/>
              <a:gd name="connsiteX4" fmla="*/ 0 w 1170774"/>
              <a:gd name="connsiteY4" fmla="*/ 419508 h 419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774" h="419508">
                <a:moveTo>
                  <a:pt x="1170774" y="393870"/>
                </a:moveTo>
                <a:cubicBezTo>
                  <a:pt x="1103832" y="205862"/>
                  <a:pt x="1036890" y="17855"/>
                  <a:pt x="914400" y="764"/>
                </a:cubicBezTo>
                <a:cubicBezTo>
                  <a:pt x="791910" y="-16327"/>
                  <a:pt x="545507" y="258562"/>
                  <a:pt x="435836" y="291321"/>
                </a:cubicBezTo>
                <a:cubicBezTo>
                  <a:pt x="326165" y="324080"/>
                  <a:pt x="329013" y="175953"/>
                  <a:pt x="256374" y="197317"/>
                </a:cubicBezTo>
                <a:cubicBezTo>
                  <a:pt x="183735" y="218681"/>
                  <a:pt x="91867" y="319094"/>
                  <a:pt x="0" y="41950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4" name="Rounded Rectangle 12">
            <a:extLst>
              <a:ext uri="{FF2B5EF4-FFF2-40B4-BE49-F238E27FC236}">
                <a16:creationId xmlns:a16="http://schemas.microsoft.com/office/drawing/2014/main" id="{DE9915D1-8B1C-405A-9F04-BA9B394E8741}"/>
              </a:ext>
            </a:extLst>
          </p:cNvPr>
          <p:cNvSpPr/>
          <p:nvPr/>
        </p:nvSpPr>
        <p:spPr bwMode="auto">
          <a:xfrm>
            <a:off x="2065647" y="34856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5" name="Vrije vorm: vorm 74">
            <a:extLst>
              <a:ext uri="{FF2B5EF4-FFF2-40B4-BE49-F238E27FC236}">
                <a16:creationId xmlns:a16="http://schemas.microsoft.com/office/drawing/2014/main" id="{A31FE497-0446-4178-941A-DA62E13D6F95}"/>
              </a:ext>
            </a:extLst>
          </p:cNvPr>
          <p:cNvSpPr/>
          <p:nvPr/>
        </p:nvSpPr>
        <p:spPr bwMode="auto">
          <a:xfrm>
            <a:off x="3144852" y="3665917"/>
            <a:ext cx="931492" cy="230965"/>
          </a:xfrm>
          <a:custGeom>
            <a:avLst/>
            <a:gdLst>
              <a:gd name="connsiteX0" fmla="*/ 0 w 931492"/>
              <a:gd name="connsiteY0" fmla="*/ 196782 h 230965"/>
              <a:gd name="connsiteX1" fmla="*/ 470019 w 931492"/>
              <a:gd name="connsiteY1" fmla="*/ 229 h 230965"/>
              <a:gd name="connsiteX2" fmla="*/ 931492 w 931492"/>
              <a:gd name="connsiteY2" fmla="*/ 230965 h 230965"/>
            </a:gdLst>
            <a:ahLst/>
            <a:cxnLst>
              <a:cxn ang="0">
                <a:pos x="connsiteX0" y="connsiteY0"/>
              </a:cxn>
              <a:cxn ang="0">
                <a:pos x="connsiteX1" y="connsiteY1"/>
              </a:cxn>
              <a:cxn ang="0">
                <a:pos x="connsiteX2" y="connsiteY2"/>
              </a:cxn>
            </a:cxnLst>
            <a:rect l="l" t="t" r="r" b="b"/>
            <a:pathLst>
              <a:path w="931492" h="230965">
                <a:moveTo>
                  <a:pt x="0" y="196782"/>
                </a:moveTo>
                <a:cubicBezTo>
                  <a:pt x="157385" y="95657"/>
                  <a:pt x="314770" y="-5468"/>
                  <a:pt x="470019" y="229"/>
                </a:cubicBezTo>
                <a:cubicBezTo>
                  <a:pt x="625268" y="5926"/>
                  <a:pt x="778380" y="118445"/>
                  <a:pt x="931492" y="23096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6" name="Vrije vorm: vorm 75">
            <a:extLst>
              <a:ext uri="{FF2B5EF4-FFF2-40B4-BE49-F238E27FC236}">
                <a16:creationId xmlns:a16="http://schemas.microsoft.com/office/drawing/2014/main" id="{39DAFDB7-D52A-4E33-9AE3-2F73EEDC9063}"/>
              </a:ext>
            </a:extLst>
          </p:cNvPr>
          <p:cNvSpPr/>
          <p:nvPr/>
        </p:nvSpPr>
        <p:spPr bwMode="auto">
          <a:xfrm>
            <a:off x="6879364" y="3606146"/>
            <a:ext cx="1256232" cy="290736"/>
          </a:xfrm>
          <a:custGeom>
            <a:avLst/>
            <a:gdLst>
              <a:gd name="connsiteX0" fmla="*/ 0 w 1256232"/>
              <a:gd name="connsiteY0" fmla="*/ 256553 h 290736"/>
              <a:gd name="connsiteX1" fmla="*/ 546931 w 1256232"/>
              <a:gd name="connsiteY1" fmla="*/ 179 h 290736"/>
              <a:gd name="connsiteX2" fmla="*/ 1256232 w 1256232"/>
              <a:gd name="connsiteY2" fmla="*/ 290736 h 290736"/>
            </a:gdLst>
            <a:ahLst/>
            <a:cxnLst>
              <a:cxn ang="0">
                <a:pos x="connsiteX0" y="connsiteY0"/>
              </a:cxn>
              <a:cxn ang="0">
                <a:pos x="connsiteX1" y="connsiteY1"/>
              </a:cxn>
              <a:cxn ang="0">
                <a:pos x="connsiteX2" y="connsiteY2"/>
              </a:cxn>
            </a:cxnLst>
            <a:rect l="l" t="t" r="r" b="b"/>
            <a:pathLst>
              <a:path w="1256232" h="290736">
                <a:moveTo>
                  <a:pt x="0" y="256553"/>
                </a:moveTo>
                <a:cubicBezTo>
                  <a:pt x="168779" y="125517"/>
                  <a:pt x="337559" y="-5518"/>
                  <a:pt x="546931" y="179"/>
                </a:cubicBezTo>
                <a:cubicBezTo>
                  <a:pt x="756303" y="5876"/>
                  <a:pt x="1006267" y="148306"/>
                  <a:pt x="1256232" y="29073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7" name="Vrije vorm: vorm 76">
            <a:extLst>
              <a:ext uri="{FF2B5EF4-FFF2-40B4-BE49-F238E27FC236}">
                <a16:creationId xmlns:a16="http://schemas.microsoft.com/office/drawing/2014/main" id="{E2EE7556-AE4C-41D2-A198-BA48CDC00F45}"/>
              </a:ext>
            </a:extLst>
          </p:cNvPr>
          <p:cNvSpPr/>
          <p:nvPr/>
        </p:nvSpPr>
        <p:spPr bwMode="auto">
          <a:xfrm>
            <a:off x="2358639" y="4366784"/>
            <a:ext cx="777668" cy="247945"/>
          </a:xfrm>
          <a:custGeom>
            <a:avLst/>
            <a:gdLst>
              <a:gd name="connsiteX0" fmla="*/ 0 w 777668"/>
              <a:gd name="connsiteY0" fmla="*/ 222308 h 247945"/>
              <a:gd name="connsiteX1" fmla="*/ 367469 w 777668"/>
              <a:gd name="connsiteY1" fmla="*/ 117 h 247945"/>
              <a:gd name="connsiteX2" fmla="*/ 777668 w 777668"/>
              <a:gd name="connsiteY2" fmla="*/ 247945 h 247945"/>
            </a:gdLst>
            <a:ahLst/>
            <a:cxnLst>
              <a:cxn ang="0">
                <a:pos x="connsiteX0" y="connsiteY0"/>
              </a:cxn>
              <a:cxn ang="0">
                <a:pos x="connsiteX1" y="connsiteY1"/>
              </a:cxn>
              <a:cxn ang="0">
                <a:pos x="connsiteX2" y="connsiteY2"/>
              </a:cxn>
            </a:cxnLst>
            <a:rect l="l" t="t" r="r" b="b"/>
            <a:pathLst>
              <a:path w="777668" h="247945">
                <a:moveTo>
                  <a:pt x="0" y="222308"/>
                </a:moveTo>
                <a:cubicBezTo>
                  <a:pt x="118929" y="109076"/>
                  <a:pt x="237858" y="-4156"/>
                  <a:pt x="367469" y="117"/>
                </a:cubicBezTo>
                <a:cubicBezTo>
                  <a:pt x="497080" y="4390"/>
                  <a:pt x="637374" y="126167"/>
                  <a:pt x="777668" y="24794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8" name="Vrije vorm: vorm 77">
            <a:extLst>
              <a:ext uri="{FF2B5EF4-FFF2-40B4-BE49-F238E27FC236}">
                <a16:creationId xmlns:a16="http://schemas.microsoft.com/office/drawing/2014/main" id="{2B55AFE2-3C64-4E38-BA0D-1F052BF329F9}"/>
              </a:ext>
            </a:extLst>
          </p:cNvPr>
          <p:cNvSpPr/>
          <p:nvPr/>
        </p:nvSpPr>
        <p:spPr bwMode="auto">
          <a:xfrm>
            <a:off x="2529555" y="5144519"/>
            <a:ext cx="991312" cy="256423"/>
          </a:xfrm>
          <a:custGeom>
            <a:avLst/>
            <a:gdLst>
              <a:gd name="connsiteX0" fmla="*/ 0 w 991312"/>
              <a:gd name="connsiteY0" fmla="*/ 239331 h 256423"/>
              <a:gd name="connsiteX1" fmla="*/ 461473 w 991312"/>
              <a:gd name="connsiteY1" fmla="*/ 49 h 256423"/>
              <a:gd name="connsiteX2" fmla="*/ 991312 w 991312"/>
              <a:gd name="connsiteY2" fmla="*/ 256423 h 256423"/>
            </a:gdLst>
            <a:ahLst/>
            <a:cxnLst>
              <a:cxn ang="0">
                <a:pos x="connsiteX0" y="connsiteY0"/>
              </a:cxn>
              <a:cxn ang="0">
                <a:pos x="connsiteX1" y="connsiteY1"/>
              </a:cxn>
              <a:cxn ang="0">
                <a:pos x="connsiteX2" y="connsiteY2"/>
              </a:cxn>
            </a:cxnLst>
            <a:rect l="l" t="t" r="r" b="b"/>
            <a:pathLst>
              <a:path w="991312" h="256423">
                <a:moveTo>
                  <a:pt x="0" y="239331"/>
                </a:moveTo>
                <a:cubicBezTo>
                  <a:pt x="148127" y="118265"/>
                  <a:pt x="296254" y="-2800"/>
                  <a:pt x="461473" y="49"/>
                </a:cubicBezTo>
                <a:cubicBezTo>
                  <a:pt x="626692" y="2898"/>
                  <a:pt x="809002" y="129660"/>
                  <a:pt x="991312" y="25642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9" name="Rounded Rectangle 12">
            <a:extLst>
              <a:ext uri="{FF2B5EF4-FFF2-40B4-BE49-F238E27FC236}">
                <a16:creationId xmlns:a16="http://schemas.microsoft.com/office/drawing/2014/main" id="{E2D7E213-76AF-403A-9041-62A332F87BD4}"/>
              </a:ext>
            </a:extLst>
          </p:cNvPr>
          <p:cNvSpPr/>
          <p:nvPr/>
        </p:nvSpPr>
        <p:spPr bwMode="auto">
          <a:xfrm>
            <a:off x="5834688" y="49913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0" name="Rounded Rectangle 12">
            <a:extLst>
              <a:ext uri="{FF2B5EF4-FFF2-40B4-BE49-F238E27FC236}">
                <a16:creationId xmlns:a16="http://schemas.microsoft.com/office/drawing/2014/main" id="{C8CDA188-8802-4160-8ADD-004A63802519}"/>
              </a:ext>
            </a:extLst>
          </p:cNvPr>
          <p:cNvSpPr/>
          <p:nvPr/>
        </p:nvSpPr>
        <p:spPr bwMode="auto">
          <a:xfrm>
            <a:off x="3880851" y="49913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Ac</a:t>
            </a:r>
          </a:p>
        </p:txBody>
      </p:sp>
    </p:spTree>
    <p:extLst>
      <p:ext uri="{BB962C8B-B14F-4D97-AF65-F5344CB8AC3E}">
        <p14:creationId xmlns:p14="http://schemas.microsoft.com/office/powerpoint/2010/main" val="183419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outVertic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arn(outVertical)">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arn(outVertical)">
                                      <p:cBhvr>
                                        <p:cTn id="44" dur="500"/>
                                        <p:tgtEl>
                                          <p:spTgt spid="2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500" fill="hold"/>
                                        <p:tgtEl>
                                          <p:spTgt spid="22"/>
                                        </p:tgtEl>
                                        <p:attrNameLst>
                                          <p:attrName>ppt_w</p:attrName>
                                        </p:attrNameLst>
                                      </p:cBhvr>
                                      <p:tavLst>
                                        <p:tav tm="0">
                                          <p:val>
                                            <p:fltVal val="0"/>
                                          </p:val>
                                        </p:tav>
                                        <p:tav tm="100000">
                                          <p:val>
                                            <p:strVal val="#ppt_w"/>
                                          </p:val>
                                        </p:tav>
                                      </p:tavLst>
                                    </p:anim>
                                    <p:anim calcmode="lin" valueType="num">
                                      <p:cBhvr>
                                        <p:cTn id="48" dur="500" fill="hold"/>
                                        <p:tgtEl>
                                          <p:spTgt spid="22"/>
                                        </p:tgtEl>
                                        <p:attrNameLst>
                                          <p:attrName>ppt_h</p:attrName>
                                        </p:attrNameLst>
                                      </p:cBhvr>
                                      <p:tavLst>
                                        <p:tav tm="0">
                                          <p:val>
                                            <p:fltVal val="0"/>
                                          </p:val>
                                        </p:tav>
                                        <p:tav tm="100000">
                                          <p:val>
                                            <p:strVal val="#ppt_h"/>
                                          </p:val>
                                        </p:tav>
                                      </p:tavLst>
                                    </p:anim>
                                    <p:animEffect transition="in" filter="fade">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arn(outVertical)">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37" fill="hold"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barn(outVertical)">
                                      <p:cBhvr>
                                        <p:cTn id="64" dur="5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barn(outVertical)">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barn(outVertical)">
                                      <p:cBhvr>
                                        <p:cTn id="74" dur="500"/>
                                        <p:tgtEl>
                                          <p:spTgt spid="34"/>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37" fill="hold" nodeType="click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barn(outVertical)">
                                      <p:cBhvr>
                                        <p:cTn id="79" dur="500"/>
                                        <p:tgtEl>
                                          <p:spTgt spid="35"/>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 calcmode="lin" valueType="num">
                                      <p:cBhvr>
                                        <p:cTn id="82" dur="500" fill="hold"/>
                                        <p:tgtEl>
                                          <p:spTgt spid="36"/>
                                        </p:tgtEl>
                                        <p:attrNameLst>
                                          <p:attrName>ppt_w</p:attrName>
                                        </p:attrNameLst>
                                      </p:cBhvr>
                                      <p:tavLst>
                                        <p:tav tm="0">
                                          <p:val>
                                            <p:fltVal val="0"/>
                                          </p:val>
                                        </p:tav>
                                        <p:tav tm="100000">
                                          <p:val>
                                            <p:strVal val="#ppt_w"/>
                                          </p:val>
                                        </p:tav>
                                      </p:tavLst>
                                    </p:anim>
                                    <p:anim calcmode="lin" valueType="num">
                                      <p:cBhvr>
                                        <p:cTn id="83" dur="500" fill="hold"/>
                                        <p:tgtEl>
                                          <p:spTgt spid="36"/>
                                        </p:tgtEl>
                                        <p:attrNameLst>
                                          <p:attrName>ppt_h</p:attrName>
                                        </p:attrNameLst>
                                      </p:cBhvr>
                                      <p:tavLst>
                                        <p:tav tm="0">
                                          <p:val>
                                            <p:fltVal val="0"/>
                                          </p:val>
                                        </p:tav>
                                        <p:tav tm="100000">
                                          <p:val>
                                            <p:strVal val="#ppt_h"/>
                                          </p:val>
                                        </p:tav>
                                      </p:tavLst>
                                    </p:anim>
                                    <p:animEffect transition="in" filter="fade">
                                      <p:cBhvr>
                                        <p:cTn id="84" dur="5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37" fill="hold"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barn(outVertical)">
                                      <p:cBhvr>
                                        <p:cTn id="89" dur="500"/>
                                        <p:tgtEl>
                                          <p:spTgt spid="3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wipe(left)">
                                      <p:cBhvr>
                                        <p:cTn id="94" dur="500"/>
                                        <p:tgtEl>
                                          <p:spTgt spid="38"/>
                                        </p:tgtEl>
                                      </p:cBhvr>
                                    </p:animEffect>
                                  </p:childTnLst>
                                </p:cTn>
                              </p:par>
                              <p:par>
                                <p:cTn id="95" presetID="35" presetClass="entr" presetSubtype="0" fill="hold" grpId="0" nodeType="withEffect">
                                  <p:stCondLst>
                                    <p:cond delay="0"/>
                                  </p:stCondLst>
                                  <p:childTnLst>
                                    <p:set>
                                      <p:cBhvr>
                                        <p:cTn id="96" dur="1" fill="hold">
                                          <p:stCondLst>
                                            <p:cond delay="0"/>
                                          </p:stCondLst>
                                        </p:cTn>
                                        <p:tgtEl>
                                          <p:spTgt spid="39"/>
                                        </p:tgtEl>
                                        <p:attrNameLst>
                                          <p:attrName>style.visibility</p:attrName>
                                        </p:attrNameLst>
                                      </p:cBhvr>
                                      <p:to>
                                        <p:strVal val="visible"/>
                                      </p:to>
                                    </p:set>
                                    <p:animEffect transition="in" filter="fade">
                                      <p:cBhvr>
                                        <p:cTn id="97" dur="1000"/>
                                        <p:tgtEl>
                                          <p:spTgt spid="39"/>
                                        </p:tgtEl>
                                      </p:cBhvr>
                                    </p:animEffect>
                                    <p:anim calcmode="lin" valueType="num">
                                      <p:cBhvr>
                                        <p:cTn id="98" dur="1000" fill="hold"/>
                                        <p:tgtEl>
                                          <p:spTgt spid="39"/>
                                        </p:tgtEl>
                                        <p:attrNameLst>
                                          <p:attrName>style.rotation</p:attrName>
                                        </p:attrNameLst>
                                      </p:cBhvr>
                                      <p:tavLst>
                                        <p:tav tm="0">
                                          <p:val>
                                            <p:fltVal val="720"/>
                                          </p:val>
                                        </p:tav>
                                        <p:tav tm="100000">
                                          <p:val>
                                            <p:fltVal val="0"/>
                                          </p:val>
                                        </p:tav>
                                      </p:tavLst>
                                    </p:anim>
                                    <p:anim calcmode="lin" valueType="num">
                                      <p:cBhvr>
                                        <p:cTn id="99" dur="1000" fill="hold"/>
                                        <p:tgtEl>
                                          <p:spTgt spid="39"/>
                                        </p:tgtEl>
                                        <p:attrNameLst>
                                          <p:attrName>ppt_h</p:attrName>
                                        </p:attrNameLst>
                                      </p:cBhvr>
                                      <p:tavLst>
                                        <p:tav tm="0">
                                          <p:val>
                                            <p:fltVal val="0"/>
                                          </p:val>
                                        </p:tav>
                                        <p:tav tm="100000">
                                          <p:val>
                                            <p:strVal val="#ppt_h"/>
                                          </p:val>
                                        </p:tav>
                                      </p:tavLst>
                                    </p:anim>
                                    <p:anim calcmode="lin" valueType="num">
                                      <p:cBhvr>
                                        <p:cTn id="100" dur="1000" fill="hold"/>
                                        <p:tgtEl>
                                          <p:spTgt spid="39"/>
                                        </p:tgtEl>
                                        <p:attrNameLst>
                                          <p:attrName>ppt_w</p:attrName>
                                        </p:attrNameLst>
                                      </p:cBhvr>
                                      <p:tavLst>
                                        <p:tav tm="0">
                                          <p:val>
                                            <p:fltVal val="0"/>
                                          </p:val>
                                        </p:tav>
                                        <p:tav tm="100000">
                                          <p:val>
                                            <p:strVal val="#ppt_w"/>
                                          </p:val>
                                        </p:tav>
                                      </p:tavLst>
                                    </p:anim>
                                  </p:childTnLst>
                                </p:cTn>
                              </p:par>
                            </p:childTnLst>
                          </p:cTn>
                        </p:par>
                        <p:par>
                          <p:cTn id="101" fill="hold">
                            <p:stCondLst>
                              <p:cond delay="100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41"/>
                                        </p:tgtEl>
                                        <p:attrNameLst>
                                          <p:attrName>style.visibility</p:attrName>
                                        </p:attrNameLst>
                                      </p:cBhvr>
                                      <p:to>
                                        <p:strVal val="visible"/>
                                      </p:to>
                                    </p:set>
                                    <p:animEffect transition="in" filter="wipe(left)">
                                      <p:cBhvr>
                                        <p:cTn id="109" dur="500"/>
                                        <p:tgtEl>
                                          <p:spTgt spid="41"/>
                                        </p:tgtEl>
                                      </p:cBhvr>
                                    </p:animEffect>
                                  </p:childTnLst>
                                </p:cTn>
                              </p:par>
                              <p:par>
                                <p:cTn id="110" presetID="35" presetClass="entr" presetSubtype="0" fill="hold" grpId="0" nodeType="with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fade">
                                      <p:cBhvr>
                                        <p:cTn id="112" dur="1000"/>
                                        <p:tgtEl>
                                          <p:spTgt spid="42"/>
                                        </p:tgtEl>
                                      </p:cBhvr>
                                    </p:animEffect>
                                    <p:anim calcmode="lin" valueType="num">
                                      <p:cBhvr>
                                        <p:cTn id="113" dur="1000" fill="hold"/>
                                        <p:tgtEl>
                                          <p:spTgt spid="42"/>
                                        </p:tgtEl>
                                        <p:attrNameLst>
                                          <p:attrName>style.rotation</p:attrName>
                                        </p:attrNameLst>
                                      </p:cBhvr>
                                      <p:tavLst>
                                        <p:tav tm="0">
                                          <p:val>
                                            <p:fltVal val="720"/>
                                          </p:val>
                                        </p:tav>
                                        <p:tav tm="100000">
                                          <p:val>
                                            <p:fltVal val="0"/>
                                          </p:val>
                                        </p:tav>
                                      </p:tavLst>
                                    </p:anim>
                                    <p:anim calcmode="lin" valueType="num">
                                      <p:cBhvr>
                                        <p:cTn id="114" dur="1000" fill="hold"/>
                                        <p:tgtEl>
                                          <p:spTgt spid="42"/>
                                        </p:tgtEl>
                                        <p:attrNameLst>
                                          <p:attrName>ppt_h</p:attrName>
                                        </p:attrNameLst>
                                      </p:cBhvr>
                                      <p:tavLst>
                                        <p:tav tm="0">
                                          <p:val>
                                            <p:fltVal val="0"/>
                                          </p:val>
                                        </p:tav>
                                        <p:tav tm="100000">
                                          <p:val>
                                            <p:strVal val="#ppt_h"/>
                                          </p:val>
                                        </p:tav>
                                      </p:tavLst>
                                    </p:anim>
                                    <p:anim calcmode="lin" valueType="num">
                                      <p:cBhvr>
                                        <p:cTn id="115" dur="1000" fill="hold"/>
                                        <p:tgtEl>
                                          <p:spTgt spid="42"/>
                                        </p:tgtEl>
                                        <p:attrNameLst>
                                          <p:attrName>ppt_w</p:attrName>
                                        </p:attrNameLst>
                                      </p:cBhvr>
                                      <p:tavLst>
                                        <p:tav tm="0">
                                          <p:val>
                                            <p:fltVal val="0"/>
                                          </p:val>
                                        </p:tav>
                                        <p:tav tm="100000">
                                          <p:val>
                                            <p:strVal val="#ppt_w"/>
                                          </p:val>
                                        </p:tav>
                                      </p:tavLst>
                                    </p:anim>
                                  </p:childTnLst>
                                </p:cTn>
                              </p:par>
                            </p:childTnLst>
                          </p:cTn>
                        </p:par>
                        <p:par>
                          <p:cTn id="116" fill="hold">
                            <p:stCondLst>
                              <p:cond delay="1000"/>
                            </p:stCondLst>
                            <p:childTnLst>
                              <p:par>
                                <p:cTn id="117" presetID="22" presetClass="entr" presetSubtype="2" fill="hold" grpId="0" nodeType="afterEffect">
                                  <p:stCondLst>
                                    <p:cond delay="0"/>
                                  </p:stCondLst>
                                  <p:childTnLst>
                                    <p:set>
                                      <p:cBhvr>
                                        <p:cTn id="118" dur="1" fill="hold">
                                          <p:stCondLst>
                                            <p:cond delay="0"/>
                                          </p:stCondLst>
                                        </p:cTn>
                                        <p:tgtEl>
                                          <p:spTgt spid="43"/>
                                        </p:tgtEl>
                                        <p:attrNameLst>
                                          <p:attrName>style.visibility</p:attrName>
                                        </p:attrNameLst>
                                      </p:cBhvr>
                                      <p:to>
                                        <p:strVal val="visible"/>
                                      </p:to>
                                    </p:set>
                                    <p:animEffect transition="in" filter="wipe(right)">
                                      <p:cBhvr>
                                        <p:cTn id="119" dur="500"/>
                                        <p:tgtEl>
                                          <p:spTgt spid="4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wipe(left)">
                                      <p:cBhvr>
                                        <p:cTn id="124" dur="500"/>
                                        <p:tgtEl>
                                          <p:spTgt spid="44"/>
                                        </p:tgtEl>
                                      </p:cBhvr>
                                    </p:animEffect>
                                  </p:childTnLst>
                                </p:cTn>
                              </p:par>
                              <p:par>
                                <p:cTn id="125" presetID="35"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1000"/>
                                        <p:tgtEl>
                                          <p:spTgt spid="45"/>
                                        </p:tgtEl>
                                      </p:cBhvr>
                                    </p:animEffect>
                                    <p:anim calcmode="lin" valueType="num">
                                      <p:cBhvr>
                                        <p:cTn id="128" dur="1000" fill="hold"/>
                                        <p:tgtEl>
                                          <p:spTgt spid="45"/>
                                        </p:tgtEl>
                                        <p:attrNameLst>
                                          <p:attrName>style.rotation</p:attrName>
                                        </p:attrNameLst>
                                      </p:cBhvr>
                                      <p:tavLst>
                                        <p:tav tm="0">
                                          <p:val>
                                            <p:fltVal val="720"/>
                                          </p:val>
                                        </p:tav>
                                        <p:tav tm="100000">
                                          <p:val>
                                            <p:fltVal val="0"/>
                                          </p:val>
                                        </p:tav>
                                      </p:tavLst>
                                    </p:anim>
                                    <p:anim calcmode="lin" valueType="num">
                                      <p:cBhvr>
                                        <p:cTn id="129" dur="1000" fill="hold"/>
                                        <p:tgtEl>
                                          <p:spTgt spid="45"/>
                                        </p:tgtEl>
                                        <p:attrNameLst>
                                          <p:attrName>ppt_h</p:attrName>
                                        </p:attrNameLst>
                                      </p:cBhvr>
                                      <p:tavLst>
                                        <p:tav tm="0">
                                          <p:val>
                                            <p:fltVal val="0"/>
                                          </p:val>
                                        </p:tav>
                                        <p:tav tm="100000">
                                          <p:val>
                                            <p:strVal val="#ppt_h"/>
                                          </p:val>
                                        </p:tav>
                                      </p:tavLst>
                                    </p:anim>
                                    <p:anim calcmode="lin" valueType="num">
                                      <p:cBhvr>
                                        <p:cTn id="130" dur="1000" fill="hold"/>
                                        <p:tgtEl>
                                          <p:spTgt spid="45"/>
                                        </p:tgtEl>
                                        <p:attrNameLst>
                                          <p:attrName>ppt_w</p:attrName>
                                        </p:attrNameLst>
                                      </p:cBhvr>
                                      <p:tavLst>
                                        <p:tav tm="0">
                                          <p:val>
                                            <p:fltVal val="0"/>
                                          </p:val>
                                        </p:tav>
                                        <p:tav tm="100000">
                                          <p:val>
                                            <p:strVal val="#ppt_w"/>
                                          </p:val>
                                        </p:tav>
                                      </p:tavLst>
                                    </p:anim>
                                  </p:childTnLst>
                                </p:cTn>
                              </p:par>
                            </p:childTnLst>
                          </p:cTn>
                        </p:par>
                        <p:par>
                          <p:cTn id="131" fill="hold">
                            <p:stCondLst>
                              <p:cond delay="1000"/>
                            </p:stCondLst>
                            <p:childTnLst>
                              <p:par>
                                <p:cTn id="132" presetID="22" presetClass="entr" presetSubtype="2" fill="hold" grpId="0" nodeType="afterEffect">
                                  <p:stCondLst>
                                    <p:cond delay="0"/>
                                  </p:stCondLst>
                                  <p:childTnLst>
                                    <p:set>
                                      <p:cBhvr>
                                        <p:cTn id="133" dur="1" fill="hold">
                                          <p:stCondLst>
                                            <p:cond delay="0"/>
                                          </p:stCondLst>
                                        </p:cTn>
                                        <p:tgtEl>
                                          <p:spTgt spid="46"/>
                                        </p:tgtEl>
                                        <p:attrNameLst>
                                          <p:attrName>style.visibility</p:attrName>
                                        </p:attrNameLst>
                                      </p:cBhvr>
                                      <p:to>
                                        <p:strVal val="visible"/>
                                      </p:to>
                                    </p:set>
                                    <p:animEffect transition="in" filter="wipe(right)">
                                      <p:cBhvr>
                                        <p:cTn id="134" dur="500"/>
                                        <p:tgtEl>
                                          <p:spTgt spid="46"/>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48"/>
                                        </p:tgtEl>
                                        <p:attrNameLst>
                                          <p:attrName>style.visibility</p:attrName>
                                        </p:attrNameLst>
                                      </p:cBhvr>
                                      <p:to>
                                        <p:strVal val="visible"/>
                                      </p:to>
                                    </p:set>
                                    <p:animEffect transition="in" filter="wipe(left)">
                                      <p:cBhvr>
                                        <p:cTn id="139" dur="500"/>
                                        <p:tgtEl>
                                          <p:spTgt spid="48"/>
                                        </p:tgtEl>
                                      </p:cBhvr>
                                    </p:animEffect>
                                  </p:childTnLst>
                                </p:cTn>
                              </p:par>
                              <p:par>
                                <p:cTn id="140" presetID="35" presetClass="entr" presetSubtype="0" fill="hold" grpId="0" nodeType="with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fade">
                                      <p:cBhvr>
                                        <p:cTn id="142" dur="1000"/>
                                        <p:tgtEl>
                                          <p:spTgt spid="49"/>
                                        </p:tgtEl>
                                      </p:cBhvr>
                                    </p:animEffect>
                                    <p:anim calcmode="lin" valueType="num">
                                      <p:cBhvr>
                                        <p:cTn id="143" dur="1000" fill="hold"/>
                                        <p:tgtEl>
                                          <p:spTgt spid="49"/>
                                        </p:tgtEl>
                                        <p:attrNameLst>
                                          <p:attrName>style.rotation</p:attrName>
                                        </p:attrNameLst>
                                      </p:cBhvr>
                                      <p:tavLst>
                                        <p:tav tm="0">
                                          <p:val>
                                            <p:fltVal val="720"/>
                                          </p:val>
                                        </p:tav>
                                        <p:tav tm="100000">
                                          <p:val>
                                            <p:fltVal val="0"/>
                                          </p:val>
                                        </p:tav>
                                      </p:tavLst>
                                    </p:anim>
                                    <p:anim calcmode="lin" valueType="num">
                                      <p:cBhvr>
                                        <p:cTn id="144" dur="1000" fill="hold"/>
                                        <p:tgtEl>
                                          <p:spTgt spid="49"/>
                                        </p:tgtEl>
                                        <p:attrNameLst>
                                          <p:attrName>ppt_h</p:attrName>
                                        </p:attrNameLst>
                                      </p:cBhvr>
                                      <p:tavLst>
                                        <p:tav tm="0">
                                          <p:val>
                                            <p:fltVal val="0"/>
                                          </p:val>
                                        </p:tav>
                                        <p:tav tm="100000">
                                          <p:val>
                                            <p:strVal val="#ppt_h"/>
                                          </p:val>
                                        </p:tav>
                                      </p:tavLst>
                                    </p:anim>
                                    <p:anim calcmode="lin" valueType="num">
                                      <p:cBhvr>
                                        <p:cTn id="145" dur="1000" fill="hold"/>
                                        <p:tgtEl>
                                          <p:spTgt spid="49"/>
                                        </p:tgtEl>
                                        <p:attrNameLst>
                                          <p:attrName>ppt_w</p:attrName>
                                        </p:attrNameLst>
                                      </p:cBhvr>
                                      <p:tavLst>
                                        <p:tav tm="0">
                                          <p:val>
                                            <p:fltVal val="0"/>
                                          </p:val>
                                        </p:tav>
                                        <p:tav tm="100000">
                                          <p:val>
                                            <p:strVal val="#ppt_w"/>
                                          </p:val>
                                        </p:tav>
                                      </p:tavLst>
                                    </p:anim>
                                  </p:childTnLst>
                                </p:cTn>
                              </p:par>
                            </p:childTnLst>
                          </p:cTn>
                        </p:par>
                        <p:par>
                          <p:cTn id="146" fill="hold">
                            <p:stCondLst>
                              <p:cond delay="1000"/>
                            </p:stCondLst>
                            <p:childTnLst>
                              <p:par>
                                <p:cTn id="147" presetID="22" presetClass="entr" presetSubtype="2" fill="hold" grpId="0" nodeType="afterEffect">
                                  <p:stCondLst>
                                    <p:cond delay="0"/>
                                  </p:stCondLst>
                                  <p:childTnLst>
                                    <p:set>
                                      <p:cBhvr>
                                        <p:cTn id="148" dur="1" fill="hold">
                                          <p:stCondLst>
                                            <p:cond delay="0"/>
                                          </p:stCondLst>
                                        </p:cTn>
                                        <p:tgtEl>
                                          <p:spTgt spid="50"/>
                                        </p:tgtEl>
                                        <p:attrNameLst>
                                          <p:attrName>style.visibility</p:attrName>
                                        </p:attrNameLst>
                                      </p:cBhvr>
                                      <p:to>
                                        <p:strVal val="visible"/>
                                      </p:to>
                                    </p:set>
                                    <p:animEffect transition="in" filter="wipe(right)">
                                      <p:cBhvr>
                                        <p:cTn id="149" dur="500"/>
                                        <p:tgtEl>
                                          <p:spTgt spid="50"/>
                                        </p:tgtEl>
                                      </p:cBhvr>
                                    </p:animEffect>
                                  </p:childTnLst>
                                </p:cTn>
                              </p:par>
                            </p:childTnLst>
                          </p:cTn>
                        </p:par>
                      </p:childTnLst>
                    </p:cTn>
                  </p:par>
                  <p:par>
                    <p:cTn id="150" fill="hold">
                      <p:stCondLst>
                        <p:cond delay="indefinite"/>
                      </p:stCondLst>
                      <p:childTnLst>
                        <p:par>
                          <p:cTn id="151" fill="hold">
                            <p:stCondLst>
                              <p:cond delay="0"/>
                            </p:stCondLst>
                            <p:childTnLst>
                              <p:par>
                                <p:cTn id="152" presetID="47" presetClass="entr" presetSubtype="0" fill="hold" nodeType="clickEffect">
                                  <p:stCondLst>
                                    <p:cond delay="0"/>
                                  </p:stCondLst>
                                  <p:childTnLst>
                                    <p:set>
                                      <p:cBhvr>
                                        <p:cTn id="153" dur="1" fill="hold">
                                          <p:stCondLst>
                                            <p:cond delay="0"/>
                                          </p:stCondLst>
                                        </p:cTn>
                                        <p:tgtEl>
                                          <p:spTgt spid="51"/>
                                        </p:tgtEl>
                                        <p:attrNameLst>
                                          <p:attrName>style.visibility</p:attrName>
                                        </p:attrNameLst>
                                      </p:cBhvr>
                                      <p:to>
                                        <p:strVal val="visible"/>
                                      </p:to>
                                    </p:set>
                                    <p:animEffect transition="in" filter="fade">
                                      <p:cBhvr>
                                        <p:cTn id="154" dur="1000"/>
                                        <p:tgtEl>
                                          <p:spTgt spid="51"/>
                                        </p:tgtEl>
                                      </p:cBhvr>
                                    </p:animEffect>
                                    <p:anim calcmode="lin" valueType="num">
                                      <p:cBhvr>
                                        <p:cTn id="155" dur="1000" fill="hold"/>
                                        <p:tgtEl>
                                          <p:spTgt spid="51"/>
                                        </p:tgtEl>
                                        <p:attrNameLst>
                                          <p:attrName>ppt_x</p:attrName>
                                        </p:attrNameLst>
                                      </p:cBhvr>
                                      <p:tavLst>
                                        <p:tav tm="0">
                                          <p:val>
                                            <p:strVal val="#ppt_x"/>
                                          </p:val>
                                        </p:tav>
                                        <p:tav tm="100000">
                                          <p:val>
                                            <p:strVal val="#ppt_x"/>
                                          </p:val>
                                        </p:tav>
                                      </p:tavLst>
                                    </p:anim>
                                    <p:anim calcmode="lin" valueType="num">
                                      <p:cBhvr>
                                        <p:cTn id="156"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2" presetClass="entr" presetSubtype="8" fill="hold" grpId="0" nodeType="clickEffect">
                                  <p:stCondLst>
                                    <p:cond delay="0"/>
                                  </p:stCondLst>
                                  <p:childTnLst>
                                    <p:set>
                                      <p:cBhvr>
                                        <p:cTn id="160" dur="1" fill="hold">
                                          <p:stCondLst>
                                            <p:cond delay="0"/>
                                          </p:stCondLst>
                                        </p:cTn>
                                        <p:tgtEl>
                                          <p:spTgt spid="55"/>
                                        </p:tgtEl>
                                        <p:attrNameLst>
                                          <p:attrName>style.visibility</p:attrName>
                                        </p:attrNameLst>
                                      </p:cBhvr>
                                      <p:to>
                                        <p:strVal val="visible"/>
                                      </p:to>
                                    </p:set>
                                    <p:animEffect transition="in" filter="wipe(left)">
                                      <p:cBhvr>
                                        <p:cTn id="161" dur="500"/>
                                        <p:tgtEl>
                                          <p:spTgt spid="55"/>
                                        </p:tgtEl>
                                      </p:cBhvr>
                                    </p:animEffect>
                                  </p:childTnLst>
                                </p:cTn>
                              </p:par>
                              <p:par>
                                <p:cTn id="162" presetID="35" presetClass="entr" presetSubtype="0" fill="hold" grpId="0" nodeType="withEffect">
                                  <p:stCondLst>
                                    <p:cond delay="0"/>
                                  </p:stCondLst>
                                  <p:childTnLst>
                                    <p:set>
                                      <p:cBhvr>
                                        <p:cTn id="163" dur="1" fill="hold">
                                          <p:stCondLst>
                                            <p:cond delay="0"/>
                                          </p:stCondLst>
                                        </p:cTn>
                                        <p:tgtEl>
                                          <p:spTgt spid="56"/>
                                        </p:tgtEl>
                                        <p:attrNameLst>
                                          <p:attrName>style.visibility</p:attrName>
                                        </p:attrNameLst>
                                      </p:cBhvr>
                                      <p:to>
                                        <p:strVal val="visible"/>
                                      </p:to>
                                    </p:set>
                                    <p:animEffect transition="in" filter="fade">
                                      <p:cBhvr>
                                        <p:cTn id="164" dur="1000"/>
                                        <p:tgtEl>
                                          <p:spTgt spid="56"/>
                                        </p:tgtEl>
                                      </p:cBhvr>
                                    </p:animEffect>
                                    <p:anim calcmode="lin" valueType="num">
                                      <p:cBhvr>
                                        <p:cTn id="165" dur="1000" fill="hold"/>
                                        <p:tgtEl>
                                          <p:spTgt spid="56"/>
                                        </p:tgtEl>
                                        <p:attrNameLst>
                                          <p:attrName>style.rotation</p:attrName>
                                        </p:attrNameLst>
                                      </p:cBhvr>
                                      <p:tavLst>
                                        <p:tav tm="0">
                                          <p:val>
                                            <p:fltVal val="720"/>
                                          </p:val>
                                        </p:tav>
                                        <p:tav tm="100000">
                                          <p:val>
                                            <p:fltVal val="0"/>
                                          </p:val>
                                        </p:tav>
                                      </p:tavLst>
                                    </p:anim>
                                    <p:anim calcmode="lin" valueType="num">
                                      <p:cBhvr>
                                        <p:cTn id="166" dur="1000" fill="hold"/>
                                        <p:tgtEl>
                                          <p:spTgt spid="56"/>
                                        </p:tgtEl>
                                        <p:attrNameLst>
                                          <p:attrName>ppt_h</p:attrName>
                                        </p:attrNameLst>
                                      </p:cBhvr>
                                      <p:tavLst>
                                        <p:tav tm="0">
                                          <p:val>
                                            <p:fltVal val="0"/>
                                          </p:val>
                                        </p:tav>
                                        <p:tav tm="100000">
                                          <p:val>
                                            <p:strVal val="#ppt_h"/>
                                          </p:val>
                                        </p:tav>
                                      </p:tavLst>
                                    </p:anim>
                                    <p:anim calcmode="lin" valueType="num">
                                      <p:cBhvr>
                                        <p:cTn id="167" dur="1000" fill="hold"/>
                                        <p:tgtEl>
                                          <p:spTgt spid="56"/>
                                        </p:tgtEl>
                                        <p:attrNameLst>
                                          <p:attrName>ppt_w</p:attrName>
                                        </p:attrNameLst>
                                      </p:cBhvr>
                                      <p:tavLst>
                                        <p:tav tm="0">
                                          <p:val>
                                            <p:fltVal val="0"/>
                                          </p:val>
                                        </p:tav>
                                        <p:tav tm="100000">
                                          <p:val>
                                            <p:strVal val="#ppt_w"/>
                                          </p:val>
                                        </p:tav>
                                      </p:tavLst>
                                    </p:anim>
                                  </p:childTnLst>
                                </p:cTn>
                              </p:par>
                            </p:childTnLst>
                          </p:cTn>
                        </p:par>
                        <p:par>
                          <p:cTn id="168" fill="hold">
                            <p:stCondLst>
                              <p:cond delay="1000"/>
                            </p:stCondLst>
                            <p:childTnLst>
                              <p:par>
                                <p:cTn id="169" presetID="22" presetClass="entr" presetSubtype="2" fill="hold" grpId="0" nodeType="afterEffect">
                                  <p:stCondLst>
                                    <p:cond delay="0"/>
                                  </p:stCondLst>
                                  <p:childTnLst>
                                    <p:set>
                                      <p:cBhvr>
                                        <p:cTn id="170" dur="1" fill="hold">
                                          <p:stCondLst>
                                            <p:cond delay="0"/>
                                          </p:stCondLst>
                                        </p:cTn>
                                        <p:tgtEl>
                                          <p:spTgt spid="57"/>
                                        </p:tgtEl>
                                        <p:attrNameLst>
                                          <p:attrName>style.visibility</p:attrName>
                                        </p:attrNameLst>
                                      </p:cBhvr>
                                      <p:to>
                                        <p:strVal val="visible"/>
                                      </p:to>
                                    </p:set>
                                    <p:animEffect transition="in" filter="wipe(right)">
                                      <p:cBhvr>
                                        <p:cTn id="171" dur="500"/>
                                        <p:tgtEl>
                                          <p:spTgt spid="57"/>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8" fill="hold" grpId="0" nodeType="clickEffect">
                                  <p:stCondLst>
                                    <p:cond delay="0"/>
                                  </p:stCondLst>
                                  <p:childTnLst>
                                    <p:set>
                                      <p:cBhvr>
                                        <p:cTn id="175" dur="1" fill="hold">
                                          <p:stCondLst>
                                            <p:cond delay="0"/>
                                          </p:stCondLst>
                                        </p:cTn>
                                        <p:tgtEl>
                                          <p:spTgt spid="52"/>
                                        </p:tgtEl>
                                        <p:attrNameLst>
                                          <p:attrName>style.visibility</p:attrName>
                                        </p:attrNameLst>
                                      </p:cBhvr>
                                      <p:to>
                                        <p:strVal val="visible"/>
                                      </p:to>
                                    </p:set>
                                    <p:animEffect transition="in" filter="wipe(left)">
                                      <p:cBhvr>
                                        <p:cTn id="176" dur="500"/>
                                        <p:tgtEl>
                                          <p:spTgt spid="52"/>
                                        </p:tgtEl>
                                      </p:cBhvr>
                                    </p:animEffect>
                                  </p:childTnLst>
                                </p:cTn>
                              </p:par>
                              <p:par>
                                <p:cTn id="177" presetID="35" presetClass="entr" presetSubtype="0" fill="hold" grpId="0" nodeType="withEffect">
                                  <p:stCondLst>
                                    <p:cond delay="0"/>
                                  </p:stCondLst>
                                  <p:childTnLst>
                                    <p:set>
                                      <p:cBhvr>
                                        <p:cTn id="178" dur="1" fill="hold">
                                          <p:stCondLst>
                                            <p:cond delay="0"/>
                                          </p:stCondLst>
                                        </p:cTn>
                                        <p:tgtEl>
                                          <p:spTgt spid="53"/>
                                        </p:tgtEl>
                                        <p:attrNameLst>
                                          <p:attrName>style.visibility</p:attrName>
                                        </p:attrNameLst>
                                      </p:cBhvr>
                                      <p:to>
                                        <p:strVal val="visible"/>
                                      </p:to>
                                    </p:set>
                                    <p:animEffect transition="in" filter="fade">
                                      <p:cBhvr>
                                        <p:cTn id="179" dur="1000"/>
                                        <p:tgtEl>
                                          <p:spTgt spid="53"/>
                                        </p:tgtEl>
                                      </p:cBhvr>
                                    </p:animEffect>
                                    <p:anim calcmode="lin" valueType="num">
                                      <p:cBhvr>
                                        <p:cTn id="180" dur="1000" fill="hold"/>
                                        <p:tgtEl>
                                          <p:spTgt spid="53"/>
                                        </p:tgtEl>
                                        <p:attrNameLst>
                                          <p:attrName>style.rotation</p:attrName>
                                        </p:attrNameLst>
                                      </p:cBhvr>
                                      <p:tavLst>
                                        <p:tav tm="0">
                                          <p:val>
                                            <p:fltVal val="720"/>
                                          </p:val>
                                        </p:tav>
                                        <p:tav tm="100000">
                                          <p:val>
                                            <p:fltVal val="0"/>
                                          </p:val>
                                        </p:tav>
                                      </p:tavLst>
                                    </p:anim>
                                    <p:anim calcmode="lin" valueType="num">
                                      <p:cBhvr>
                                        <p:cTn id="181" dur="1000" fill="hold"/>
                                        <p:tgtEl>
                                          <p:spTgt spid="53"/>
                                        </p:tgtEl>
                                        <p:attrNameLst>
                                          <p:attrName>ppt_h</p:attrName>
                                        </p:attrNameLst>
                                      </p:cBhvr>
                                      <p:tavLst>
                                        <p:tav tm="0">
                                          <p:val>
                                            <p:fltVal val="0"/>
                                          </p:val>
                                        </p:tav>
                                        <p:tav tm="100000">
                                          <p:val>
                                            <p:strVal val="#ppt_h"/>
                                          </p:val>
                                        </p:tav>
                                      </p:tavLst>
                                    </p:anim>
                                    <p:anim calcmode="lin" valueType="num">
                                      <p:cBhvr>
                                        <p:cTn id="182" dur="1000" fill="hold"/>
                                        <p:tgtEl>
                                          <p:spTgt spid="53"/>
                                        </p:tgtEl>
                                        <p:attrNameLst>
                                          <p:attrName>ppt_w</p:attrName>
                                        </p:attrNameLst>
                                      </p:cBhvr>
                                      <p:tavLst>
                                        <p:tav tm="0">
                                          <p:val>
                                            <p:fltVal val="0"/>
                                          </p:val>
                                        </p:tav>
                                        <p:tav tm="100000">
                                          <p:val>
                                            <p:strVal val="#ppt_w"/>
                                          </p:val>
                                        </p:tav>
                                      </p:tavLst>
                                    </p:anim>
                                  </p:childTnLst>
                                </p:cTn>
                              </p:par>
                            </p:childTnLst>
                          </p:cTn>
                        </p:par>
                        <p:par>
                          <p:cTn id="183" fill="hold">
                            <p:stCondLst>
                              <p:cond delay="1000"/>
                            </p:stCondLst>
                            <p:childTnLst>
                              <p:par>
                                <p:cTn id="184" presetID="22" presetClass="entr" presetSubtype="2" fill="hold" grpId="0" nodeType="afterEffect">
                                  <p:stCondLst>
                                    <p:cond delay="0"/>
                                  </p:stCondLst>
                                  <p:childTnLst>
                                    <p:set>
                                      <p:cBhvr>
                                        <p:cTn id="185" dur="1" fill="hold">
                                          <p:stCondLst>
                                            <p:cond delay="0"/>
                                          </p:stCondLst>
                                        </p:cTn>
                                        <p:tgtEl>
                                          <p:spTgt spid="54"/>
                                        </p:tgtEl>
                                        <p:attrNameLst>
                                          <p:attrName>style.visibility</p:attrName>
                                        </p:attrNameLst>
                                      </p:cBhvr>
                                      <p:to>
                                        <p:strVal val="visible"/>
                                      </p:to>
                                    </p:set>
                                    <p:animEffect transition="in" filter="wipe(right)">
                                      <p:cBhvr>
                                        <p:cTn id="186" dur="500"/>
                                        <p:tgtEl>
                                          <p:spTgt spid="54"/>
                                        </p:tgtEl>
                                      </p:cBhvr>
                                    </p:animEffect>
                                  </p:childTnLst>
                                </p:cTn>
                              </p:par>
                            </p:childTnLst>
                          </p:cTn>
                        </p:par>
                      </p:childTnLst>
                    </p:cTn>
                  </p:par>
                  <p:par>
                    <p:cTn id="187" fill="hold">
                      <p:stCondLst>
                        <p:cond delay="indefinite"/>
                      </p:stCondLst>
                      <p:childTnLst>
                        <p:par>
                          <p:cTn id="188" fill="hold">
                            <p:stCondLst>
                              <p:cond delay="0"/>
                            </p:stCondLst>
                            <p:childTnLst>
                              <p:par>
                                <p:cTn id="189" presetID="47" presetClass="entr" presetSubtype="0" fill="hold" nodeType="clickEffect">
                                  <p:stCondLst>
                                    <p:cond delay="0"/>
                                  </p:stCondLst>
                                  <p:childTnLst>
                                    <p:set>
                                      <p:cBhvr>
                                        <p:cTn id="190" dur="1" fill="hold">
                                          <p:stCondLst>
                                            <p:cond delay="0"/>
                                          </p:stCondLst>
                                        </p:cTn>
                                        <p:tgtEl>
                                          <p:spTgt spid="58"/>
                                        </p:tgtEl>
                                        <p:attrNameLst>
                                          <p:attrName>style.visibility</p:attrName>
                                        </p:attrNameLst>
                                      </p:cBhvr>
                                      <p:to>
                                        <p:strVal val="visible"/>
                                      </p:to>
                                    </p:set>
                                    <p:animEffect transition="in" filter="fade">
                                      <p:cBhvr>
                                        <p:cTn id="191" dur="1000"/>
                                        <p:tgtEl>
                                          <p:spTgt spid="58"/>
                                        </p:tgtEl>
                                      </p:cBhvr>
                                    </p:animEffect>
                                    <p:anim calcmode="lin" valueType="num">
                                      <p:cBhvr>
                                        <p:cTn id="192" dur="1000" fill="hold"/>
                                        <p:tgtEl>
                                          <p:spTgt spid="58"/>
                                        </p:tgtEl>
                                        <p:attrNameLst>
                                          <p:attrName>ppt_x</p:attrName>
                                        </p:attrNameLst>
                                      </p:cBhvr>
                                      <p:tavLst>
                                        <p:tav tm="0">
                                          <p:val>
                                            <p:strVal val="#ppt_x"/>
                                          </p:val>
                                        </p:tav>
                                        <p:tav tm="100000">
                                          <p:val>
                                            <p:strVal val="#ppt_x"/>
                                          </p:val>
                                        </p:tav>
                                      </p:tavLst>
                                    </p:anim>
                                    <p:anim calcmode="lin" valueType="num">
                                      <p:cBhvr>
                                        <p:cTn id="193" dur="1000" fill="hold"/>
                                        <p:tgtEl>
                                          <p:spTgt spid="58"/>
                                        </p:tgtEl>
                                        <p:attrNameLst>
                                          <p:attrName>ppt_y</p:attrName>
                                        </p:attrNameLst>
                                      </p:cBhvr>
                                      <p:tavLst>
                                        <p:tav tm="0">
                                          <p:val>
                                            <p:strVal val="#ppt_y-.1"/>
                                          </p:val>
                                        </p:tav>
                                        <p:tav tm="100000">
                                          <p:val>
                                            <p:strVal val="#ppt_y"/>
                                          </p:val>
                                        </p:tav>
                                      </p:tavLst>
                                    </p:anim>
                                  </p:childTnLst>
                                </p:cTn>
                              </p:par>
                              <p:par>
                                <p:cTn id="194" presetID="35" presetClass="entr" presetSubtype="0" fill="hold" grpId="0" nodeType="withEffect">
                                  <p:stCondLst>
                                    <p:cond delay="0"/>
                                  </p:stCondLst>
                                  <p:childTnLst>
                                    <p:set>
                                      <p:cBhvr>
                                        <p:cTn id="195" dur="1" fill="hold">
                                          <p:stCondLst>
                                            <p:cond delay="0"/>
                                          </p:stCondLst>
                                        </p:cTn>
                                        <p:tgtEl>
                                          <p:spTgt spid="59"/>
                                        </p:tgtEl>
                                        <p:attrNameLst>
                                          <p:attrName>style.visibility</p:attrName>
                                        </p:attrNameLst>
                                      </p:cBhvr>
                                      <p:to>
                                        <p:strVal val="visible"/>
                                      </p:to>
                                    </p:set>
                                    <p:animEffect transition="in" filter="fade">
                                      <p:cBhvr>
                                        <p:cTn id="196" dur="1000"/>
                                        <p:tgtEl>
                                          <p:spTgt spid="59"/>
                                        </p:tgtEl>
                                      </p:cBhvr>
                                    </p:animEffect>
                                    <p:anim calcmode="lin" valueType="num">
                                      <p:cBhvr>
                                        <p:cTn id="197" dur="1000" fill="hold"/>
                                        <p:tgtEl>
                                          <p:spTgt spid="59"/>
                                        </p:tgtEl>
                                        <p:attrNameLst>
                                          <p:attrName>style.rotation</p:attrName>
                                        </p:attrNameLst>
                                      </p:cBhvr>
                                      <p:tavLst>
                                        <p:tav tm="0">
                                          <p:val>
                                            <p:fltVal val="720"/>
                                          </p:val>
                                        </p:tav>
                                        <p:tav tm="100000">
                                          <p:val>
                                            <p:fltVal val="0"/>
                                          </p:val>
                                        </p:tav>
                                      </p:tavLst>
                                    </p:anim>
                                    <p:anim calcmode="lin" valueType="num">
                                      <p:cBhvr>
                                        <p:cTn id="198" dur="1000" fill="hold"/>
                                        <p:tgtEl>
                                          <p:spTgt spid="59"/>
                                        </p:tgtEl>
                                        <p:attrNameLst>
                                          <p:attrName>ppt_h</p:attrName>
                                        </p:attrNameLst>
                                      </p:cBhvr>
                                      <p:tavLst>
                                        <p:tav tm="0">
                                          <p:val>
                                            <p:fltVal val="0"/>
                                          </p:val>
                                        </p:tav>
                                        <p:tav tm="100000">
                                          <p:val>
                                            <p:strVal val="#ppt_h"/>
                                          </p:val>
                                        </p:tav>
                                      </p:tavLst>
                                    </p:anim>
                                    <p:anim calcmode="lin" valueType="num">
                                      <p:cBhvr>
                                        <p:cTn id="199" dur="1000" fill="hold"/>
                                        <p:tgtEl>
                                          <p:spTgt spid="59"/>
                                        </p:tgtEl>
                                        <p:attrNameLst>
                                          <p:attrName>ppt_w</p:attrName>
                                        </p:attrNameLst>
                                      </p:cBhvr>
                                      <p:tavLst>
                                        <p:tav tm="0">
                                          <p:val>
                                            <p:fltVal val="0"/>
                                          </p:val>
                                        </p:tav>
                                        <p:tav tm="100000">
                                          <p:val>
                                            <p:strVal val="#ppt_w"/>
                                          </p:val>
                                        </p:tav>
                                      </p:tavLst>
                                    </p:anim>
                                  </p:childTnLst>
                                </p:cTn>
                              </p:par>
                            </p:childTnLst>
                          </p:cTn>
                        </p:par>
                      </p:childTnLst>
                    </p:cTn>
                  </p:par>
                  <p:par>
                    <p:cTn id="200" fill="hold">
                      <p:stCondLst>
                        <p:cond delay="indefinite"/>
                      </p:stCondLst>
                      <p:childTnLst>
                        <p:par>
                          <p:cTn id="201" fill="hold">
                            <p:stCondLst>
                              <p:cond delay="0"/>
                            </p:stCondLst>
                            <p:childTnLst>
                              <p:par>
                                <p:cTn id="202" presetID="22" presetClass="entr" presetSubtype="8" fill="hold" grpId="0" nodeType="clickEffect">
                                  <p:stCondLst>
                                    <p:cond delay="0"/>
                                  </p:stCondLst>
                                  <p:childTnLst>
                                    <p:set>
                                      <p:cBhvr>
                                        <p:cTn id="203" dur="1" fill="hold">
                                          <p:stCondLst>
                                            <p:cond delay="0"/>
                                          </p:stCondLst>
                                        </p:cTn>
                                        <p:tgtEl>
                                          <p:spTgt spid="60"/>
                                        </p:tgtEl>
                                        <p:attrNameLst>
                                          <p:attrName>style.visibility</p:attrName>
                                        </p:attrNameLst>
                                      </p:cBhvr>
                                      <p:to>
                                        <p:strVal val="visible"/>
                                      </p:to>
                                    </p:set>
                                    <p:animEffect transition="in" filter="wipe(left)">
                                      <p:cBhvr>
                                        <p:cTn id="204" dur="500"/>
                                        <p:tgtEl>
                                          <p:spTgt spid="60"/>
                                        </p:tgtEl>
                                      </p:cBhvr>
                                    </p:animEffect>
                                  </p:childTnLst>
                                </p:cTn>
                              </p:par>
                              <p:par>
                                <p:cTn id="205" presetID="35" presetClass="entr" presetSubtype="0"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Effect transition="in" filter="fade">
                                      <p:cBhvr>
                                        <p:cTn id="207" dur="1000"/>
                                        <p:tgtEl>
                                          <p:spTgt spid="61"/>
                                        </p:tgtEl>
                                      </p:cBhvr>
                                    </p:animEffect>
                                    <p:anim calcmode="lin" valueType="num">
                                      <p:cBhvr>
                                        <p:cTn id="208" dur="1000" fill="hold"/>
                                        <p:tgtEl>
                                          <p:spTgt spid="61"/>
                                        </p:tgtEl>
                                        <p:attrNameLst>
                                          <p:attrName>style.rotation</p:attrName>
                                        </p:attrNameLst>
                                      </p:cBhvr>
                                      <p:tavLst>
                                        <p:tav tm="0">
                                          <p:val>
                                            <p:fltVal val="720"/>
                                          </p:val>
                                        </p:tav>
                                        <p:tav tm="100000">
                                          <p:val>
                                            <p:fltVal val="0"/>
                                          </p:val>
                                        </p:tav>
                                      </p:tavLst>
                                    </p:anim>
                                    <p:anim calcmode="lin" valueType="num">
                                      <p:cBhvr>
                                        <p:cTn id="209" dur="1000" fill="hold"/>
                                        <p:tgtEl>
                                          <p:spTgt spid="61"/>
                                        </p:tgtEl>
                                        <p:attrNameLst>
                                          <p:attrName>ppt_h</p:attrName>
                                        </p:attrNameLst>
                                      </p:cBhvr>
                                      <p:tavLst>
                                        <p:tav tm="0">
                                          <p:val>
                                            <p:fltVal val="0"/>
                                          </p:val>
                                        </p:tav>
                                        <p:tav tm="100000">
                                          <p:val>
                                            <p:strVal val="#ppt_h"/>
                                          </p:val>
                                        </p:tav>
                                      </p:tavLst>
                                    </p:anim>
                                    <p:anim calcmode="lin" valueType="num">
                                      <p:cBhvr>
                                        <p:cTn id="210" dur="1000" fill="hold"/>
                                        <p:tgtEl>
                                          <p:spTgt spid="61"/>
                                        </p:tgtEl>
                                        <p:attrNameLst>
                                          <p:attrName>ppt_w</p:attrName>
                                        </p:attrNameLst>
                                      </p:cBhvr>
                                      <p:tavLst>
                                        <p:tav tm="0">
                                          <p:val>
                                            <p:fltVal val="0"/>
                                          </p:val>
                                        </p:tav>
                                        <p:tav tm="100000">
                                          <p:val>
                                            <p:strVal val="#ppt_w"/>
                                          </p:val>
                                        </p:tav>
                                      </p:tavLst>
                                    </p:anim>
                                  </p:childTnLst>
                                </p:cTn>
                              </p:par>
                            </p:childTnLst>
                          </p:cTn>
                        </p:par>
                        <p:par>
                          <p:cTn id="211" fill="hold">
                            <p:stCondLst>
                              <p:cond delay="1000"/>
                            </p:stCondLst>
                            <p:childTnLst>
                              <p:par>
                                <p:cTn id="212" presetID="22" presetClass="entr" presetSubtype="2" fill="hold" grpId="0" nodeType="afterEffect">
                                  <p:stCondLst>
                                    <p:cond delay="0"/>
                                  </p:stCondLst>
                                  <p:childTnLst>
                                    <p:set>
                                      <p:cBhvr>
                                        <p:cTn id="213" dur="1" fill="hold">
                                          <p:stCondLst>
                                            <p:cond delay="0"/>
                                          </p:stCondLst>
                                        </p:cTn>
                                        <p:tgtEl>
                                          <p:spTgt spid="62"/>
                                        </p:tgtEl>
                                        <p:attrNameLst>
                                          <p:attrName>style.visibility</p:attrName>
                                        </p:attrNameLst>
                                      </p:cBhvr>
                                      <p:to>
                                        <p:strVal val="visible"/>
                                      </p:to>
                                    </p:set>
                                    <p:animEffect transition="in" filter="wipe(right)">
                                      <p:cBhvr>
                                        <p:cTn id="214" dur="500"/>
                                        <p:tgtEl>
                                          <p:spTgt spid="62"/>
                                        </p:tgtEl>
                                      </p:cBhvr>
                                    </p:animEffect>
                                  </p:childTnLst>
                                </p:cTn>
                              </p:par>
                            </p:childTnLst>
                          </p:cTn>
                        </p:par>
                      </p:childTnLst>
                    </p:cTn>
                  </p:par>
                  <p:par>
                    <p:cTn id="215" fill="hold">
                      <p:stCondLst>
                        <p:cond delay="indefinite"/>
                      </p:stCondLst>
                      <p:childTnLst>
                        <p:par>
                          <p:cTn id="216" fill="hold">
                            <p:stCondLst>
                              <p:cond delay="0"/>
                            </p:stCondLst>
                            <p:childTnLst>
                              <p:par>
                                <p:cTn id="217" presetID="31" presetClass="entr" presetSubtype="0" fill="hold" grpId="0" nodeType="clickEffect">
                                  <p:stCondLst>
                                    <p:cond delay="0"/>
                                  </p:stCondLst>
                                  <p:childTnLst>
                                    <p:set>
                                      <p:cBhvr>
                                        <p:cTn id="218" dur="1" fill="hold">
                                          <p:stCondLst>
                                            <p:cond delay="0"/>
                                          </p:stCondLst>
                                        </p:cTn>
                                        <p:tgtEl>
                                          <p:spTgt spid="63"/>
                                        </p:tgtEl>
                                        <p:attrNameLst>
                                          <p:attrName>style.visibility</p:attrName>
                                        </p:attrNameLst>
                                      </p:cBhvr>
                                      <p:to>
                                        <p:strVal val="visible"/>
                                      </p:to>
                                    </p:set>
                                    <p:anim calcmode="lin" valueType="num">
                                      <p:cBhvr>
                                        <p:cTn id="219" dur="750" fill="hold"/>
                                        <p:tgtEl>
                                          <p:spTgt spid="63"/>
                                        </p:tgtEl>
                                        <p:attrNameLst>
                                          <p:attrName>ppt_w</p:attrName>
                                        </p:attrNameLst>
                                      </p:cBhvr>
                                      <p:tavLst>
                                        <p:tav tm="0">
                                          <p:val>
                                            <p:fltVal val="0"/>
                                          </p:val>
                                        </p:tav>
                                        <p:tav tm="100000">
                                          <p:val>
                                            <p:strVal val="#ppt_w"/>
                                          </p:val>
                                        </p:tav>
                                      </p:tavLst>
                                    </p:anim>
                                    <p:anim calcmode="lin" valueType="num">
                                      <p:cBhvr>
                                        <p:cTn id="220" dur="750" fill="hold"/>
                                        <p:tgtEl>
                                          <p:spTgt spid="63"/>
                                        </p:tgtEl>
                                        <p:attrNameLst>
                                          <p:attrName>ppt_h</p:attrName>
                                        </p:attrNameLst>
                                      </p:cBhvr>
                                      <p:tavLst>
                                        <p:tav tm="0">
                                          <p:val>
                                            <p:fltVal val="0"/>
                                          </p:val>
                                        </p:tav>
                                        <p:tav tm="100000">
                                          <p:val>
                                            <p:strVal val="#ppt_h"/>
                                          </p:val>
                                        </p:tav>
                                      </p:tavLst>
                                    </p:anim>
                                    <p:anim calcmode="lin" valueType="num">
                                      <p:cBhvr>
                                        <p:cTn id="221" dur="750" fill="hold"/>
                                        <p:tgtEl>
                                          <p:spTgt spid="63"/>
                                        </p:tgtEl>
                                        <p:attrNameLst>
                                          <p:attrName>style.rotation</p:attrName>
                                        </p:attrNameLst>
                                      </p:cBhvr>
                                      <p:tavLst>
                                        <p:tav tm="0">
                                          <p:val>
                                            <p:fltVal val="90"/>
                                          </p:val>
                                        </p:tav>
                                        <p:tav tm="100000">
                                          <p:val>
                                            <p:fltVal val="0"/>
                                          </p:val>
                                        </p:tav>
                                      </p:tavLst>
                                    </p:anim>
                                    <p:animEffect transition="in" filter="fade">
                                      <p:cBhvr>
                                        <p:cTn id="222" dur="750"/>
                                        <p:tgtEl>
                                          <p:spTgt spid="63"/>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2" fill="hold" grpId="0" nodeType="clickEffect">
                                  <p:stCondLst>
                                    <p:cond delay="0"/>
                                  </p:stCondLst>
                                  <p:childTnLst>
                                    <p:set>
                                      <p:cBhvr>
                                        <p:cTn id="226" dur="1" fill="hold">
                                          <p:stCondLst>
                                            <p:cond delay="0"/>
                                          </p:stCondLst>
                                        </p:cTn>
                                        <p:tgtEl>
                                          <p:spTgt spid="30"/>
                                        </p:tgtEl>
                                        <p:attrNameLst>
                                          <p:attrName>style.visibility</p:attrName>
                                        </p:attrNameLst>
                                      </p:cBhvr>
                                      <p:to>
                                        <p:strVal val="visible"/>
                                      </p:to>
                                    </p:set>
                                    <p:animEffect transition="in" filter="wipe(right)">
                                      <p:cBhvr>
                                        <p:cTn id="227" dur="500"/>
                                        <p:tgtEl>
                                          <p:spTgt spid="30"/>
                                        </p:tgtEl>
                                      </p:cBhvr>
                                    </p:animEffect>
                                  </p:childTnLst>
                                </p:cTn>
                              </p:par>
                            </p:childTnLst>
                          </p:cTn>
                        </p:par>
                      </p:childTnLst>
                    </p:cTn>
                  </p:par>
                  <p:par>
                    <p:cTn id="228" fill="hold">
                      <p:stCondLst>
                        <p:cond delay="indefinite"/>
                      </p:stCondLst>
                      <p:childTnLst>
                        <p:par>
                          <p:cTn id="229" fill="hold">
                            <p:stCondLst>
                              <p:cond delay="0"/>
                            </p:stCondLst>
                            <p:childTnLst>
                              <p:par>
                                <p:cTn id="230" presetID="31" presetClass="entr" presetSubtype="0" fill="hold" grpId="0" nodeType="clickEffect">
                                  <p:stCondLst>
                                    <p:cond delay="0"/>
                                  </p:stCondLst>
                                  <p:childTnLst>
                                    <p:set>
                                      <p:cBhvr>
                                        <p:cTn id="231" dur="1" fill="hold">
                                          <p:stCondLst>
                                            <p:cond delay="0"/>
                                          </p:stCondLst>
                                        </p:cTn>
                                        <p:tgtEl>
                                          <p:spTgt spid="64"/>
                                        </p:tgtEl>
                                        <p:attrNameLst>
                                          <p:attrName>style.visibility</p:attrName>
                                        </p:attrNameLst>
                                      </p:cBhvr>
                                      <p:to>
                                        <p:strVal val="visible"/>
                                      </p:to>
                                    </p:set>
                                    <p:anim calcmode="lin" valueType="num">
                                      <p:cBhvr>
                                        <p:cTn id="232" dur="750" fill="hold"/>
                                        <p:tgtEl>
                                          <p:spTgt spid="64"/>
                                        </p:tgtEl>
                                        <p:attrNameLst>
                                          <p:attrName>ppt_w</p:attrName>
                                        </p:attrNameLst>
                                      </p:cBhvr>
                                      <p:tavLst>
                                        <p:tav tm="0">
                                          <p:val>
                                            <p:fltVal val="0"/>
                                          </p:val>
                                        </p:tav>
                                        <p:tav tm="100000">
                                          <p:val>
                                            <p:strVal val="#ppt_w"/>
                                          </p:val>
                                        </p:tav>
                                      </p:tavLst>
                                    </p:anim>
                                    <p:anim calcmode="lin" valueType="num">
                                      <p:cBhvr>
                                        <p:cTn id="233" dur="750" fill="hold"/>
                                        <p:tgtEl>
                                          <p:spTgt spid="64"/>
                                        </p:tgtEl>
                                        <p:attrNameLst>
                                          <p:attrName>ppt_h</p:attrName>
                                        </p:attrNameLst>
                                      </p:cBhvr>
                                      <p:tavLst>
                                        <p:tav tm="0">
                                          <p:val>
                                            <p:fltVal val="0"/>
                                          </p:val>
                                        </p:tav>
                                        <p:tav tm="100000">
                                          <p:val>
                                            <p:strVal val="#ppt_h"/>
                                          </p:val>
                                        </p:tav>
                                      </p:tavLst>
                                    </p:anim>
                                    <p:anim calcmode="lin" valueType="num">
                                      <p:cBhvr>
                                        <p:cTn id="234" dur="750" fill="hold"/>
                                        <p:tgtEl>
                                          <p:spTgt spid="64"/>
                                        </p:tgtEl>
                                        <p:attrNameLst>
                                          <p:attrName>style.rotation</p:attrName>
                                        </p:attrNameLst>
                                      </p:cBhvr>
                                      <p:tavLst>
                                        <p:tav tm="0">
                                          <p:val>
                                            <p:fltVal val="90"/>
                                          </p:val>
                                        </p:tav>
                                        <p:tav tm="100000">
                                          <p:val>
                                            <p:fltVal val="0"/>
                                          </p:val>
                                        </p:tav>
                                      </p:tavLst>
                                    </p:anim>
                                    <p:animEffect transition="in" filter="fade">
                                      <p:cBhvr>
                                        <p:cTn id="235" dur="750"/>
                                        <p:tgtEl>
                                          <p:spTgt spid="64"/>
                                        </p:tgtEl>
                                      </p:cBhvr>
                                    </p:animEffect>
                                  </p:childTnLst>
                                </p:cTn>
                              </p:par>
                            </p:childTnLst>
                          </p:cTn>
                        </p:par>
                      </p:childTnLst>
                    </p:cTn>
                  </p:par>
                  <p:par>
                    <p:cTn id="236" fill="hold">
                      <p:stCondLst>
                        <p:cond delay="indefinite"/>
                      </p:stCondLst>
                      <p:childTnLst>
                        <p:par>
                          <p:cTn id="237" fill="hold">
                            <p:stCondLst>
                              <p:cond delay="0"/>
                            </p:stCondLst>
                            <p:childTnLst>
                              <p:par>
                                <p:cTn id="238" presetID="22" presetClass="entr" presetSubtype="8" fill="hold" grpId="0" nodeType="clickEffect">
                                  <p:stCondLst>
                                    <p:cond delay="0"/>
                                  </p:stCondLst>
                                  <p:childTnLst>
                                    <p:set>
                                      <p:cBhvr>
                                        <p:cTn id="239" dur="1" fill="hold">
                                          <p:stCondLst>
                                            <p:cond delay="0"/>
                                          </p:stCondLst>
                                        </p:cTn>
                                        <p:tgtEl>
                                          <p:spTgt spid="65"/>
                                        </p:tgtEl>
                                        <p:attrNameLst>
                                          <p:attrName>style.visibility</p:attrName>
                                        </p:attrNameLst>
                                      </p:cBhvr>
                                      <p:to>
                                        <p:strVal val="visible"/>
                                      </p:to>
                                    </p:set>
                                    <p:animEffect transition="in" filter="wipe(left)">
                                      <p:cBhvr>
                                        <p:cTn id="240" dur="500"/>
                                        <p:tgtEl>
                                          <p:spTgt spid="65"/>
                                        </p:tgtEl>
                                      </p:cBhvr>
                                    </p:animEffect>
                                  </p:childTnLst>
                                </p:cTn>
                              </p:par>
                            </p:childTnLst>
                          </p:cTn>
                        </p:par>
                      </p:childTnLst>
                    </p:cTn>
                  </p:par>
                  <p:par>
                    <p:cTn id="241" fill="hold">
                      <p:stCondLst>
                        <p:cond delay="indefinite"/>
                      </p:stCondLst>
                      <p:childTnLst>
                        <p:par>
                          <p:cTn id="242" fill="hold">
                            <p:stCondLst>
                              <p:cond delay="0"/>
                            </p:stCondLst>
                            <p:childTnLst>
                              <p:par>
                                <p:cTn id="243" presetID="31" presetClass="entr" presetSubtype="0" fill="hold" grpId="0" nodeType="clickEffect">
                                  <p:stCondLst>
                                    <p:cond delay="0"/>
                                  </p:stCondLst>
                                  <p:childTnLst>
                                    <p:set>
                                      <p:cBhvr>
                                        <p:cTn id="244" dur="1" fill="hold">
                                          <p:stCondLst>
                                            <p:cond delay="0"/>
                                          </p:stCondLst>
                                        </p:cTn>
                                        <p:tgtEl>
                                          <p:spTgt spid="66"/>
                                        </p:tgtEl>
                                        <p:attrNameLst>
                                          <p:attrName>style.visibility</p:attrName>
                                        </p:attrNameLst>
                                      </p:cBhvr>
                                      <p:to>
                                        <p:strVal val="visible"/>
                                      </p:to>
                                    </p:set>
                                    <p:anim calcmode="lin" valueType="num">
                                      <p:cBhvr>
                                        <p:cTn id="245" dur="750" fill="hold"/>
                                        <p:tgtEl>
                                          <p:spTgt spid="66"/>
                                        </p:tgtEl>
                                        <p:attrNameLst>
                                          <p:attrName>ppt_w</p:attrName>
                                        </p:attrNameLst>
                                      </p:cBhvr>
                                      <p:tavLst>
                                        <p:tav tm="0">
                                          <p:val>
                                            <p:fltVal val="0"/>
                                          </p:val>
                                        </p:tav>
                                        <p:tav tm="100000">
                                          <p:val>
                                            <p:strVal val="#ppt_w"/>
                                          </p:val>
                                        </p:tav>
                                      </p:tavLst>
                                    </p:anim>
                                    <p:anim calcmode="lin" valueType="num">
                                      <p:cBhvr>
                                        <p:cTn id="246" dur="750" fill="hold"/>
                                        <p:tgtEl>
                                          <p:spTgt spid="66"/>
                                        </p:tgtEl>
                                        <p:attrNameLst>
                                          <p:attrName>ppt_h</p:attrName>
                                        </p:attrNameLst>
                                      </p:cBhvr>
                                      <p:tavLst>
                                        <p:tav tm="0">
                                          <p:val>
                                            <p:fltVal val="0"/>
                                          </p:val>
                                        </p:tav>
                                        <p:tav tm="100000">
                                          <p:val>
                                            <p:strVal val="#ppt_h"/>
                                          </p:val>
                                        </p:tav>
                                      </p:tavLst>
                                    </p:anim>
                                    <p:anim calcmode="lin" valueType="num">
                                      <p:cBhvr>
                                        <p:cTn id="247" dur="750" fill="hold"/>
                                        <p:tgtEl>
                                          <p:spTgt spid="66"/>
                                        </p:tgtEl>
                                        <p:attrNameLst>
                                          <p:attrName>style.rotation</p:attrName>
                                        </p:attrNameLst>
                                      </p:cBhvr>
                                      <p:tavLst>
                                        <p:tav tm="0">
                                          <p:val>
                                            <p:fltVal val="90"/>
                                          </p:val>
                                        </p:tav>
                                        <p:tav tm="100000">
                                          <p:val>
                                            <p:fltVal val="0"/>
                                          </p:val>
                                        </p:tav>
                                      </p:tavLst>
                                    </p:anim>
                                    <p:animEffect transition="in" filter="fade">
                                      <p:cBhvr>
                                        <p:cTn id="248" dur="750"/>
                                        <p:tgtEl>
                                          <p:spTgt spid="66"/>
                                        </p:tgtEl>
                                      </p:cBhvr>
                                    </p:animEffect>
                                  </p:childTnLst>
                                </p:cTn>
                              </p:par>
                            </p:childTnLst>
                          </p:cTn>
                        </p:par>
                      </p:childTnLst>
                    </p:cTn>
                  </p:par>
                  <p:par>
                    <p:cTn id="249" fill="hold">
                      <p:stCondLst>
                        <p:cond delay="indefinite"/>
                      </p:stCondLst>
                      <p:childTnLst>
                        <p:par>
                          <p:cTn id="250" fill="hold">
                            <p:stCondLst>
                              <p:cond delay="0"/>
                            </p:stCondLst>
                            <p:childTnLst>
                              <p:par>
                                <p:cTn id="251" presetID="31" presetClass="entr" presetSubtype="0" fill="hold" grpId="0" nodeType="clickEffect">
                                  <p:stCondLst>
                                    <p:cond delay="0"/>
                                  </p:stCondLst>
                                  <p:childTnLst>
                                    <p:set>
                                      <p:cBhvr>
                                        <p:cTn id="252" dur="1" fill="hold">
                                          <p:stCondLst>
                                            <p:cond delay="0"/>
                                          </p:stCondLst>
                                        </p:cTn>
                                        <p:tgtEl>
                                          <p:spTgt spid="67"/>
                                        </p:tgtEl>
                                        <p:attrNameLst>
                                          <p:attrName>style.visibility</p:attrName>
                                        </p:attrNameLst>
                                      </p:cBhvr>
                                      <p:to>
                                        <p:strVal val="visible"/>
                                      </p:to>
                                    </p:set>
                                    <p:anim calcmode="lin" valueType="num">
                                      <p:cBhvr>
                                        <p:cTn id="253" dur="750" fill="hold"/>
                                        <p:tgtEl>
                                          <p:spTgt spid="67"/>
                                        </p:tgtEl>
                                        <p:attrNameLst>
                                          <p:attrName>ppt_w</p:attrName>
                                        </p:attrNameLst>
                                      </p:cBhvr>
                                      <p:tavLst>
                                        <p:tav tm="0">
                                          <p:val>
                                            <p:fltVal val="0"/>
                                          </p:val>
                                        </p:tav>
                                        <p:tav tm="100000">
                                          <p:val>
                                            <p:strVal val="#ppt_w"/>
                                          </p:val>
                                        </p:tav>
                                      </p:tavLst>
                                    </p:anim>
                                    <p:anim calcmode="lin" valueType="num">
                                      <p:cBhvr>
                                        <p:cTn id="254" dur="750" fill="hold"/>
                                        <p:tgtEl>
                                          <p:spTgt spid="67"/>
                                        </p:tgtEl>
                                        <p:attrNameLst>
                                          <p:attrName>ppt_h</p:attrName>
                                        </p:attrNameLst>
                                      </p:cBhvr>
                                      <p:tavLst>
                                        <p:tav tm="0">
                                          <p:val>
                                            <p:fltVal val="0"/>
                                          </p:val>
                                        </p:tav>
                                        <p:tav tm="100000">
                                          <p:val>
                                            <p:strVal val="#ppt_h"/>
                                          </p:val>
                                        </p:tav>
                                      </p:tavLst>
                                    </p:anim>
                                    <p:anim calcmode="lin" valueType="num">
                                      <p:cBhvr>
                                        <p:cTn id="255" dur="750" fill="hold"/>
                                        <p:tgtEl>
                                          <p:spTgt spid="67"/>
                                        </p:tgtEl>
                                        <p:attrNameLst>
                                          <p:attrName>style.rotation</p:attrName>
                                        </p:attrNameLst>
                                      </p:cBhvr>
                                      <p:tavLst>
                                        <p:tav tm="0">
                                          <p:val>
                                            <p:fltVal val="90"/>
                                          </p:val>
                                        </p:tav>
                                        <p:tav tm="100000">
                                          <p:val>
                                            <p:fltVal val="0"/>
                                          </p:val>
                                        </p:tav>
                                      </p:tavLst>
                                    </p:anim>
                                    <p:animEffect transition="in" filter="fade">
                                      <p:cBhvr>
                                        <p:cTn id="256" dur="750"/>
                                        <p:tgtEl>
                                          <p:spTgt spid="67"/>
                                        </p:tgtEl>
                                      </p:cBhvr>
                                    </p:animEffect>
                                  </p:childTnLst>
                                </p:cTn>
                              </p:par>
                            </p:childTnLst>
                          </p:cTn>
                        </p:par>
                      </p:childTnLst>
                    </p:cTn>
                  </p:par>
                  <p:par>
                    <p:cTn id="257" fill="hold">
                      <p:stCondLst>
                        <p:cond delay="indefinite"/>
                      </p:stCondLst>
                      <p:childTnLst>
                        <p:par>
                          <p:cTn id="258" fill="hold">
                            <p:stCondLst>
                              <p:cond delay="0"/>
                            </p:stCondLst>
                            <p:childTnLst>
                              <p:par>
                                <p:cTn id="259" presetID="31" presetClass="entr" presetSubtype="0" fill="hold" grpId="0" nodeType="clickEffect">
                                  <p:stCondLst>
                                    <p:cond delay="0"/>
                                  </p:stCondLst>
                                  <p:childTnLst>
                                    <p:set>
                                      <p:cBhvr>
                                        <p:cTn id="260" dur="1" fill="hold">
                                          <p:stCondLst>
                                            <p:cond delay="0"/>
                                          </p:stCondLst>
                                        </p:cTn>
                                        <p:tgtEl>
                                          <p:spTgt spid="68"/>
                                        </p:tgtEl>
                                        <p:attrNameLst>
                                          <p:attrName>style.visibility</p:attrName>
                                        </p:attrNameLst>
                                      </p:cBhvr>
                                      <p:to>
                                        <p:strVal val="visible"/>
                                      </p:to>
                                    </p:set>
                                    <p:anim calcmode="lin" valueType="num">
                                      <p:cBhvr>
                                        <p:cTn id="261" dur="750" fill="hold"/>
                                        <p:tgtEl>
                                          <p:spTgt spid="68"/>
                                        </p:tgtEl>
                                        <p:attrNameLst>
                                          <p:attrName>ppt_w</p:attrName>
                                        </p:attrNameLst>
                                      </p:cBhvr>
                                      <p:tavLst>
                                        <p:tav tm="0">
                                          <p:val>
                                            <p:fltVal val="0"/>
                                          </p:val>
                                        </p:tav>
                                        <p:tav tm="100000">
                                          <p:val>
                                            <p:strVal val="#ppt_w"/>
                                          </p:val>
                                        </p:tav>
                                      </p:tavLst>
                                    </p:anim>
                                    <p:anim calcmode="lin" valueType="num">
                                      <p:cBhvr>
                                        <p:cTn id="262" dur="750" fill="hold"/>
                                        <p:tgtEl>
                                          <p:spTgt spid="68"/>
                                        </p:tgtEl>
                                        <p:attrNameLst>
                                          <p:attrName>ppt_h</p:attrName>
                                        </p:attrNameLst>
                                      </p:cBhvr>
                                      <p:tavLst>
                                        <p:tav tm="0">
                                          <p:val>
                                            <p:fltVal val="0"/>
                                          </p:val>
                                        </p:tav>
                                        <p:tav tm="100000">
                                          <p:val>
                                            <p:strVal val="#ppt_h"/>
                                          </p:val>
                                        </p:tav>
                                      </p:tavLst>
                                    </p:anim>
                                    <p:anim calcmode="lin" valueType="num">
                                      <p:cBhvr>
                                        <p:cTn id="263" dur="750" fill="hold"/>
                                        <p:tgtEl>
                                          <p:spTgt spid="68"/>
                                        </p:tgtEl>
                                        <p:attrNameLst>
                                          <p:attrName>style.rotation</p:attrName>
                                        </p:attrNameLst>
                                      </p:cBhvr>
                                      <p:tavLst>
                                        <p:tav tm="0">
                                          <p:val>
                                            <p:fltVal val="90"/>
                                          </p:val>
                                        </p:tav>
                                        <p:tav tm="100000">
                                          <p:val>
                                            <p:fltVal val="0"/>
                                          </p:val>
                                        </p:tav>
                                      </p:tavLst>
                                    </p:anim>
                                    <p:animEffect transition="in" filter="fade">
                                      <p:cBhvr>
                                        <p:cTn id="264" dur="750"/>
                                        <p:tgtEl>
                                          <p:spTgt spid="68"/>
                                        </p:tgtEl>
                                      </p:cBhvr>
                                    </p:animEffect>
                                  </p:childTnLst>
                                </p:cTn>
                              </p:par>
                            </p:childTnLst>
                          </p:cTn>
                        </p:par>
                      </p:childTnLst>
                    </p:cTn>
                  </p:par>
                  <p:par>
                    <p:cTn id="265" fill="hold">
                      <p:stCondLst>
                        <p:cond delay="indefinite"/>
                      </p:stCondLst>
                      <p:childTnLst>
                        <p:par>
                          <p:cTn id="266" fill="hold">
                            <p:stCondLst>
                              <p:cond delay="0"/>
                            </p:stCondLst>
                            <p:childTnLst>
                              <p:par>
                                <p:cTn id="267" presetID="31" presetClass="entr" presetSubtype="0" fill="hold" grpId="0" nodeType="clickEffect">
                                  <p:stCondLst>
                                    <p:cond delay="0"/>
                                  </p:stCondLst>
                                  <p:childTnLst>
                                    <p:set>
                                      <p:cBhvr>
                                        <p:cTn id="268" dur="1" fill="hold">
                                          <p:stCondLst>
                                            <p:cond delay="0"/>
                                          </p:stCondLst>
                                        </p:cTn>
                                        <p:tgtEl>
                                          <p:spTgt spid="69"/>
                                        </p:tgtEl>
                                        <p:attrNameLst>
                                          <p:attrName>style.visibility</p:attrName>
                                        </p:attrNameLst>
                                      </p:cBhvr>
                                      <p:to>
                                        <p:strVal val="visible"/>
                                      </p:to>
                                    </p:set>
                                    <p:anim calcmode="lin" valueType="num">
                                      <p:cBhvr>
                                        <p:cTn id="269" dur="750" fill="hold"/>
                                        <p:tgtEl>
                                          <p:spTgt spid="69"/>
                                        </p:tgtEl>
                                        <p:attrNameLst>
                                          <p:attrName>ppt_w</p:attrName>
                                        </p:attrNameLst>
                                      </p:cBhvr>
                                      <p:tavLst>
                                        <p:tav tm="0">
                                          <p:val>
                                            <p:fltVal val="0"/>
                                          </p:val>
                                        </p:tav>
                                        <p:tav tm="100000">
                                          <p:val>
                                            <p:strVal val="#ppt_w"/>
                                          </p:val>
                                        </p:tav>
                                      </p:tavLst>
                                    </p:anim>
                                    <p:anim calcmode="lin" valueType="num">
                                      <p:cBhvr>
                                        <p:cTn id="270" dur="750" fill="hold"/>
                                        <p:tgtEl>
                                          <p:spTgt spid="69"/>
                                        </p:tgtEl>
                                        <p:attrNameLst>
                                          <p:attrName>ppt_h</p:attrName>
                                        </p:attrNameLst>
                                      </p:cBhvr>
                                      <p:tavLst>
                                        <p:tav tm="0">
                                          <p:val>
                                            <p:fltVal val="0"/>
                                          </p:val>
                                        </p:tav>
                                        <p:tav tm="100000">
                                          <p:val>
                                            <p:strVal val="#ppt_h"/>
                                          </p:val>
                                        </p:tav>
                                      </p:tavLst>
                                    </p:anim>
                                    <p:anim calcmode="lin" valueType="num">
                                      <p:cBhvr>
                                        <p:cTn id="271" dur="750" fill="hold"/>
                                        <p:tgtEl>
                                          <p:spTgt spid="69"/>
                                        </p:tgtEl>
                                        <p:attrNameLst>
                                          <p:attrName>style.rotation</p:attrName>
                                        </p:attrNameLst>
                                      </p:cBhvr>
                                      <p:tavLst>
                                        <p:tav tm="0">
                                          <p:val>
                                            <p:fltVal val="90"/>
                                          </p:val>
                                        </p:tav>
                                        <p:tav tm="100000">
                                          <p:val>
                                            <p:fltVal val="0"/>
                                          </p:val>
                                        </p:tav>
                                      </p:tavLst>
                                    </p:anim>
                                    <p:animEffect transition="in" filter="fade">
                                      <p:cBhvr>
                                        <p:cTn id="272" dur="750"/>
                                        <p:tgtEl>
                                          <p:spTgt spid="69"/>
                                        </p:tgtEl>
                                      </p:cBhvr>
                                    </p:animEffect>
                                  </p:childTnLst>
                                </p:cTn>
                              </p:par>
                            </p:childTnLst>
                          </p:cTn>
                        </p:par>
                      </p:childTnLst>
                    </p:cTn>
                  </p:par>
                  <p:par>
                    <p:cTn id="273" fill="hold">
                      <p:stCondLst>
                        <p:cond delay="indefinite"/>
                      </p:stCondLst>
                      <p:childTnLst>
                        <p:par>
                          <p:cTn id="274" fill="hold">
                            <p:stCondLst>
                              <p:cond delay="0"/>
                            </p:stCondLst>
                            <p:childTnLst>
                              <p:par>
                                <p:cTn id="275" presetID="22" presetClass="entr" presetSubtype="8" fill="hold" grpId="0" nodeType="clickEffect">
                                  <p:stCondLst>
                                    <p:cond delay="0"/>
                                  </p:stCondLst>
                                  <p:childTnLst>
                                    <p:set>
                                      <p:cBhvr>
                                        <p:cTn id="276" dur="1" fill="hold">
                                          <p:stCondLst>
                                            <p:cond delay="0"/>
                                          </p:stCondLst>
                                        </p:cTn>
                                        <p:tgtEl>
                                          <p:spTgt spid="70"/>
                                        </p:tgtEl>
                                        <p:attrNameLst>
                                          <p:attrName>style.visibility</p:attrName>
                                        </p:attrNameLst>
                                      </p:cBhvr>
                                      <p:to>
                                        <p:strVal val="visible"/>
                                      </p:to>
                                    </p:set>
                                    <p:animEffect transition="in" filter="wipe(left)">
                                      <p:cBhvr>
                                        <p:cTn id="277" dur="500"/>
                                        <p:tgtEl>
                                          <p:spTgt spid="70"/>
                                        </p:tgtEl>
                                      </p:cBhvr>
                                    </p:animEffect>
                                  </p:childTnLst>
                                </p:cTn>
                              </p:par>
                            </p:childTnLst>
                          </p:cTn>
                        </p:par>
                      </p:childTnLst>
                    </p:cTn>
                  </p:par>
                  <p:par>
                    <p:cTn id="278" fill="hold">
                      <p:stCondLst>
                        <p:cond delay="indefinite"/>
                      </p:stCondLst>
                      <p:childTnLst>
                        <p:par>
                          <p:cTn id="279" fill="hold">
                            <p:stCondLst>
                              <p:cond delay="0"/>
                            </p:stCondLst>
                            <p:childTnLst>
                              <p:par>
                                <p:cTn id="280" presetID="22" presetClass="entr" presetSubtype="2" fill="hold" grpId="0" nodeType="clickEffect">
                                  <p:stCondLst>
                                    <p:cond delay="0"/>
                                  </p:stCondLst>
                                  <p:childTnLst>
                                    <p:set>
                                      <p:cBhvr>
                                        <p:cTn id="281" dur="1" fill="hold">
                                          <p:stCondLst>
                                            <p:cond delay="0"/>
                                          </p:stCondLst>
                                        </p:cTn>
                                        <p:tgtEl>
                                          <p:spTgt spid="71"/>
                                        </p:tgtEl>
                                        <p:attrNameLst>
                                          <p:attrName>style.visibility</p:attrName>
                                        </p:attrNameLst>
                                      </p:cBhvr>
                                      <p:to>
                                        <p:strVal val="visible"/>
                                      </p:to>
                                    </p:set>
                                    <p:animEffect transition="in" filter="wipe(right)">
                                      <p:cBhvr>
                                        <p:cTn id="282" dur="500"/>
                                        <p:tgtEl>
                                          <p:spTgt spid="71"/>
                                        </p:tgtEl>
                                      </p:cBhvr>
                                    </p:animEffect>
                                  </p:childTnLst>
                                </p:cTn>
                              </p:par>
                            </p:childTnLst>
                          </p:cTn>
                        </p:par>
                      </p:childTnLst>
                    </p:cTn>
                  </p:par>
                  <p:par>
                    <p:cTn id="283" fill="hold">
                      <p:stCondLst>
                        <p:cond delay="indefinite"/>
                      </p:stCondLst>
                      <p:childTnLst>
                        <p:par>
                          <p:cTn id="284" fill="hold">
                            <p:stCondLst>
                              <p:cond delay="0"/>
                            </p:stCondLst>
                            <p:childTnLst>
                              <p:par>
                                <p:cTn id="285" presetID="31" presetClass="entr" presetSubtype="0" fill="hold" grpId="0" nodeType="clickEffect">
                                  <p:stCondLst>
                                    <p:cond delay="0"/>
                                  </p:stCondLst>
                                  <p:childTnLst>
                                    <p:set>
                                      <p:cBhvr>
                                        <p:cTn id="286" dur="1" fill="hold">
                                          <p:stCondLst>
                                            <p:cond delay="0"/>
                                          </p:stCondLst>
                                        </p:cTn>
                                        <p:tgtEl>
                                          <p:spTgt spid="72"/>
                                        </p:tgtEl>
                                        <p:attrNameLst>
                                          <p:attrName>style.visibility</p:attrName>
                                        </p:attrNameLst>
                                      </p:cBhvr>
                                      <p:to>
                                        <p:strVal val="visible"/>
                                      </p:to>
                                    </p:set>
                                    <p:anim calcmode="lin" valueType="num">
                                      <p:cBhvr>
                                        <p:cTn id="287" dur="750" fill="hold"/>
                                        <p:tgtEl>
                                          <p:spTgt spid="72"/>
                                        </p:tgtEl>
                                        <p:attrNameLst>
                                          <p:attrName>ppt_w</p:attrName>
                                        </p:attrNameLst>
                                      </p:cBhvr>
                                      <p:tavLst>
                                        <p:tav tm="0">
                                          <p:val>
                                            <p:fltVal val="0"/>
                                          </p:val>
                                        </p:tav>
                                        <p:tav tm="100000">
                                          <p:val>
                                            <p:strVal val="#ppt_w"/>
                                          </p:val>
                                        </p:tav>
                                      </p:tavLst>
                                    </p:anim>
                                    <p:anim calcmode="lin" valueType="num">
                                      <p:cBhvr>
                                        <p:cTn id="288" dur="750" fill="hold"/>
                                        <p:tgtEl>
                                          <p:spTgt spid="72"/>
                                        </p:tgtEl>
                                        <p:attrNameLst>
                                          <p:attrName>ppt_h</p:attrName>
                                        </p:attrNameLst>
                                      </p:cBhvr>
                                      <p:tavLst>
                                        <p:tav tm="0">
                                          <p:val>
                                            <p:fltVal val="0"/>
                                          </p:val>
                                        </p:tav>
                                        <p:tav tm="100000">
                                          <p:val>
                                            <p:strVal val="#ppt_h"/>
                                          </p:val>
                                        </p:tav>
                                      </p:tavLst>
                                    </p:anim>
                                    <p:anim calcmode="lin" valueType="num">
                                      <p:cBhvr>
                                        <p:cTn id="289" dur="750" fill="hold"/>
                                        <p:tgtEl>
                                          <p:spTgt spid="72"/>
                                        </p:tgtEl>
                                        <p:attrNameLst>
                                          <p:attrName>style.rotation</p:attrName>
                                        </p:attrNameLst>
                                      </p:cBhvr>
                                      <p:tavLst>
                                        <p:tav tm="0">
                                          <p:val>
                                            <p:fltVal val="90"/>
                                          </p:val>
                                        </p:tav>
                                        <p:tav tm="100000">
                                          <p:val>
                                            <p:fltVal val="0"/>
                                          </p:val>
                                        </p:tav>
                                      </p:tavLst>
                                    </p:anim>
                                    <p:animEffect transition="in" filter="fade">
                                      <p:cBhvr>
                                        <p:cTn id="290" dur="750"/>
                                        <p:tgtEl>
                                          <p:spTgt spid="72"/>
                                        </p:tgtEl>
                                      </p:cBhvr>
                                    </p:animEffect>
                                  </p:childTnLst>
                                </p:cTn>
                              </p:par>
                            </p:childTnLst>
                          </p:cTn>
                        </p:par>
                      </p:childTnLst>
                    </p:cTn>
                  </p:par>
                  <p:par>
                    <p:cTn id="291" fill="hold">
                      <p:stCondLst>
                        <p:cond delay="indefinite"/>
                      </p:stCondLst>
                      <p:childTnLst>
                        <p:par>
                          <p:cTn id="292" fill="hold">
                            <p:stCondLst>
                              <p:cond delay="0"/>
                            </p:stCondLst>
                            <p:childTnLst>
                              <p:par>
                                <p:cTn id="293" presetID="22" presetClass="entr" presetSubtype="2" fill="hold" grpId="0" nodeType="clickEffect">
                                  <p:stCondLst>
                                    <p:cond delay="0"/>
                                  </p:stCondLst>
                                  <p:childTnLst>
                                    <p:set>
                                      <p:cBhvr>
                                        <p:cTn id="294" dur="1" fill="hold">
                                          <p:stCondLst>
                                            <p:cond delay="0"/>
                                          </p:stCondLst>
                                        </p:cTn>
                                        <p:tgtEl>
                                          <p:spTgt spid="73"/>
                                        </p:tgtEl>
                                        <p:attrNameLst>
                                          <p:attrName>style.visibility</p:attrName>
                                        </p:attrNameLst>
                                      </p:cBhvr>
                                      <p:to>
                                        <p:strVal val="visible"/>
                                      </p:to>
                                    </p:set>
                                    <p:animEffect transition="in" filter="wipe(right)">
                                      <p:cBhvr>
                                        <p:cTn id="295" dur="500"/>
                                        <p:tgtEl>
                                          <p:spTgt spid="73"/>
                                        </p:tgtEl>
                                      </p:cBhvr>
                                    </p:animEffect>
                                  </p:childTnLst>
                                </p:cTn>
                              </p:par>
                            </p:childTnLst>
                          </p:cTn>
                        </p:par>
                      </p:childTnLst>
                    </p:cTn>
                  </p:par>
                  <p:par>
                    <p:cTn id="296" fill="hold">
                      <p:stCondLst>
                        <p:cond delay="indefinite"/>
                      </p:stCondLst>
                      <p:childTnLst>
                        <p:par>
                          <p:cTn id="297" fill="hold">
                            <p:stCondLst>
                              <p:cond delay="0"/>
                            </p:stCondLst>
                            <p:childTnLst>
                              <p:par>
                                <p:cTn id="298" presetID="31" presetClass="entr" presetSubtype="0" fill="hold" grpId="0" nodeType="clickEffect">
                                  <p:stCondLst>
                                    <p:cond delay="0"/>
                                  </p:stCondLst>
                                  <p:childTnLst>
                                    <p:set>
                                      <p:cBhvr>
                                        <p:cTn id="299" dur="1" fill="hold">
                                          <p:stCondLst>
                                            <p:cond delay="0"/>
                                          </p:stCondLst>
                                        </p:cTn>
                                        <p:tgtEl>
                                          <p:spTgt spid="74"/>
                                        </p:tgtEl>
                                        <p:attrNameLst>
                                          <p:attrName>style.visibility</p:attrName>
                                        </p:attrNameLst>
                                      </p:cBhvr>
                                      <p:to>
                                        <p:strVal val="visible"/>
                                      </p:to>
                                    </p:set>
                                    <p:anim calcmode="lin" valueType="num">
                                      <p:cBhvr>
                                        <p:cTn id="300" dur="750" fill="hold"/>
                                        <p:tgtEl>
                                          <p:spTgt spid="74"/>
                                        </p:tgtEl>
                                        <p:attrNameLst>
                                          <p:attrName>ppt_w</p:attrName>
                                        </p:attrNameLst>
                                      </p:cBhvr>
                                      <p:tavLst>
                                        <p:tav tm="0">
                                          <p:val>
                                            <p:fltVal val="0"/>
                                          </p:val>
                                        </p:tav>
                                        <p:tav tm="100000">
                                          <p:val>
                                            <p:strVal val="#ppt_w"/>
                                          </p:val>
                                        </p:tav>
                                      </p:tavLst>
                                    </p:anim>
                                    <p:anim calcmode="lin" valueType="num">
                                      <p:cBhvr>
                                        <p:cTn id="301" dur="750" fill="hold"/>
                                        <p:tgtEl>
                                          <p:spTgt spid="74"/>
                                        </p:tgtEl>
                                        <p:attrNameLst>
                                          <p:attrName>ppt_h</p:attrName>
                                        </p:attrNameLst>
                                      </p:cBhvr>
                                      <p:tavLst>
                                        <p:tav tm="0">
                                          <p:val>
                                            <p:fltVal val="0"/>
                                          </p:val>
                                        </p:tav>
                                        <p:tav tm="100000">
                                          <p:val>
                                            <p:strVal val="#ppt_h"/>
                                          </p:val>
                                        </p:tav>
                                      </p:tavLst>
                                    </p:anim>
                                    <p:anim calcmode="lin" valueType="num">
                                      <p:cBhvr>
                                        <p:cTn id="302" dur="750" fill="hold"/>
                                        <p:tgtEl>
                                          <p:spTgt spid="74"/>
                                        </p:tgtEl>
                                        <p:attrNameLst>
                                          <p:attrName>style.rotation</p:attrName>
                                        </p:attrNameLst>
                                      </p:cBhvr>
                                      <p:tavLst>
                                        <p:tav tm="0">
                                          <p:val>
                                            <p:fltVal val="90"/>
                                          </p:val>
                                        </p:tav>
                                        <p:tav tm="100000">
                                          <p:val>
                                            <p:fltVal val="0"/>
                                          </p:val>
                                        </p:tav>
                                      </p:tavLst>
                                    </p:anim>
                                    <p:animEffect transition="in" filter="fade">
                                      <p:cBhvr>
                                        <p:cTn id="303" dur="750"/>
                                        <p:tgtEl>
                                          <p:spTgt spid="74"/>
                                        </p:tgtEl>
                                      </p:cBhvr>
                                    </p:animEffect>
                                  </p:childTnLst>
                                </p:cTn>
                              </p:par>
                            </p:childTnLst>
                          </p:cTn>
                        </p:par>
                      </p:childTnLst>
                    </p:cTn>
                  </p:par>
                  <p:par>
                    <p:cTn id="304" fill="hold">
                      <p:stCondLst>
                        <p:cond delay="indefinite"/>
                      </p:stCondLst>
                      <p:childTnLst>
                        <p:par>
                          <p:cTn id="305" fill="hold">
                            <p:stCondLst>
                              <p:cond delay="0"/>
                            </p:stCondLst>
                            <p:childTnLst>
                              <p:par>
                                <p:cTn id="306" presetID="22" presetClass="entr" presetSubtype="8" fill="hold" grpId="0" nodeType="clickEffect">
                                  <p:stCondLst>
                                    <p:cond delay="0"/>
                                  </p:stCondLst>
                                  <p:childTnLst>
                                    <p:set>
                                      <p:cBhvr>
                                        <p:cTn id="307" dur="1" fill="hold">
                                          <p:stCondLst>
                                            <p:cond delay="0"/>
                                          </p:stCondLst>
                                        </p:cTn>
                                        <p:tgtEl>
                                          <p:spTgt spid="75"/>
                                        </p:tgtEl>
                                        <p:attrNameLst>
                                          <p:attrName>style.visibility</p:attrName>
                                        </p:attrNameLst>
                                      </p:cBhvr>
                                      <p:to>
                                        <p:strVal val="visible"/>
                                      </p:to>
                                    </p:set>
                                    <p:animEffect transition="in" filter="wipe(left)">
                                      <p:cBhvr>
                                        <p:cTn id="308" dur="500"/>
                                        <p:tgtEl>
                                          <p:spTgt spid="75"/>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8" fill="hold" grpId="0" nodeType="clickEffect">
                                  <p:stCondLst>
                                    <p:cond delay="0"/>
                                  </p:stCondLst>
                                  <p:childTnLst>
                                    <p:set>
                                      <p:cBhvr>
                                        <p:cTn id="312" dur="1" fill="hold">
                                          <p:stCondLst>
                                            <p:cond delay="0"/>
                                          </p:stCondLst>
                                        </p:cTn>
                                        <p:tgtEl>
                                          <p:spTgt spid="76"/>
                                        </p:tgtEl>
                                        <p:attrNameLst>
                                          <p:attrName>style.visibility</p:attrName>
                                        </p:attrNameLst>
                                      </p:cBhvr>
                                      <p:to>
                                        <p:strVal val="visible"/>
                                      </p:to>
                                    </p:set>
                                    <p:animEffect transition="in" filter="wipe(left)">
                                      <p:cBhvr>
                                        <p:cTn id="313" dur="500"/>
                                        <p:tgtEl>
                                          <p:spTgt spid="76"/>
                                        </p:tgtEl>
                                      </p:cBhvr>
                                    </p:animEffect>
                                  </p:childTnLst>
                                </p:cTn>
                              </p:par>
                            </p:childTnLst>
                          </p:cTn>
                        </p:par>
                      </p:childTnLst>
                    </p:cTn>
                  </p:par>
                  <p:par>
                    <p:cTn id="314" fill="hold">
                      <p:stCondLst>
                        <p:cond delay="indefinite"/>
                      </p:stCondLst>
                      <p:childTnLst>
                        <p:par>
                          <p:cTn id="315" fill="hold">
                            <p:stCondLst>
                              <p:cond delay="0"/>
                            </p:stCondLst>
                            <p:childTnLst>
                              <p:par>
                                <p:cTn id="316" presetID="22" presetClass="entr" presetSubtype="8" fill="hold" grpId="0" nodeType="clickEffect">
                                  <p:stCondLst>
                                    <p:cond delay="0"/>
                                  </p:stCondLst>
                                  <p:childTnLst>
                                    <p:set>
                                      <p:cBhvr>
                                        <p:cTn id="317" dur="1" fill="hold">
                                          <p:stCondLst>
                                            <p:cond delay="0"/>
                                          </p:stCondLst>
                                        </p:cTn>
                                        <p:tgtEl>
                                          <p:spTgt spid="77"/>
                                        </p:tgtEl>
                                        <p:attrNameLst>
                                          <p:attrName>style.visibility</p:attrName>
                                        </p:attrNameLst>
                                      </p:cBhvr>
                                      <p:to>
                                        <p:strVal val="visible"/>
                                      </p:to>
                                    </p:set>
                                    <p:animEffect transition="in" filter="wipe(left)">
                                      <p:cBhvr>
                                        <p:cTn id="318" dur="500"/>
                                        <p:tgtEl>
                                          <p:spTgt spid="77"/>
                                        </p:tgtEl>
                                      </p:cBhvr>
                                    </p:animEffect>
                                  </p:childTnLst>
                                </p:cTn>
                              </p:par>
                            </p:childTnLst>
                          </p:cTn>
                        </p:par>
                      </p:childTnLst>
                    </p:cTn>
                  </p:par>
                  <p:par>
                    <p:cTn id="319" fill="hold">
                      <p:stCondLst>
                        <p:cond delay="indefinite"/>
                      </p:stCondLst>
                      <p:childTnLst>
                        <p:par>
                          <p:cTn id="320" fill="hold">
                            <p:stCondLst>
                              <p:cond delay="0"/>
                            </p:stCondLst>
                            <p:childTnLst>
                              <p:par>
                                <p:cTn id="321" presetID="22" presetClass="entr" presetSubtype="8" fill="hold" grpId="0" nodeType="clickEffect">
                                  <p:stCondLst>
                                    <p:cond delay="0"/>
                                  </p:stCondLst>
                                  <p:childTnLst>
                                    <p:set>
                                      <p:cBhvr>
                                        <p:cTn id="322" dur="1" fill="hold">
                                          <p:stCondLst>
                                            <p:cond delay="0"/>
                                          </p:stCondLst>
                                        </p:cTn>
                                        <p:tgtEl>
                                          <p:spTgt spid="78"/>
                                        </p:tgtEl>
                                        <p:attrNameLst>
                                          <p:attrName>style.visibility</p:attrName>
                                        </p:attrNameLst>
                                      </p:cBhvr>
                                      <p:to>
                                        <p:strVal val="visible"/>
                                      </p:to>
                                    </p:set>
                                    <p:animEffect transition="in" filter="wipe(left)">
                                      <p:cBhvr>
                                        <p:cTn id="323" dur="500"/>
                                        <p:tgtEl>
                                          <p:spTgt spid="78"/>
                                        </p:tgtEl>
                                      </p:cBhvr>
                                    </p:animEffect>
                                  </p:childTnLst>
                                </p:cTn>
                              </p:par>
                            </p:childTnLst>
                          </p:cTn>
                        </p:par>
                      </p:childTnLst>
                    </p:cTn>
                  </p:par>
                  <p:par>
                    <p:cTn id="324" fill="hold">
                      <p:stCondLst>
                        <p:cond delay="indefinite"/>
                      </p:stCondLst>
                      <p:childTnLst>
                        <p:par>
                          <p:cTn id="325" fill="hold">
                            <p:stCondLst>
                              <p:cond delay="0"/>
                            </p:stCondLst>
                            <p:childTnLst>
                              <p:par>
                                <p:cTn id="326" presetID="31" presetClass="entr" presetSubtype="0" fill="hold" grpId="0" nodeType="clickEffect">
                                  <p:stCondLst>
                                    <p:cond delay="0"/>
                                  </p:stCondLst>
                                  <p:childTnLst>
                                    <p:set>
                                      <p:cBhvr>
                                        <p:cTn id="327" dur="1" fill="hold">
                                          <p:stCondLst>
                                            <p:cond delay="0"/>
                                          </p:stCondLst>
                                        </p:cTn>
                                        <p:tgtEl>
                                          <p:spTgt spid="79"/>
                                        </p:tgtEl>
                                        <p:attrNameLst>
                                          <p:attrName>style.visibility</p:attrName>
                                        </p:attrNameLst>
                                      </p:cBhvr>
                                      <p:to>
                                        <p:strVal val="visible"/>
                                      </p:to>
                                    </p:set>
                                    <p:anim calcmode="lin" valueType="num">
                                      <p:cBhvr>
                                        <p:cTn id="328" dur="750" fill="hold"/>
                                        <p:tgtEl>
                                          <p:spTgt spid="79"/>
                                        </p:tgtEl>
                                        <p:attrNameLst>
                                          <p:attrName>ppt_w</p:attrName>
                                        </p:attrNameLst>
                                      </p:cBhvr>
                                      <p:tavLst>
                                        <p:tav tm="0">
                                          <p:val>
                                            <p:fltVal val="0"/>
                                          </p:val>
                                        </p:tav>
                                        <p:tav tm="100000">
                                          <p:val>
                                            <p:strVal val="#ppt_w"/>
                                          </p:val>
                                        </p:tav>
                                      </p:tavLst>
                                    </p:anim>
                                    <p:anim calcmode="lin" valueType="num">
                                      <p:cBhvr>
                                        <p:cTn id="329" dur="750" fill="hold"/>
                                        <p:tgtEl>
                                          <p:spTgt spid="79"/>
                                        </p:tgtEl>
                                        <p:attrNameLst>
                                          <p:attrName>ppt_h</p:attrName>
                                        </p:attrNameLst>
                                      </p:cBhvr>
                                      <p:tavLst>
                                        <p:tav tm="0">
                                          <p:val>
                                            <p:fltVal val="0"/>
                                          </p:val>
                                        </p:tav>
                                        <p:tav tm="100000">
                                          <p:val>
                                            <p:strVal val="#ppt_h"/>
                                          </p:val>
                                        </p:tav>
                                      </p:tavLst>
                                    </p:anim>
                                    <p:anim calcmode="lin" valueType="num">
                                      <p:cBhvr>
                                        <p:cTn id="330" dur="750" fill="hold"/>
                                        <p:tgtEl>
                                          <p:spTgt spid="79"/>
                                        </p:tgtEl>
                                        <p:attrNameLst>
                                          <p:attrName>style.rotation</p:attrName>
                                        </p:attrNameLst>
                                      </p:cBhvr>
                                      <p:tavLst>
                                        <p:tav tm="0">
                                          <p:val>
                                            <p:fltVal val="90"/>
                                          </p:val>
                                        </p:tav>
                                        <p:tav tm="100000">
                                          <p:val>
                                            <p:fltVal val="0"/>
                                          </p:val>
                                        </p:tav>
                                      </p:tavLst>
                                    </p:anim>
                                    <p:animEffect transition="in" filter="fade">
                                      <p:cBhvr>
                                        <p:cTn id="331" dur="750"/>
                                        <p:tgtEl>
                                          <p:spTgt spid="79"/>
                                        </p:tgtEl>
                                      </p:cBhvr>
                                    </p:animEffect>
                                  </p:childTnLst>
                                </p:cTn>
                              </p:par>
                            </p:childTnLst>
                          </p:cTn>
                        </p:par>
                      </p:childTnLst>
                    </p:cTn>
                  </p:par>
                  <p:par>
                    <p:cTn id="332" fill="hold">
                      <p:stCondLst>
                        <p:cond delay="indefinite"/>
                      </p:stCondLst>
                      <p:childTnLst>
                        <p:par>
                          <p:cTn id="333" fill="hold">
                            <p:stCondLst>
                              <p:cond delay="0"/>
                            </p:stCondLst>
                            <p:childTnLst>
                              <p:par>
                                <p:cTn id="334" presetID="31" presetClass="entr" presetSubtype="0" fill="hold" grpId="0" nodeType="clickEffect">
                                  <p:stCondLst>
                                    <p:cond delay="0"/>
                                  </p:stCondLst>
                                  <p:childTnLst>
                                    <p:set>
                                      <p:cBhvr>
                                        <p:cTn id="335" dur="1" fill="hold">
                                          <p:stCondLst>
                                            <p:cond delay="0"/>
                                          </p:stCondLst>
                                        </p:cTn>
                                        <p:tgtEl>
                                          <p:spTgt spid="80"/>
                                        </p:tgtEl>
                                        <p:attrNameLst>
                                          <p:attrName>style.visibility</p:attrName>
                                        </p:attrNameLst>
                                      </p:cBhvr>
                                      <p:to>
                                        <p:strVal val="visible"/>
                                      </p:to>
                                    </p:set>
                                    <p:anim calcmode="lin" valueType="num">
                                      <p:cBhvr>
                                        <p:cTn id="336" dur="750" fill="hold"/>
                                        <p:tgtEl>
                                          <p:spTgt spid="80"/>
                                        </p:tgtEl>
                                        <p:attrNameLst>
                                          <p:attrName>ppt_w</p:attrName>
                                        </p:attrNameLst>
                                      </p:cBhvr>
                                      <p:tavLst>
                                        <p:tav tm="0">
                                          <p:val>
                                            <p:fltVal val="0"/>
                                          </p:val>
                                        </p:tav>
                                        <p:tav tm="100000">
                                          <p:val>
                                            <p:strVal val="#ppt_w"/>
                                          </p:val>
                                        </p:tav>
                                      </p:tavLst>
                                    </p:anim>
                                    <p:anim calcmode="lin" valueType="num">
                                      <p:cBhvr>
                                        <p:cTn id="337" dur="750" fill="hold"/>
                                        <p:tgtEl>
                                          <p:spTgt spid="80"/>
                                        </p:tgtEl>
                                        <p:attrNameLst>
                                          <p:attrName>ppt_h</p:attrName>
                                        </p:attrNameLst>
                                      </p:cBhvr>
                                      <p:tavLst>
                                        <p:tav tm="0">
                                          <p:val>
                                            <p:fltVal val="0"/>
                                          </p:val>
                                        </p:tav>
                                        <p:tav tm="100000">
                                          <p:val>
                                            <p:strVal val="#ppt_h"/>
                                          </p:val>
                                        </p:tav>
                                      </p:tavLst>
                                    </p:anim>
                                    <p:anim calcmode="lin" valueType="num">
                                      <p:cBhvr>
                                        <p:cTn id="338" dur="750" fill="hold"/>
                                        <p:tgtEl>
                                          <p:spTgt spid="80"/>
                                        </p:tgtEl>
                                        <p:attrNameLst>
                                          <p:attrName>style.rotation</p:attrName>
                                        </p:attrNameLst>
                                      </p:cBhvr>
                                      <p:tavLst>
                                        <p:tav tm="0">
                                          <p:val>
                                            <p:fltVal val="90"/>
                                          </p:val>
                                        </p:tav>
                                        <p:tav tm="100000">
                                          <p:val>
                                            <p:fltVal val="0"/>
                                          </p:val>
                                        </p:tav>
                                      </p:tavLst>
                                    </p:anim>
                                    <p:animEffect transition="in" filter="fade">
                                      <p:cBhvr>
                                        <p:cTn id="339"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6" grpId="0"/>
      <p:bldP spid="38" grpId="0" animBg="1"/>
      <p:bldP spid="39" grpId="0" animBg="1"/>
      <p:bldP spid="40" grpId="0" animBg="1"/>
      <p:bldP spid="41" grpId="0" animBg="1"/>
      <p:bldP spid="42" grpId="0" animBg="1"/>
      <p:bldP spid="43" grpId="0" animBg="1"/>
      <p:bldP spid="44" grpId="0" animBg="1"/>
      <p:bldP spid="45" grpId="0" animBg="1"/>
      <p:bldP spid="46" grpId="0" animBg="1"/>
      <p:bldP spid="48" grpId="0" animBg="1"/>
      <p:bldP spid="49" grpId="0" animBg="1"/>
      <p:bldP spid="50" grpId="0" animBg="1"/>
      <p:bldP spid="52" grpId="0" animBg="1"/>
      <p:bldP spid="53" grpId="0" animBg="1"/>
      <p:bldP spid="54" grpId="0" animBg="1"/>
      <p:bldP spid="55" grpId="0" animBg="1"/>
      <p:bldP spid="56" grpId="0" animBg="1"/>
      <p:bldP spid="57" grpId="0" animBg="1"/>
      <p:bldP spid="59" grpId="0" animBg="1"/>
      <p:bldP spid="60" grpId="0" animBg="1"/>
      <p:bldP spid="61" grpId="0" animBg="1"/>
      <p:bldP spid="62" grpId="0" animBg="1"/>
      <p:bldP spid="63" grpId="0" animBg="1"/>
      <p:bldP spid="30"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03053204-A6C1-4911-B85D-479BAC93DB69}"/>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35	</a:t>
            </a:r>
            <a:r>
              <a:rPr lang="nl-NL" sz="2000" dirty="0" err="1">
                <a:latin typeface="Calibri" panose="020F0502020204030204" pitchFamily="34" charset="0"/>
              </a:rPr>
              <a:t>Homines</a:t>
            </a:r>
            <a:r>
              <a:rPr lang="nl-NL" sz="2000" dirty="0">
                <a:latin typeface="Calibri" panose="020F0502020204030204" pitchFamily="34" charset="0"/>
              </a:rPr>
              <a:t> </a:t>
            </a:r>
            <a:r>
              <a:rPr lang="nl-NL" sz="2000" dirty="0" err="1">
                <a:latin typeface="Calibri" panose="020F0502020204030204" pitchFamily="34" charset="0"/>
              </a:rPr>
              <a:t>sapientes</a:t>
            </a:r>
            <a:r>
              <a:rPr lang="nl-NL" sz="2000" dirty="0">
                <a:latin typeface="Calibri" panose="020F0502020204030204" pitchFamily="34" charset="0"/>
              </a:rPr>
              <a:t> et </a:t>
            </a:r>
            <a:r>
              <a:rPr lang="nl-NL" sz="2000" dirty="0" err="1">
                <a:latin typeface="Calibri" panose="020F0502020204030204" pitchFamily="34" charset="0"/>
              </a:rPr>
              <a:t>ista</a:t>
            </a:r>
            <a:r>
              <a:rPr lang="nl-NL" sz="2000" dirty="0">
                <a:latin typeface="Calibri" panose="020F0502020204030204" pitchFamily="34" charset="0"/>
              </a:rPr>
              <a:t> </a:t>
            </a:r>
            <a:r>
              <a:rPr lang="nl-NL" sz="2000" dirty="0" err="1">
                <a:latin typeface="Calibri" panose="020F0502020204030204" pitchFamily="34" charset="0"/>
              </a:rPr>
              <a:t>auctoritate</a:t>
            </a:r>
            <a:r>
              <a:rPr lang="nl-NL" sz="2000" dirty="0">
                <a:latin typeface="Calibri" panose="020F0502020204030204" pitchFamily="34" charset="0"/>
              </a:rPr>
              <a:t> et </a:t>
            </a:r>
            <a:r>
              <a:rPr lang="nl-NL" sz="2000" dirty="0" err="1">
                <a:latin typeface="Calibri" panose="020F0502020204030204" pitchFamily="34" charset="0"/>
              </a:rPr>
              <a:t>potestate</a:t>
            </a:r>
            <a:r>
              <a:rPr lang="nl-NL" sz="2000" dirty="0">
                <a:latin typeface="Calibri" panose="020F0502020204030204" pitchFamily="34" charset="0"/>
              </a:rPr>
              <a:t> </a:t>
            </a:r>
            <a:r>
              <a:rPr lang="nl-NL" sz="2000" dirty="0" err="1">
                <a:latin typeface="Calibri" panose="020F0502020204030204" pitchFamily="34" charset="0"/>
              </a:rPr>
              <a:t>praeditos</a:t>
            </a:r>
            <a:r>
              <a:rPr lang="nl-NL" sz="2000" dirty="0">
                <a:latin typeface="Calibri" panose="020F0502020204030204" pitchFamily="34" charset="0"/>
              </a:rPr>
              <a:t> qua vos</a:t>
            </a:r>
          </a:p>
          <a:p>
            <a:pPr>
              <a:spcAft>
                <a:spcPts val="3600"/>
              </a:spcAft>
              <a:tabLst>
                <a:tab pos="539750" algn="l"/>
              </a:tabLst>
            </a:pPr>
            <a:r>
              <a:rPr lang="nl-NL" sz="2000" dirty="0">
                <a:latin typeface="Calibri" panose="020F0502020204030204" pitchFamily="34" charset="0"/>
              </a:rPr>
              <a:t>36	</a:t>
            </a:r>
            <a:r>
              <a:rPr lang="nl-NL" sz="2000" dirty="0" err="1">
                <a:latin typeface="Calibri" panose="020F0502020204030204" pitchFamily="34" charset="0"/>
              </a:rPr>
              <a:t>estis</a:t>
            </a:r>
            <a:r>
              <a:rPr lang="nl-NL" sz="2000" dirty="0">
                <a:latin typeface="Calibri" panose="020F0502020204030204" pitchFamily="34" charset="0"/>
              </a:rPr>
              <a:t> ex </a:t>
            </a:r>
            <a:r>
              <a:rPr lang="nl-NL" sz="2000" dirty="0" err="1">
                <a:latin typeface="Calibri" panose="020F0502020204030204" pitchFamily="34" charset="0"/>
              </a:rPr>
              <a:t>quibus</a:t>
            </a:r>
            <a:r>
              <a:rPr lang="nl-NL" sz="2000" dirty="0">
                <a:latin typeface="Calibri" panose="020F0502020204030204" pitchFamily="34" charset="0"/>
              </a:rPr>
              <a:t> rebus maxime </a:t>
            </a:r>
            <a:r>
              <a:rPr lang="nl-NL" sz="2000" dirty="0" err="1">
                <a:latin typeface="Calibri" panose="020F0502020204030204" pitchFamily="34" charset="0"/>
              </a:rPr>
              <a:t>res</a:t>
            </a:r>
            <a:r>
              <a:rPr lang="nl-NL" sz="2000" dirty="0">
                <a:latin typeface="Calibri" panose="020F0502020204030204" pitchFamily="34" charset="0"/>
              </a:rPr>
              <a:t> </a:t>
            </a:r>
            <a:r>
              <a:rPr lang="nl-NL" sz="2000" dirty="0" err="1">
                <a:latin typeface="Calibri" panose="020F0502020204030204" pitchFamily="34" charset="0"/>
              </a:rPr>
              <a:t>publica</a:t>
            </a:r>
            <a:r>
              <a:rPr lang="nl-NL" sz="2000" dirty="0">
                <a:latin typeface="Calibri" panose="020F0502020204030204" pitchFamily="34" charset="0"/>
              </a:rPr>
              <a:t> </a:t>
            </a:r>
            <a:r>
              <a:rPr lang="nl-NL" sz="2000" dirty="0" err="1">
                <a:latin typeface="Calibri" panose="020F0502020204030204" pitchFamily="34" charset="0"/>
              </a:rPr>
              <a:t>laborat</a:t>
            </a:r>
            <a:r>
              <a:rPr lang="nl-NL" sz="2000" dirty="0">
                <a:latin typeface="Calibri" panose="020F0502020204030204" pitchFamily="34" charset="0"/>
              </a:rPr>
              <a:t>, </a:t>
            </a:r>
            <a:r>
              <a:rPr lang="nl-NL" sz="2000" dirty="0" err="1">
                <a:latin typeface="Calibri" panose="020F0502020204030204" pitchFamily="34" charset="0"/>
              </a:rPr>
              <a:t>iis</a:t>
            </a:r>
            <a:r>
              <a:rPr lang="nl-NL" sz="2000" dirty="0">
                <a:latin typeface="Calibri" panose="020F0502020204030204" pitchFamily="34" charset="0"/>
              </a:rPr>
              <a:t> maxime </a:t>
            </a:r>
            <a:r>
              <a:rPr lang="nl-NL" sz="2000" dirty="0" err="1">
                <a:latin typeface="Calibri" panose="020F0502020204030204" pitchFamily="34" charset="0"/>
              </a:rPr>
              <a:t>mederi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37	</a:t>
            </a:r>
            <a:r>
              <a:rPr lang="nl-NL" sz="2000" dirty="0" err="1">
                <a:latin typeface="Calibri" panose="020F0502020204030204" pitchFamily="34" charset="0"/>
              </a:rPr>
              <a:t>convenit</a:t>
            </a:r>
            <a:r>
              <a:rPr lang="nl-NL" sz="2000" dirty="0">
                <a:latin typeface="Calibri" panose="020F0502020204030204" pitchFamily="34" charset="0"/>
              </a:rPr>
              <a:t>. </a:t>
            </a:r>
            <a:r>
              <a:rPr lang="nl-NL" sz="2000" dirty="0" err="1">
                <a:latin typeface="Calibri" panose="020F0502020204030204" pitchFamily="34" charset="0"/>
              </a:rPr>
              <a:t>Vestrum</a:t>
            </a:r>
            <a:r>
              <a:rPr lang="nl-NL" sz="2000" dirty="0">
                <a:latin typeface="Calibri" panose="020F0502020204030204" pitchFamily="34" charset="0"/>
              </a:rPr>
              <a:t> </a:t>
            </a:r>
            <a:r>
              <a:rPr lang="nl-NL" sz="2000" dirty="0" err="1">
                <a:latin typeface="Calibri" panose="020F0502020204030204" pitchFamily="34" charset="0"/>
              </a:rPr>
              <a:t>nemo</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quin</a:t>
            </a:r>
            <a:r>
              <a:rPr lang="nl-NL" sz="2000" dirty="0">
                <a:latin typeface="Calibri" panose="020F0502020204030204" pitchFamily="34" charset="0"/>
              </a:rPr>
              <a:t> </a:t>
            </a:r>
            <a:r>
              <a:rPr lang="nl-NL" sz="2000" dirty="0" err="1">
                <a:latin typeface="Calibri" panose="020F0502020204030204" pitchFamily="34" charset="0"/>
              </a:rPr>
              <a:t>intellegat</a:t>
            </a:r>
            <a:r>
              <a:rPr lang="nl-NL" sz="2000" dirty="0">
                <a:latin typeface="Calibri" panose="020F0502020204030204" pitchFamily="34" charset="0"/>
              </a:rPr>
              <a:t> </a:t>
            </a:r>
            <a:r>
              <a:rPr lang="nl-NL" sz="2000" dirty="0" err="1">
                <a:latin typeface="Calibri" panose="020F0502020204030204" pitchFamily="34" charset="0"/>
              </a:rPr>
              <a:t>populum</a:t>
            </a:r>
            <a:r>
              <a:rPr lang="nl-NL" sz="2000" dirty="0">
                <a:latin typeface="Calibri" panose="020F0502020204030204" pitchFamily="34" charset="0"/>
              </a:rPr>
              <a:t> </a:t>
            </a:r>
            <a:r>
              <a:rPr lang="nl-NL" sz="2000" dirty="0" err="1">
                <a:latin typeface="Calibri" panose="020F0502020204030204" pitchFamily="34" charset="0"/>
              </a:rPr>
              <a:t>Romanum</a:t>
            </a:r>
            <a:r>
              <a:rPr lang="nl-NL" sz="2000" dirty="0">
                <a:latin typeface="Calibri" panose="020F0502020204030204" pitchFamily="34" charset="0"/>
              </a:rPr>
              <a:t>, </a:t>
            </a:r>
            <a:r>
              <a:rPr lang="nl-NL" sz="2000" dirty="0" err="1">
                <a:latin typeface="Calibri" panose="020F0502020204030204" pitchFamily="34" charset="0"/>
              </a:rPr>
              <a:t>qui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38	</a:t>
            </a:r>
            <a:r>
              <a:rPr lang="nl-NL" sz="2000" dirty="0" err="1">
                <a:latin typeface="Calibri" panose="020F0502020204030204" pitchFamily="34" charset="0"/>
              </a:rPr>
              <a:t>quondam</a:t>
            </a:r>
            <a:r>
              <a:rPr lang="nl-NL" sz="2000" dirty="0">
                <a:latin typeface="Calibri" panose="020F0502020204030204" pitchFamily="34" charset="0"/>
              </a:rPr>
              <a:t> in </a:t>
            </a:r>
            <a:r>
              <a:rPr lang="nl-NL" sz="2000" dirty="0" err="1">
                <a:latin typeface="Calibri" panose="020F0502020204030204" pitchFamily="34" charset="0"/>
              </a:rPr>
              <a:t>hostes</a:t>
            </a:r>
            <a:r>
              <a:rPr lang="nl-NL" sz="2000" dirty="0">
                <a:latin typeface="Calibri" panose="020F0502020204030204" pitchFamily="34" charset="0"/>
              </a:rPr>
              <a:t> </a:t>
            </a:r>
            <a:r>
              <a:rPr lang="nl-NL" sz="2000" dirty="0" err="1">
                <a:latin typeface="Calibri" panose="020F0502020204030204" pitchFamily="34" charset="0"/>
              </a:rPr>
              <a:t>lenissimus</a:t>
            </a:r>
            <a:r>
              <a:rPr lang="nl-NL" sz="2000" dirty="0">
                <a:latin typeface="Calibri" panose="020F0502020204030204" pitchFamily="34" charset="0"/>
              </a:rPr>
              <a:t> </a:t>
            </a:r>
            <a:r>
              <a:rPr lang="nl-NL" sz="2000" dirty="0" err="1">
                <a:latin typeface="Calibri" panose="020F0502020204030204" pitchFamily="34" charset="0"/>
              </a:rPr>
              <a:t>existimabatur</a:t>
            </a:r>
            <a:r>
              <a:rPr lang="nl-NL" sz="2000" dirty="0">
                <a:latin typeface="Calibri" panose="020F0502020204030204" pitchFamily="34" charset="0"/>
              </a:rPr>
              <a:t>, hoc tempore </a:t>
            </a:r>
            <a:r>
              <a:rPr lang="nl-NL" sz="2000" dirty="0" err="1">
                <a:latin typeface="Calibri" panose="020F0502020204030204" pitchFamily="34" charset="0"/>
              </a:rPr>
              <a:t>domestica</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39	</a:t>
            </a:r>
            <a:r>
              <a:rPr lang="nl-NL" sz="2000" dirty="0" err="1">
                <a:latin typeface="Calibri" panose="020F0502020204030204" pitchFamily="34" charset="0"/>
              </a:rPr>
              <a:t>crudelitate</a:t>
            </a:r>
            <a:r>
              <a:rPr lang="nl-NL" sz="2000" dirty="0">
                <a:latin typeface="Calibri" panose="020F0502020204030204" pitchFamily="34" charset="0"/>
              </a:rPr>
              <a:t> laborare. </a:t>
            </a:r>
            <a:r>
              <a:rPr lang="nl-NL" sz="2000" dirty="0" err="1">
                <a:latin typeface="Calibri" panose="020F0502020204030204" pitchFamily="34" charset="0"/>
              </a:rPr>
              <a:t>Hanc</a:t>
            </a:r>
            <a:r>
              <a:rPr lang="nl-NL" sz="2000" dirty="0">
                <a:latin typeface="Calibri" panose="020F0502020204030204" pitchFamily="34" charset="0"/>
              </a:rPr>
              <a:t> </a:t>
            </a:r>
            <a:r>
              <a:rPr lang="nl-NL" sz="2000" dirty="0" err="1">
                <a:latin typeface="Calibri" panose="020F0502020204030204" pitchFamily="34" charset="0"/>
              </a:rPr>
              <a:t>tollite</a:t>
            </a:r>
            <a:r>
              <a:rPr lang="nl-NL" sz="2000" dirty="0">
                <a:latin typeface="Calibri" panose="020F0502020204030204" pitchFamily="34" charset="0"/>
              </a:rPr>
              <a:t> ex </a:t>
            </a:r>
            <a:r>
              <a:rPr lang="nl-NL" sz="2000" dirty="0" err="1">
                <a:latin typeface="Calibri" panose="020F0502020204030204" pitchFamily="34" charset="0"/>
              </a:rPr>
              <a:t>civitate</a:t>
            </a:r>
            <a:r>
              <a:rPr lang="nl-NL" sz="2000" dirty="0">
                <a:latin typeface="Calibri" panose="020F0502020204030204" pitchFamily="34" charset="0"/>
              </a:rPr>
              <a:t>, </a:t>
            </a:r>
            <a:r>
              <a:rPr lang="nl-NL" sz="2000" dirty="0" err="1">
                <a:latin typeface="Calibri" panose="020F0502020204030204" pitchFamily="34" charset="0"/>
              </a:rPr>
              <a:t>iudices</a:t>
            </a:r>
            <a:r>
              <a:rPr lang="nl-NL" sz="2000" dirty="0">
                <a:latin typeface="Calibri" panose="020F0502020204030204" pitchFamily="34" charset="0"/>
              </a:rPr>
              <a:t>, </a:t>
            </a:r>
            <a:r>
              <a:rPr lang="nl-NL" sz="2000" dirty="0" err="1">
                <a:latin typeface="Calibri" panose="020F0502020204030204" pitchFamily="34" charset="0"/>
              </a:rPr>
              <a:t>hanc</a:t>
            </a:r>
            <a:r>
              <a:rPr lang="nl-NL" sz="2000" dirty="0">
                <a:latin typeface="Calibri" panose="020F0502020204030204" pitchFamily="34" charset="0"/>
              </a:rPr>
              <a:t> </a:t>
            </a:r>
            <a:r>
              <a:rPr lang="nl-NL" sz="2000" dirty="0" err="1">
                <a:latin typeface="Calibri" panose="020F0502020204030204" pitchFamily="34" charset="0"/>
              </a:rPr>
              <a:t>pati</a:t>
            </a:r>
            <a:r>
              <a:rPr lang="nl-NL" sz="2000" dirty="0">
                <a:latin typeface="Calibri" panose="020F0502020204030204" pitchFamily="34" charset="0"/>
              </a:rPr>
              <a:t> </a:t>
            </a:r>
            <a:r>
              <a:rPr lang="nl-NL" sz="2000" dirty="0" err="1">
                <a:latin typeface="Calibri" panose="020F0502020204030204" pitchFamily="34" charset="0"/>
              </a:rPr>
              <a:t>nolite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40	</a:t>
            </a:r>
            <a:r>
              <a:rPr lang="nl-NL" sz="2000" dirty="0" err="1">
                <a:latin typeface="Calibri" panose="020F0502020204030204" pitchFamily="34" charset="0"/>
              </a:rPr>
              <a:t>diutius</a:t>
            </a:r>
            <a:r>
              <a:rPr lang="nl-NL" sz="2000" dirty="0">
                <a:latin typeface="Calibri" panose="020F0502020204030204" pitchFamily="34" charset="0"/>
              </a:rPr>
              <a:t> in </a:t>
            </a:r>
            <a:r>
              <a:rPr lang="nl-NL" sz="2000" dirty="0" err="1">
                <a:latin typeface="Calibri" panose="020F0502020204030204" pitchFamily="34" charset="0"/>
              </a:rPr>
              <a:t>hac</a:t>
            </a:r>
            <a:r>
              <a:rPr lang="nl-NL" sz="2000" dirty="0">
                <a:latin typeface="Calibri" panose="020F0502020204030204" pitchFamily="34" charset="0"/>
              </a:rPr>
              <a:t> re </a:t>
            </a:r>
            <a:r>
              <a:rPr lang="nl-NL" sz="2000" dirty="0" err="1">
                <a:latin typeface="Calibri" panose="020F0502020204030204" pitchFamily="34" charset="0"/>
              </a:rPr>
              <a:t>publica</a:t>
            </a:r>
            <a:r>
              <a:rPr lang="nl-NL" sz="2000" dirty="0">
                <a:latin typeface="Calibri" panose="020F0502020204030204" pitchFamily="34" charset="0"/>
              </a:rPr>
              <a:t> </a:t>
            </a:r>
            <a:r>
              <a:rPr lang="nl-NL" sz="2000" dirty="0" err="1">
                <a:latin typeface="Calibri" panose="020F0502020204030204" pitchFamily="34" charset="0"/>
              </a:rPr>
              <a:t>versari</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CED6B34B-91CC-4B26-9C6B-5BFB11E442F2}"/>
              </a:ext>
            </a:extLst>
          </p:cNvPr>
          <p:cNvCxnSpPr/>
          <p:nvPr/>
        </p:nvCxnSpPr>
        <p:spPr bwMode="auto">
          <a:xfrm>
            <a:off x="1866240" y="28878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36E2DCB7-284A-4D0A-A94D-CE4A543A491F}"/>
              </a:ext>
            </a:extLst>
          </p:cNvPr>
          <p:cNvCxnSpPr>
            <a:cxnSpLocks/>
          </p:cNvCxnSpPr>
          <p:nvPr/>
        </p:nvCxnSpPr>
        <p:spPr bwMode="auto">
          <a:xfrm>
            <a:off x="917497" y="2587208"/>
            <a:ext cx="4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8746D3C2-5C5B-49E3-8BF0-757CC758A00D}"/>
              </a:ext>
            </a:extLst>
          </p:cNvPr>
          <p:cNvCxnSpPr>
            <a:cxnSpLocks/>
          </p:cNvCxnSpPr>
          <p:nvPr/>
        </p:nvCxnSpPr>
        <p:spPr bwMode="auto">
          <a:xfrm>
            <a:off x="5173280" y="2587208"/>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BA63A1E4-35A8-4104-B6DE-B335B3A980DC}"/>
              </a:ext>
            </a:extLst>
          </p:cNvPr>
          <p:cNvCxnSpPr>
            <a:cxnSpLocks/>
          </p:cNvCxnSpPr>
          <p:nvPr/>
        </p:nvCxnSpPr>
        <p:spPr bwMode="auto">
          <a:xfrm>
            <a:off x="7157504" y="2587208"/>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7CD9854E-B5E3-4870-8CDC-6D15B3BC6849}"/>
              </a:ext>
            </a:extLst>
          </p:cNvPr>
          <p:cNvCxnSpPr>
            <a:cxnSpLocks/>
          </p:cNvCxnSpPr>
          <p:nvPr/>
        </p:nvCxnSpPr>
        <p:spPr bwMode="auto">
          <a:xfrm>
            <a:off x="904192" y="3348000"/>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Freeform 24">
            <a:extLst>
              <a:ext uri="{FF2B5EF4-FFF2-40B4-BE49-F238E27FC236}">
                <a16:creationId xmlns:a16="http://schemas.microsoft.com/office/drawing/2014/main" id="{0EE9175D-9B4A-466A-9199-2E24BD1690E5}"/>
              </a:ext>
            </a:extLst>
          </p:cNvPr>
          <p:cNvSpPr/>
          <p:nvPr/>
        </p:nvSpPr>
        <p:spPr bwMode="auto">
          <a:xfrm>
            <a:off x="7110000" y="144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Plus 25">
            <a:extLst>
              <a:ext uri="{FF2B5EF4-FFF2-40B4-BE49-F238E27FC236}">
                <a16:creationId xmlns:a16="http://schemas.microsoft.com/office/drawing/2014/main" id="{05CD3DF7-0399-4360-81DF-8A0E6F9FE1DB}"/>
              </a:ext>
            </a:extLst>
          </p:cNvPr>
          <p:cNvSpPr/>
          <p:nvPr/>
        </p:nvSpPr>
        <p:spPr bwMode="auto">
          <a:xfrm>
            <a:off x="7253115" y="178860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26">
            <a:extLst>
              <a:ext uri="{FF2B5EF4-FFF2-40B4-BE49-F238E27FC236}">
                <a16:creationId xmlns:a16="http://schemas.microsoft.com/office/drawing/2014/main" id="{0ECA5CD8-AD1A-4EBE-B1A3-863DB89C2376}"/>
              </a:ext>
            </a:extLst>
          </p:cNvPr>
          <p:cNvSpPr/>
          <p:nvPr/>
        </p:nvSpPr>
        <p:spPr bwMode="auto">
          <a:xfrm flipH="1">
            <a:off x="1198398"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24">
            <a:extLst>
              <a:ext uri="{FF2B5EF4-FFF2-40B4-BE49-F238E27FC236}">
                <a16:creationId xmlns:a16="http://schemas.microsoft.com/office/drawing/2014/main" id="{1532C1D4-B6BB-471F-BBFB-A949E4184F6F}"/>
              </a:ext>
            </a:extLst>
          </p:cNvPr>
          <p:cNvSpPr/>
          <p:nvPr/>
        </p:nvSpPr>
        <p:spPr bwMode="auto">
          <a:xfrm>
            <a:off x="1422837"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Plus 25">
            <a:extLst>
              <a:ext uri="{FF2B5EF4-FFF2-40B4-BE49-F238E27FC236}">
                <a16:creationId xmlns:a16="http://schemas.microsoft.com/office/drawing/2014/main" id="{5D428E64-546E-481C-A8CE-AEA5C0E9300D}"/>
              </a:ext>
            </a:extLst>
          </p:cNvPr>
          <p:cNvSpPr/>
          <p:nvPr/>
        </p:nvSpPr>
        <p:spPr bwMode="auto">
          <a:xfrm>
            <a:off x="1964181" y="254460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26">
            <a:extLst>
              <a:ext uri="{FF2B5EF4-FFF2-40B4-BE49-F238E27FC236}">
                <a16:creationId xmlns:a16="http://schemas.microsoft.com/office/drawing/2014/main" id="{D79E6B9A-3524-463F-BF54-C322682A94F5}"/>
              </a:ext>
            </a:extLst>
          </p:cNvPr>
          <p:cNvSpPr/>
          <p:nvPr/>
        </p:nvSpPr>
        <p:spPr bwMode="auto">
          <a:xfrm flipH="1">
            <a:off x="5741084"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40">
            <a:extLst>
              <a:ext uri="{FF2B5EF4-FFF2-40B4-BE49-F238E27FC236}">
                <a16:creationId xmlns:a16="http://schemas.microsoft.com/office/drawing/2014/main" id="{68D7702F-75A1-42D3-8F03-F7B08A3C68AE}"/>
              </a:ext>
            </a:extLst>
          </p:cNvPr>
          <p:cNvSpPr/>
          <p:nvPr/>
        </p:nvSpPr>
        <p:spPr bwMode="auto">
          <a:xfrm>
            <a:off x="827497" y="144033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1">
            <a:extLst>
              <a:ext uri="{FF2B5EF4-FFF2-40B4-BE49-F238E27FC236}">
                <a16:creationId xmlns:a16="http://schemas.microsoft.com/office/drawing/2014/main" id="{BFB395C1-3FCA-4032-A645-E56AE7A98BB6}"/>
              </a:ext>
            </a:extLst>
          </p:cNvPr>
          <p:cNvSpPr/>
          <p:nvPr/>
        </p:nvSpPr>
        <p:spPr bwMode="auto">
          <a:xfrm flipH="1">
            <a:off x="7823504"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Rounded Rectangle 12">
            <a:extLst>
              <a:ext uri="{FF2B5EF4-FFF2-40B4-BE49-F238E27FC236}">
                <a16:creationId xmlns:a16="http://schemas.microsoft.com/office/drawing/2014/main" id="{11C8D59A-15C0-477C-99B7-E292CE6B8ADE}"/>
              </a:ext>
            </a:extLst>
          </p:cNvPr>
          <p:cNvSpPr/>
          <p:nvPr/>
        </p:nvSpPr>
        <p:spPr bwMode="auto">
          <a:xfrm>
            <a:off x="7368225" y="19539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a16="http://schemas.microsoft.com/office/drawing/2014/main" id="{7EB2916E-753E-44F5-A94E-D35B3E5544E3}"/>
              </a:ext>
            </a:extLst>
          </p:cNvPr>
          <p:cNvSpPr/>
          <p:nvPr/>
        </p:nvSpPr>
        <p:spPr bwMode="auto">
          <a:xfrm>
            <a:off x="7901126" y="1953906"/>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6" name="Rounded Rectangle 12">
            <a:extLst>
              <a:ext uri="{FF2B5EF4-FFF2-40B4-BE49-F238E27FC236}">
                <a16:creationId xmlns:a16="http://schemas.microsoft.com/office/drawing/2014/main" id="{2EFBF535-9E83-4B76-B3BB-88D07B2F4456}"/>
              </a:ext>
            </a:extLst>
          </p:cNvPr>
          <p:cNvSpPr/>
          <p:nvPr/>
        </p:nvSpPr>
        <p:spPr bwMode="auto">
          <a:xfrm>
            <a:off x="1188837"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72FD7999-F124-4938-BDBB-2A737F1172A7}"/>
              </a:ext>
            </a:extLst>
          </p:cNvPr>
          <p:cNvSpPr/>
          <p:nvPr/>
        </p:nvSpPr>
        <p:spPr bwMode="auto">
          <a:xfrm>
            <a:off x="1362075" y="1428750"/>
            <a:ext cx="1057275" cy="161925"/>
          </a:xfrm>
          <a:custGeom>
            <a:avLst/>
            <a:gdLst>
              <a:gd name="connsiteX0" fmla="*/ 1057275 w 1057275"/>
              <a:gd name="connsiteY0" fmla="*/ 161925 h 161925"/>
              <a:gd name="connsiteX1" fmla="*/ 619125 w 1057275"/>
              <a:gd name="connsiteY1" fmla="*/ 0 h 161925"/>
              <a:gd name="connsiteX2" fmla="*/ 0 w 1057275"/>
              <a:gd name="connsiteY2" fmla="*/ 161925 h 161925"/>
            </a:gdLst>
            <a:ahLst/>
            <a:cxnLst>
              <a:cxn ang="0">
                <a:pos x="connsiteX0" y="connsiteY0"/>
              </a:cxn>
              <a:cxn ang="0">
                <a:pos x="connsiteX1" y="connsiteY1"/>
              </a:cxn>
              <a:cxn ang="0">
                <a:pos x="connsiteX2" y="connsiteY2"/>
              </a:cxn>
            </a:cxnLst>
            <a:rect l="l" t="t" r="r" b="b"/>
            <a:pathLst>
              <a:path w="1057275" h="161925">
                <a:moveTo>
                  <a:pt x="1057275" y="161925"/>
                </a:moveTo>
                <a:cubicBezTo>
                  <a:pt x="926306" y="80962"/>
                  <a:pt x="795337" y="0"/>
                  <a:pt x="619125" y="0"/>
                </a:cubicBezTo>
                <a:cubicBezTo>
                  <a:pt x="442913" y="0"/>
                  <a:pt x="221456" y="80962"/>
                  <a:pt x="0" y="16192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vorm 5">
            <a:extLst>
              <a:ext uri="{FF2B5EF4-FFF2-40B4-BE49-F238E27FC236}">
                <a16:creationId xmlns:a16="http://schemas.microsoft.com/office/drawing/2014/main" id="{461E4B74-902F-4B54-AFCC-BEB165EFE571}"/>
              </a:ext>
            </a:extLst>
          </p:cNvPr>
          <p:cNvSpPr/>
          <p:nvPr/>
        </p:nvSpPr>
        <p:spPr bwMode="auto">
          <a:xfrm>
            <a:off x="1390650" y="1261124"/>
            <a:ext cx="5257800" cy="339076"/>
          </a:xfrm>
          <a:custGeom>
            <a:avLst/>
            <a:gdLst>
              <a:gd name="connsiteX0" fmla="*/ 5257800 w 5257800"/>
              <a:gd name="connsiteY0" fmla="*/ 329551 h 339076"/>
              <a:gd name="connsiteX1" fmla="*/ 4791075 w 5257800"/>
              <a:gd name="connsiteY1" fmla="*/ 62851 h 339076"/>
              <a:gd name="connsiteX2" fmla="*/ 3924300 w 5257800"/>
              <a:gd name="connsiteY2" fmla="*/ 224776 h 339076"/>
              <a:gd name="connsiteX3" fmla="*/ 3209925 w 5257800"/>
              <a:gd name="connsiteY3" fmla="*/ 43801 h 339076"/>
              <a:gd name="connsiteX4" fmla="*/ 2314575 w 5257800"/>
              <a:gd name="connsiteY4" fmla="*/ 243826 h 339076"/>
              <a:gd name="connsiteX5" fmla="*/ 1438275 w 5257800"/>
              <a:gd name="connsiteY5" fmla="*/ 5701 h 339076"/>
              <a:gd name="connsiteX6" fmla="*/ 1047750 w 5257800"/>
              <a:gd name="connsiteY6" fmla="*/ 120001 h 339076"/>
              <a:gd name="connsiteX7" fmla="*/ 323850 w 5257800"/>
              <a:gd name="connsiteY7" fmla="*/ 5701 h 339076"/>
              <a:gd name="connsiteX8" fmla="*/ 0 w 5257800"/>
              <a:gd name="connsiteY8" fmla="*/ 339076 h 339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7800" h="339076">
                <a:moveTo>
                  <a:pt x="5257800" y="329551"/>
                </a:moveTo>
                <a:cubicBezTo>
                  <a:pt x="5135562" y="204932"/>
                  <a:pt x="5013325" y="80313"/>
                  <a:pt x="4791075" y="62851"/>
                </a:cubicBezTo>
                <a:cubicBezTo>
                  <a:pt x="4568825" y="45389"/>
                  <a:pt x="4187825" y="227951"/>
                  <a:pt x="3924300" y="224776"/>
                </a:cubicBezTo>
                <a:cubicBezTo>
                  <a:pt x="3660775" y="221601"/>
                  <a:pt x="3478212" y="40626"/>
                  <a:pt x="3209925" y="43801"/>
                </a:cubicBezTo>
                <a:cubicBezTo>
                  <a:pt x="2941638" y="46976"/>
                  <a:pt x="2609850" y="250176"/>
                  <a:pt x="2314575" y="243826"/>
                </a:cubicBezTo>
                <a:cubicBezTo>
                  <a:pt x="2019300" y="237476"/>
                  <a:pt x="1649413" y="26339"/>
                  <a:pt x="1438275" y="5701"/>
                </a:cubicBezTo>
                <a:cubicBezTo>
                  <a:pt x="1227137" y="-14937"/>
                  <a:pt x="1233487" y="120001"/>
                  <a:pt x="1047750" y="120001"/>
                </a:cubicBezTo>
                <a:cubicBezTo>
                  <a:pt x="862013" y="120001"/>
                  <a:pt x="498475" y="-30811"/>
                  <a:pt x="323850" y="5701"/>
                </a:cubicBezTo>
                <a:cubicBezTo>
                  <a:pt x="149225" y="42213"/>
                  <a:pt x="74612" y="190644"/>
                  <a:pt x="0" y="33907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Vrije vorm: vorm 11">
            <a:extLst>
              <a:ext uri="{FF2B5EF4-FFF2-40B4-BE49-F238E27FC236}">
                <a16:creationId xmlns:a16="http://schemas.microsoft.com/office/drawing/2014/main" id="{21161B20-1642-47F6-BE11-6CBB68640F6B}"/>
              </a:ext>
            </a:extLst>
          </p:cNvPr>
          <p:cNvSpPr/>
          <p:nvPr/>
        </p:nvSpPr>
        <p:spPr bwMode="auto">
          <a:xfrm>
            <a:off x="3400425" y="1800225"/>
            <a:ext cx="923925" cy="152649"/>
          </a:xfrm>
          <a:custGeom>
            <a:avLst/>
            <a:gdLst>
              <a:gd name="connsiteX0" fmla="*/ 0 w 923925"/>
              <a:gd name="connsiteY0" fmla="*/ 0 h 152649"/>
              <a:gd name="connsiteX1" fmla="*/ 476250 w 923925"/>
              <a:gd name="connsiteY1" fmla="*/ 152400 h 152649"/>
              <a:gd name="connsiteX2" fmla="*/ 923925 w 923925"/>
              <a:gd name="connsiteY2" fmla="*/ 28575 h 152649"/>
            </a:gdLst>
            <a:ahLst/>
            <a:cxnLst>
              <a:cxn ang="0">
                <a:pos x="connsiteX0" y="connsiteY0"/>
              </a:cxn>
              <a:cxn ang="0">
                <a:pos x="connsiteX1" y="connsiteY1"/>
              </a:cxn>
              <a:cxn ang="0">
                <a:pos x="connsiteX2" y="connsiteY2"/>
              </a:cxn>
            </a:cxnLst>
            <a:rect l="l" t="t" r="r" b="b"/>
            <a:pathLst>
              <a:path w="923925" h="152649">
                <a:moveTo>
                  <a:pt x="0" y="0"/>
                </a:moveTo>
                <a:cubicBezTo>
                  <a:pt x="161131" y="73819"/>
                  <a:pt x="322263" y="147638"/>
                  <a:pt x="476250" y="152400"/>
                </a:cubicBezTo>
                <a:cubicBezTo>
                  <a:pt x="630237" y="157162"/>
                  <a:pt x="777081" y="92868"/>
                  <a:pt x="923925" y="2857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4" name="Vrije vorm: vorm 13">
            <a:extLst>
              <a:ext uri="{FF2B5EF4-FFF2-40B4-BE49-F238E27FC236}">
                <a16:creationId xmlns:a16="http://schemas.microsoft.com/office/drawing/2014/main" id="{53B7B46C-459D-4AC2-BAF6-655AB8C3B92A}"/>
              </a:ext>
            </a:extLst>
          </p:cNvPr>
          <p:cNvSpPr/>
          <p:nvPr/>
        </p:nvSpPr>
        <p:spPr bwMode="auto">
          <a:xfrm>
            <a:off x="3352800" y="1809750"/>
            <a:ext cx="2257425" cy="335384"/>
          </a:xfrm>
          <a:custGeom>
            <a:avLst/>
            <a:gdLst>
              <a:gd name="connsiteX0" fmla="*/ 0 w 2257425"/>
              <a:gd name="connsiteY0" fmla="*/ 0 h 335384"/>
              <a:gd name="connsiteX1" fmla="*/ 428625 w 2257425"/>
              <a:gd name="connsiteY1" fmla="*/ 333375 h 335384"/>
              <a:gd name="connsiteX2" fmla="*/ 1304925 w 2257425"/>
              <a:gd name="connsiteY2" fmla="*/ 142875 h 335384"/>
              <a:gd name="connsiteX3" fmla="*/ 1895475 w 2257425"/>
              <a:gd name="connsiteY3" fmla="*/ 219075 h 335384"/>
              <a:gd name="connsiteX4" fmla="*/ 2257425 w 2257425"/>
              <a:gd name="connsiteY4" fmla="*/ 9525 h 335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7425" h="335384">
                <a:moveTo>
                  <a:pt x="0" y="0"/>
                </a:moveTo>
                <a:cubicBezTo>
                  <a:pt x="105569" y="154781"/>
                  <a:pt x="211138" y="309563"/>
                  <a:pt x="428625" y="333375"/>
                </a:cubicBezTo>
                <a:cubicBezTo>
                  <a:pt x="646113" y="357188"/>
                  <a:pt x="1060450" y="161925"/>
                  <a:pt x="1304925" y="142875"/>
                </a:cubicBezTo>
                <a:cubicBezTo>
                  <a:pt x="1549400" y="123825"/>
                  <a:pt x="1736725" y="241300"/>
                  <a:pt x="1895475" y="219075"/>
                </a:cubicBezTo>
                <a:cubicBezTo>
                  <a:pt x="2054225" y="196850"/>
                  <a:pt x="2155825" y="103187"/>
                  <a:pt x="2257425" y="952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Vrije vorm: vorm 26">
            <a:extLst>
              <a:ext uri="{FF2B5EF4-FFF2-40B4-BE49-F238E27FC236}">
                <a16:creationId xmlns:a16="http://schemas.microsoft.com/office/drawing/2014/main" id="{62B1D9C0-E621-4504-B2C8-FCCDD5EA3544}"/>
              </a:ext>
            </a:extLst>
          </p:cNvPr>
          <p:cNvSpPr/>
          <p:nvPr/>
        </p:nvSpPr>
        <p:spPr bwMode="auto">
          <a:xfrm>
            <a:off x="4057650" y="1237042"/>
            <a:ext cx="3401923" cy="372681"/>
          </a:xfrm>
          <a:custGeom>
            <a:avLst/>
            <a:gdLst>
              <a:gd name="connsiteX0" fmla="*/ 3333750 w 3345507"/>
              <a:gd name="connsiteY0" fmla="*/ 276420 h 333570"/>
              <a:gd name="connsiteX1" fmla="*/ 3190875 w 3345507"/>
              <a:gd name="connsiteY1" fmla="*/ 195 h 333570"/>
              <a:gd name="connsiteX2" fmla="*/ 2247900 w 3345507"/>
              <a:gd name="connsiteY2" fmla="*/ 228795 h 333570"/>
              <a:gd name="connsiteX3" fmla="*/ 1409700 w 3345507"/>
              <a:gd name="connsiteY3" fmla="*/ 195 h 333570"/>
              <a:gd name="connsiteX4" fmla="*/ 742950 w 3345507"/>
              <a:gd name="connsiteY4" fmla="*/ 190695 h 333570"/>
              <a:gd name="connsiteX5" fmla="*/ 371475 w 3345507"/>
              <a:gd name="connsiteY5" fmla="*/ 152595 h 333570"/>
              <a:gd name="connsiteX6" fmla="*/ 0 w 3345507"/>
              <a:gd name="connsiteY6" fmla="*/ 333570 h 333570"/>
              <a:gd name="connsiteX0" fmla="*/ 3333750 w 3348594"/>
              <a:gd name="connsiteY0" fmla="*/ 277629 h 334779"/>
              <a:gd name="connsiteX1" fmla="*/ 3190875 w 3348594"/>
              <a:gd name="connsiteY1" fmla="*/ 1404 h 334779"/>
              <a:gd name="connsiteX2" fmla="*/ 2162175 w 3348594"/>
              <a:gd name="connsiteY2" fmla="*/ 163329 h 334779"/>
              <a:gd name="connsiteX3" fmla="*/ 1409700 w 3348594"/>
              <a:gd name="connsiteY3" fmla="*/ 1404 h 334779"/>
              <a:gd name="connsiteX4" fmla="*/ 742950 w 3348594"/>
              <a:gd name="connsiteY4" fmla="*/ 191904 h 334779"/>
              <a:gd name="connsiteX5" fmla="*/ 371475 w 3348594"/>
              <a:gd name="connsiteY5" fmla="*/ 153804 h 334779"/>
              <a:gd name="connsiteX6" fmla="*/ 0 w 3348594"/>
              <a:gd name="connsiteY6" fmla="*/ 334779 h 334779"/>
              <a:gd name="connsiteX0" fmla="*/ 3400425 w 3405868"/>
              <a:gd name="connsiteY0" fmla="*/ 277629 h 334779"/>
              <a:gd name="connsiteX1" fmla="*/ 3190875 w 3405868"/>
              <a:gd name="connsiteY1" fmla="*/ 1404 h 334779"/>
              <a:gd name="connsiteX2" fmla="*/ 2162175 w 3405868"/>
              <a:gd name="connsiteY2" fmla="*/ 163329 h 334779"/>
              <a:gd name="connsiteX3" fmla="*/ 1409700 w 3405868"/>
              <a:gd name="connsiteY3" fmla="*/ 1404 h 334779"/>
              <a:gd name="connsiteX4" fmla="*/ 742950 w 3405868"/>
              <a:gd name="connsiteY4" fmla="*/ 191904 h 334779"/>
              <a:gd name="connsiteX5" fmla="*/ 371475 w 3405868"/>
              <a:gd name="connsiteY5" fmla="*/ 153804 h 334779"/>
              <a:gd name="connsiteX6" fmla="*/ 0 w 3405868"/>
              <a:gd name="connsiteY6" fmla="*/ 334779 h 334779"/>
              <a:gd name="connsiteX0" fmla="*/ 3400425 w 3401447"/>
              <a:gd name="connsiteY0" fmla="*/ 306050 h 363200"/>
              <a:gd name="connsiteX1" fmla="*/ 2962275 w 3401447"/>
              <a:gd name="connsiteY1" fmla="*/ 1250 h 363200"/>
              <a:gd name="connsiteX2" fmla="*/ 2162175 w 3401447"/>
              <a:gd name="connsiteY2" fmla="*/ 191750 h 363200"/>
              <a:gd name="connsiteX3" fmla="*/ 1409700 w 3401447"/>
              <a:gd name="connsiteY3" fmla="*/ 29825 h 363200"/>
              <a:gd name="connsiteX4" fmla="*/ 742950 w 3401447"/>
              <a:gd name="connsiteY4" fmla="*/ 220325 h 363200"/>
              <a:gd name="connsiteX5" fmla="*/ 371475 w 3401447"/>
              <a:gd name="connsiteY5" fmla="*/ 182225 h 363200"/>
              <a:gd name="connsiteX6" fmla="*/ 0 w 3401447"/>
              <a:gd name="connsiteY6" fmla="*/ 363200 h 363200"/>
              <a:gd name="connsiteX0" fmla="*/ 3400425 w 3401923"/>
              <a:gd name="connsiteY0" fmla="*/ 315531 h 372681"/>
              <a:gd name="connsiteX1" fmla="*/ 3048000 w 3401923"/>
              <a:gd name="connsiteY1" fmla="*/ 1206 h 372681"/>
              <a:gd name="connsiteX2" fmla="*/ 2162175 w 3401923"/>
              <a:gd name="connsiteY2" fmla="*/ 201231 h 372681"/>
              <a:gd name="connsiteX3" fmla="*/ 1409700 w 3401923"/>
              <a:gd name="connsiteY3" fmla="*/ 39306 h 372681"/>
              <a:gd name="connsiteX4" fmla="*/ 742950 w 3401923"/>
              <a:gd name="connsiteY4" fmla="*/ 229806 h 372681"/>
              <a:gd name="connsiteX5" fmla="*/ 371475 w 3401923"/>
              <a:gd name="connsiteY5" fmla="*/ 191706 h 372681"/>
              <a:gd name="connsiteX6" fmla="*/ 0 w 3401923"/>
              <a:gd name="connsiteY6" fmla="*/ 372681 h 372681"/>
              <a:gd name="connsiteX0" fmla="*/ 3400425 w 3401923"/>
              <a:gd name="connsiteY0" fmla="*/ 315531 h 372681"/>
              <a:gd name="connsiteX1" fmla="*/ 3048000 w 3401923"/>
              <a:gd name="connsiteY1" fmla="*/ 1206 h 372681"/>
              <a:gd name="connsiteX2" fmla="*/ 2162175 w 3401923"/>
              <a:gd name="connsiteY2" fmla="*/ 201231 h 372681"/>
              <a:gd name="connsiteX3" fmla="*/ 1409700 w 3401923"/>
              <a:gd name="connsiteY3" fmla="*/ 39306 h 372681"/>
              <a:gd name="connsiteX4" fmla="*/ 742950 w 3401923"/>
              <a:gd name="connsiteY4" fmla="*/ 229806 h 372681"/>
              <a:gd name="connsiteX5" fmla="*/ 371475 w 3401923"/>
              <a:gd name="connsiteY5" fmla="*/ 191706 h 372681"/>
              <a:gd name="connsiteX6" fmla="*/ 0 w 3401923"/>
              <a:gd name="connsiteY6" fmla="*/ 372681 h 372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01923" h="372681">
                <a:moveTo>
                  <a:pt x="3400425" y="315531"/>
                </a:moveTo>
                <a:cubicBezTo>
                  <a:pt x="3419475" y="181387"/>
                  <a:pt x="3254375" y="20256"/>
                  <a:pt x="3048000" y="1206"/>
                </a:cubicBezTo>
                <a:cubicBezTo>
                  <a:pt x="2841625" y="-17844"/>
                  <a:pt x="2435225" y="194881"/>
                  <a:pt x="2162175" y="201231"/>
                </a:cubicBezTo>
                <a:cubicBezTo>
                  <a:pt x="1889125" y="207581"/>
                  <a:pt x="1646237" y="34544"/>
                  <a:pt x="1409700" y="39306"/>
                </a:cubicBezTo>
                <a:cubicBezTo>
                  <a:pt x="1173163" y="44068"/>
                  <a:pt x="915987" y="204406"/>
                  <a:pt x="742950" y="229806"/>
                </a:cubicBezTo>
                <a:cubicBezTo>
                  <a:pt x="569913" y="255206"/>
                  <a:pt x="495300" y="167894"/>
                  <a:pt x="371475" y="191706"/>
                </a:cubicBezTo>
                <a:cubicBezTo>
                  <a:pt x="247650" y="215518"/>
                  <a:pt x="123825" y="294099"/>
                  <a:pt x="0" y="372681"/>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Vrije vorm: vorm 27">
            <a:extLst>
              <a:ext uri="{FF2B5EF4-FFF2-40B4-BE49-F238E27FC236}">
                <a16:creationId xmlns:a16="http://schemas.microsoft.com/office/drawing/2014/main" id="{46C8E3FB-5390-4A2A-B474-98A06117EBA7}"/>
              </a:ext>
            </a:extLst>
          </p:cNvPr>
          <p:cNvSpPr/>
          <p:nvPr/>
        </p:nvSpPr>
        <p:spPr bwMode="auto">
          <a:xfrm>
            <a:off x="5410200" y="1314415"/>
            <a:ext cx="2038350" cy="323885"/>
          </a:xfrm>
          <a:custGeom>
            <a:avLst/>
            <a:gdLst>
              <a:gd name="connsiteX0" fmla="*/ 2038350 w 2038350"/>
              <a:gd name="connsiteY0" fmla="*/ 257210 h 323885"/>
              <a:gd name="connsiteX1" fmla="*/ 1771650 w 2038350"/>
              <a:gd name="connsiteY1" fmla="*/ 35 h 323885"/>
              <a:gd name="connsiteX2" fmla="*/ 1104900 w 2038350"/>
              <a:gd name="connsiteY2" fmla="*/ 238160 h 323885"/>
              <a:gd name="connsiteX3" fmla="*/ 371475 w 2038350"/>
              <a:gd name="connsiteY3" fmla="*/ 190535 h 323885"/>
              <a:gd name="connsiteX4" fmla="*/ 0 w 2038350"/>
              <a:gd name="connsiteY4" fmla="*/ 323885 h 323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50" h="323885">
                <a:moveTo>
                  <a:pt x="2038350" y="257210"/>
                </a:moveTo>
                <a:cubicBezTo>
                  <a:pt x="1982787" y="130210"/>
                  <a:pt x="1927225" y="3210"/>
                  <a:pt x="1771650" y="35"/>
                </a:cubicBezTo>
                <a:cubicBezTo>
                  <a:pt x="1616075" y="-3140"/>
                  <a:pt x="1338262" y="206410"/>
                  <a:pt x="1104900" y="238160"/>
                </a:cubicBezTo>
                <a:cubicBezTo>
                  <a:pt x="871538" y="269910"/>
                  <a:pt x="555625" y="176248"/>
                  <a:pt x="371475" y="190535"/>
                </a:cubicBezTo>
                <a:cubicBezTo>
                  <a:pt x="187325" y="204822"/>
                  <a:pt x="93662" y="264353"/>
                  <a:pt x="0" y="323885"/>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a16="http://schemas.microsoft.com/office/drawing/2014/main" id="{9B88FC79-995C-40AA-8EA1-2F626C6296E6}"/>
              </a:ext>
            </a:extLst>
          </p:cNvPr>
          <p:cNvSpPr/>
          <p:nvPr/>
        </p:nvSpPr>
        <p:spPr bwMode="auto">
          <a:xfrm>
            <a:off x="7595654" y="1214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Vrije vorm: vorm 28">
            <a:extLst>
              <a:ext uri="{FF2B5EF4-FFF2-40B4-BE49-F238E27FC236}">
                <a16:creationId xmlns:a16="http://schemas.microsoft.com/office/drawing/2014/main" id="{EECEDB31-8975-489F-ADBF-286BD6DD3CF1}"/>
              </a:ext>
            </a:extLst>
          </p:cNvPr>
          <p:cNvSpPr/>
          <p:nvPr/>
        </p:nvSpPr>
        <p:spPr bwMode="auto">
          <a:xfrm>
            <a:off x="2019300" y="2095222"/>
            <a:ext cx="838200" cy="238403"/>
          </a:xfrm>
          <a:custGeom>
            <a:avLst/>
            <a:gdLst>
              <a:gd name="connsiteX0" fmla="*/ 0 w 838200"/>
              <a:gd name="connsiteY0" fmla="*/ 200303 h 238403"/>
              <a:gd name="connsiteX1" fmla="*/ 438150 w 838200"/>
              <a:gd name="connsiteY1" fmla="*/ 278 h 238403"/>
              <a:gd name="connsiteX2" fmla="*/ 838200 w 838200"/>
              <a:gd name="connsiteY2" fmla="*/ 238403 h 238403"/>
            </a:gdLst>
            <a:ahLst/>
            <a:cxnLst>
              <a:cxn ang="0">
                <a:pos x="connsiteX0" y="connsiteY0"/>
              </a:cxn>
              <a:cxn ang="0">
                <a:pos x="connsiteX1" y="connsiteY1"/>
              </a:cxn>
              <a:cxn ang="0">
                <a:pos x="connsiteX2" y="connsiteY2"/>
              </a:cxn>
            </a:cxnLst>
            <a:rect l="l" t="t" r="r" b="b"/>
            <a:pathLst>
              <a:path w="838200" h="238403">
                <a:moveTo>
                  <a:pt x="0" y="200303"/>
                </a:moveTo>
                <a:cubicBezTo>
                  <a:pt x="149225" y="97115"/>
                  <a:pt x="298450" y="-6072"/>
                  <a:pt x="438150" y="278"/>
                </a:cubicBezTo>
                <a:cubicBezTo>
                  <a:pt x="577850" y="6628"/>
                  <a:pt x="708025" y="122515"/>
                  <a:pt x="838200" y="23840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5" name="Rounded Rectangle 12">
            <a:extLst>
              <a:ext uri="{FF2B5EF4-FFF2-40B4-BE49-F238E27FC236}">
                <a16:creationId xmlns:a16="http://schemas.microsoft.com/office/drawing/2014/main" id="{DB6FA7DE-33C4-46F1-A368-B92E8D16219C}"/>
              </a:ext>
            </a:extLst>
          </p:cNvPr>
          <p:cNvSpPr/>
          <p:nvPr/>
        </p:nvSpPr>
        <p:spPr bwMode="auto">
          <a:xfrm>
            <a:off x="3975292" y="19528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6" name="Straight Connector 10">
            <a:extLst>
              <a:ext uri="{FF2B5EF4-FFF2-40B4-BE49-F238E27FC236}">
                <a16:creationId xmlns:a16="http://schemas.microsoft.com/office/drawing/2014/main" id="{9FE9AC38-A798-4BD0-88A1-8C127601AD20}"/>
              </a:ext>
            </a:extLst>
          </p:cNvPr>
          <p:cNvCxnSpPr/>
          <p:nvPr/>
        </p:nvCxnSpPr>
        <p:spPr bwMode="auto">
          <a:xfrm>
            <a:off x="3008672" y="4391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69EEADA0-FEB6-4DFE-8AE9-EB0C663C2C1F}"/>
              </a:ext>
            </a:extLst>
          </p:cNvPr>
          <p:cNvCxnSpPr>
            <a:cxnSpLocks/>
          </p:cNvCxnSpPr>
          <p:nvPr/>
        </p:nvCxnSpPr>
        <p:spPr bwMode="auto">
          <a:xfrm>
            <a:off x="3505796" y="3344408"/>
            <a:ext cx="28454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7B522AF2-A38B-4E63-BE9C-F786864C12E0}"/>
              </a:ext>
            </a:extLst>
          </p:cNvPr>
          <p:cNvCxnSpPr>
            <a:cxnSpLocks/>
          </p:cNvCxnSpPr>
          <p:nvPr/>
        </p:nvCxnSpPr>
        <p:spPr bwMode="auto">
          <a:xfrm>
            <a:off x="4392000" y="3344408"/>
            <a:ext cx="90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9EB748A0-98EF-41EE-AF63-10D7E32FABC6}"/>
              </a:ext>
            </a:extLst>
          </p:cNvPr>
          <p:cNvCxnSpPr>
            <a:cxnSpLocks/>
          </p:cNvCxnSpPr>
          <p:nvPr/>
        </p:nvCxnSpPr>
        <p:spPr bwMode="auto">
          <a:xfrm>
            <a:off x="4057650" y="4104000"/>
            <a:ext cx="14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Rechte verbindingslijn 43">
            <a:extLst>
              <a:ext uri="{FF2B5EF4-FFF2-40B4-BE49-F238E27FC236}">
                <a16:creationId xmlns:a16="http://schemas.microsoft.com/office/drawing/2014/main" id="{2F85E390-E879-405A-B8D3-6536FCF12E50}"/>
              </a:ext>
            </a:extLst>
          </p:cNvPr>
          <p:cNvCxnSpPr>
            <a:cxnSpLocks/>
          </p:cNvCxnSpPr>
          <p:nvPr/>
        </p:nvCxnSpPr>
        <p:spPr bwMode="auto">
          <a:xfrm>
            <a:off x="2101500" y="4860000"/>
            <a:ext cx="82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24">
            <a:extLst>
              <a:ext uri="{FF2B5EF4-FFF2-40B4-BE49-F238E27FC236}">
                <a16:creationId xmlns:a16="http://schemas.microsoft.com/office/drawing/2014/main" id="{3FD5ADC9-C489-4B04-96B2-FB49A7AF762D}"/>
              </a:ext>
            </a:extLst>
          </p:cNvPr>
          <p:cNvSpPr/>
          <p:nvPr/>
        </p:nvSpPr>
        <p:spPr bwMode="auto">
          <a:xfrm>
            <a:off x="3821168" y="297915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Plus 25">
            <a:extLst>
              <a:ext uri="{FF2B5EF4-FFF2-40B4-BE49-F238E27FC236}">
                <a16:creationId xmlns:a16="http://schemas.microsoft.com/office/drawing/2014/main" id="{FB9ECF29-F76A-479A-9512-27E4AEAAC5C0}"/>
              </a:ext>
            </a:extLst>
          </p:cNvPr>
          <p:cNvSpPr/>
          <p:nvPr/>
        </p:nvSpPr>
        <p:spPr bwMode="auto">
          <a:xfrm>
            <a:off x="4013514" y="334643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26">
            <a:extLst>
              <a:ext uri="{FF2B5EF4-FFF2-40B4-BE49-F238E27FC236}">
                <a16:creationId xmlns:a16="http://schemas.microsoft.com/office/drawing/2014/main" id="{D40A2B27-3039-4C6E-8463-6031D94D05D4}"/>
              </a:ext>
            </a:extLst>
          </p:cNvPr>
          <p:cNvSpPr/>
          <p:nvPr/>
        </p:nvSpPr>
        <p:spPr bwMode="auto">
          <a:xfrm flipH="1">
            <a:off x="2789086" y="44810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24">
            <a:extLst>
              <a:ext uri="{FF2B5EF4-FFF2-40B4-BE49-F238E27FC236}">
                <a16:creationId xmlns:a16="http://schemas.microsoft.com/office/drawing/2014/main" id="{3E5ABD84-EA57-48A0-92AD-2152A3751444}"/>
              </a:ext>
            </a:extLst>
          </p:cNvPr>
          <p:cNvSpPr/>
          <p:nvPr/>
        </p:nvSpPr>
        <p:spPr bwMode="auto">
          <a:xfrm>
            <a:off x="7505654" y="297915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Plus 25">
            <a:extLst>
              <a:ext uri="{FF2B5EF4-FFF2-40B4-BE49-F238E27FC236}">
                <a16:creationId xmlns:a16="http://schemas.microsoft.com/office/drawing/2014/main" id="{024FF6DE-2BF7-415B-B405-291C2CA8DE51}"/>
              </a:ext>
            </a:extLst>
          </p:cNvPr>
          <p:cNvSpPr/>
          <p:nvPr/>
        </p:nvSpPr>
        <p:spPr bwMode="auto">
          <a:xfrm>
            <a:off x="7698000" y="334643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Freeform 26">
            <a:extLst>
              <a:ext uri="{FF2B5EF4-FFF2-40B4-BE49-F238E27FC236}">
                <a16:creationId xmlns:a16="http://schemas.microsoft.com/office/drawing/2014/main" id="{EDD21304-69DD-4E8D-8689-2D1823A69560}"/>
              </a:ext>
            </a:extLst>
          </p:cNvPr>
          <p:cNvSpPr/>
          <p:nvPr/>
        </p:nvSpPr>
        <p:spPr bwMode="auto">
          <a:xfrm flipH="1">
            <a:off x="5354048" y="373079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Rounded Rectangle 12">
            <a:extLst>
              <a:ext uri="{FF2B5EF4-FFF2-40B4-BE49-F238E27FC236}">
                <a16:creationId xmlns:a16="http://schemas.microsoft.com/office/drawing/2014/main" id="{03B76082-23B2-4ACF-A1CD-D192C32C57CF}"/>
              </a:ext>
            </a:extLst>
          </p:cNvPr>
          <p:cNvSpPr/>
          <p:nvPr/>
        </p:nvSpPr>
        <p:spPr bwMode="auto">
          <a:xfrm>
            <a:off x="2956818" y="27166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Vrije vorm: vorm 44">
            <a:extLst>
              <a:ext uri="{FF2B5EF4-FFF2-40B4-BE49-F238E27FC236}">
                <a16:creationId xmlns:a16="http://schemas.microsoft.com/office/drawing/2014/main" id="{0EAD41E3-6483-4589-8ABF-0ABC6DAC8BE5}"/>
              </a:ext>
            </a:extLst>
          </p:cNvPr>
          <p:cNvSpPr/>
          <p:nvPr/>
        </p:nvSpPr>
        <p:spPr bwMode="auto">
          <a:xfrm>
            <a:off x="2266950" y="2922876"/>
            <a:ext cx="981075" cy="229899"/>
          </a:xfrm>
          <a:custGeom>
            <a:avLst/>
            <a:gdLst>
              <a:gd name="connsiteX0" fmla="*/ 0 w 981075"/>
              <a:gd name="connsiteY0" fmla="*/ 153699 h 229899"/>
              <a:gd name="connsiteX1" fmla="*/ 400050 w 981075"/>
              <a:gd name="connsiteY1" fmla="*/ 1299 h 229899"/>
              <a:gd name="connsiteX2" fmla="*/ 981075 w 981075"/>
              <a:gd name="connsiteY2" fmla="*/ 229899 h 229899"/>
            </a:gdLst>
            <a:ahLst/>
            <a:cxnLst>
              <a:cxn ang="0">
                <a:pos x="connsiteX0" y="connsiteY0"/>
              </a:cxn>
              <a:cxn ang="0">
                <a:pos x="connsiteX1" y="connsiteY1"/>
              </a:cxn>
              <a:cxn ang="0">
                <a:pos x="connsiteX2" y="connsiteY2"/>
              </a:cxn>
            </a:cxnLst>
            <a:rect l="l" t="t" r="r" b="b"/>
            <a:pathLst>
              <a:path w="981075" h="229899">
                <a:moveTo>
                  <a:pt x="0" y="153699"/>
                </a:moveTo>
                <a:cubicBezTo>
                  <a:pt x="118269" y="71149"/>
                  <a:pt x="236538" y="-11401"/>
                  <a:pt x="400050" y="1299"/>
                </a:cubicBezTo>
                <a:cubicBezTo>
                  <a:pt x="563562" y="13999"/>
                  <a:pt x="772318" y="121949"/>
                  <a:pt x="981075" y="22989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Vrije vorm: vorm 53">
            <a:extLst>
              <a:ext uri="{FF2B5EF4-FFF2-40B4-BE49-F238E27FC236}">
                <a16:creationId xmlns:a16="http://schemas.microsoft.com/office/drawing/2014/main" id="{014FFF0A-0B9A-4BF0-9D29-472717C6AAC5}"/>
              </a:ext>
            </a:extLst>
          </p:cNvPr>
          <p:cNvSpPr/>
          <p:nvPr/>
        </p:nvSpPr>
        <p:spPr bwMode="auto">
          <a:xfrm>
            <a:off x="3232150" y="2679442"/>
            <a:ext cx="939800" cy="444758"/>
          </a:xfrm>
          <a:custGeom>
            <a:avLst/>
            <a:gdLst>
              <a:gd name="connsiteX0" fmla="*/ 939800 w 939800"/>
              <a:gd name="connsiteY0" fmla="*/ 393958 h 444758"/>
              <a:gd name="connsiteX1" fmla="*/ 533400 w 939800"/>
              <a:gd name="connsiteY1" fmla="*/ 258 h 444758"/>
              <a:gd name="connsiteX2" fmla="*/ 0 w 939800"/>
              <a:gd name="connsiteY2" fmla="*/ 444758 h 444758"/>
            </a:gdLst>
            <a:ahLst/>
            <a:cxnLst>
              <a:cxn ang="0">
                <a:pos x="connsiteX0" y="connsiteY0"/>
              </a:cxn>
              <a:cxn ang="0">
                <a:pos x="connsiteX1" y="connsiteY1"/>
              </a:cxn>
              <a:cxn ang="0">
                <a:pos x="connsiteX2" y="connsiteY2"/>
              </a:cxn>
            </a:cxnLst>
            <a:rect l="l" t="t" r="r" b="b"/>
            <a:pathLst>
              <a:path w="939800" h="444758">
                <a:moveTo>
                  <a:pt x="939800" y="393958"/>
                </a:moveTo>
                <a:cubicBezTo>
                  <a:pt x="814916" y="192874"/>
                  <a:pt x="690033" y="-8209"/>
                  <a:pt x="533400" y="258"/>
                </a:cubicBezTo>
                <a:cubicBezTo>
                  <a:pt x="376767" y="8725"/>
                  <a:pt x="188383" y="226741"/>
                  <a:pt x="0" y="44475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5" name="Rounded Rectangle 12">
            <a:extLst>
              <a:ext uri="{FF2B5EF4-FFF2-40B4-BE49-F238E27FC236}">
                <a16:creationId xmlns:a16="http://schemas.microsoft.com/office/drawing/2014/main" id="{1C9B5A02-6EE4-445F-A966-9AD15F8038C2}"/>
              </a:ext>
            </a:extLst>
          </p:cNvPr>
          <p:cNvSpPr/>
          <p:nvPr/>
        </p:nvSpPr>
        <p:spPr bwMode="auto">
          <a:xfrm>
            <a:off x="3917939" y="27166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Rounded Rectangle 12">
            <a:extLst>
              <a:ext uri="{FF2B5EF4-FFF2-40B4-BE49-F238E27FC236}">
                <a16:creationId xmlns:a16="http://schemas.microsoft.com/office/drawing/2014/main" id="{2EB6DE33-0DB5-4C4E-AACA-331EA3C4A274}"/>
              </a:ext>
            </a:extLst>
          </p:cNvPr>
          <p:cNvSpPr/>
          <p:nvPr/>
        </p:nvSpPr>
        <p:spPr bwMode="auto">
          <a:xfrm>
            <a:off x="5669084" y="271501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Vrije vorm: vorm 57">
            <a:extLst>
              <a:ext uri="{FF2B5EF4-FFF2-40B4-BE49-F238E27FC236}">
                <a16:creationId xmlns:a16="http://schemas.microsoft.com/office/drawing/2014/main" id="{541911B6-42D5-45FC-A494-8F5633548CF3}"/>
              </a:ext>
            </a:extLst>
          </p:cNvPr>
          <p:cNvSpPr/>
          <p:nvPr/>
        </p:nvSpPr>
        <p:spPr bwMode="auto">
          <a:xfrm>
            <a:off x="5819686" y="2768427"/>
            <a:ext cx="1974078" cy="342242"/>
          </a:xfrm>
          <a:custGeom>
            <a:avLst/>
            <a:gdLst>
              <a:gd name="connsiteX0" fmla="*/ 1974078 w 1974078"/>
              <a:gd name="connsiteY0" fmla="*/ 299513 h 342242"/>
              <a:gd name="connsiteX1" fmla="*/ 1743342 w 1974078"/>
              <a:gd name="connsiteY1" fmla="*/ 410 h 342242"/>
              <a:gd name="connsiteX2" fmla="*/ 1213503 w 1974078"/>
              <a:gd name="connsiteY2" fmla="*/ 231147 h 342242"/>
              <a:gd name="connsiteX3" fmla="*/ 606751 w 1974078"/>
              <a:gd name="connsiteY3" fmla="*/ 77323 h 342242"/>
              <a:gd name="connsiteX4" fmla="*/ 0 w 1974078"/>
              <a:gd name="connsiteY4" fmla="*/ 342242 h 342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078" h="342242">
                <a:moveTo>
                  <a:pt x="1974078" y="299513"/>
                </a:moveTo>
                <a:cubicBezTo>
                  <a:pt x="1922091" y="155658"/>
                  <a:pt x="1870104" y="11804"/>
                  <a:pt x="1743342" y="410"/>
                </a:cubicBezTo>
                <a:cubicBezTo>
                  <a:pt x="1616579" y="-10984"/>
                  <a:pt x="1402935" y="218328"/>
                  <a:pt x="1213503" y="231147"/>
                </a:cubicBezTo>
                <a:cubicBezTo>
                  <a:pt x="1024071" y="243966"/>
                  <a:pt x="809001" y="58807"/>
                  <a:pt x="606751" y="77323"/>
                </a:cubicBezTo>
                <a:cubicBezTo>
                  <a:pt x="404501" y="95839"/>
                  <a:pt x="202250" y="219040"/>
                  <a:pt x="0" y="34224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9" name="Rounded Rectangle 12">
            <a:extLst>
              <a:ext uri="{FF2B5EF4-FFF2-40B4-BE49-F238E27FC236}">
                <a16:creationId xmlns:a16="http://schemas.microsoft.com/office/drawing/2014/main" id="{17E2C9D0-B344-4816-815E-8876317CB797}"/>
              </a:ext>
            </a:extLst>
          </p:cNvPr>
          <p:cNvSpPr/>
          <p:nvPr/>
        </p:nvSpPr>
        <p:spPr bwMode="auto">
          <a:xfrm>
            <a:off x="7566297" y="271501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0" name="Rounded Rectangle 12">
            <a:extLst>
              <a:ext uri="{FF2B5EF4-FFF2-40B4-BE49-F238E27FC236}">
                <a16:creationId xmlns:a16="http://schemas.microsoft.com/office/drawing/2014/main" id="{794CB9A4-DBD5-42A2-8A87-13F30F488497}"/>
              </a:ext>
            </a:extLst>
          </p:cNvPr>
          <p:cNvSpPr/>
          <p:nvPr/>
        </p:nvSpPr>
        <p:spPr bwMode="auto">
          <a:xfrm>
            <a:off x="3298682" y="346829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1" name="Vrije vorm: vorm 60">
            <a:extLst>
              <a:ext uri="{FF2B5EF4-FFF2-40B4-BE49-F238E27FC236}">
                <a16:creationId xmlns:a16="http://schemas.microsoft.com/office/drawing/2014/main" id="{AC86C5FA-9072-450D-8336-01F646146893}"/>
              </a:ext>
            </a:extLst>
          </p:cNvPr>
          <p:cNvSpPr/>
          <p:nvPr/>
        </p:nvSpPr>
        <p:spPr bwMode="auto">
          <a:xfrm>
            <a:off x="5751320" y="3640453"/>
            <a:ext cx="743484" cy="230792"/>
          </a:xfrm>
          <a:custGeom>
            <a:avLst/>
            <a:gdLst>
              <a:gd name="connsiteX0" fmla="*/ 0 w 743484"/>
              <a:gd name="connsiteY0" fmla="*/ 213700 h 230792"/>
              <a:gd name="connsiteX1" fmla="*/ 367469 w 743484"/>
              <a:gd name="connsiteY1" fmla="*/ 55 h 230792"/>
              <a:gd name="connsiteX2" fmla="*/ 743484 w 743484"/>
              <a:gd name="connsiteY2" fmla="*/ 230792 h 230792"/>
            </a:gdLst>
            <a:ahLst/>
            <a:cxnLst>
              <a:cxn ang="0">
                <a:pos x="connsiteX0" y="connsiteY0"/>
              </a:cxn>
              <a:cxn ang="0">
                <a:pos x="connsiteX1" y="connsiteY1"/>
              </a:cxn>
              <a:cxn ang="0">
                <a:pos x="connsiteX2" y="connsiteY2"/>
              </a:cxn>
            </a:cxnLst>
            <a:rect l="l" t="t" r="r" b="b"/>
            <a:pathLst>
              <a:path w="743484" h="230792">
                <a:moveTo>
                  <a:pt x="0" y="213700"/>
                </a:moveTo>
                <a:cubicBezTo>
                  <a:pt x="121777" y="105453"/>
                  <a:pt x="243555" y="-2794"/>
                  <a:pt x="367469" y="55"/>
                </a:cubicBezTo>
                <a:cubicBezTo>
                  <a:pt x="491383" y="2904"/>
                  <a:pt x="617433" y="116848"/>
                  <a:pt x="743484" y="2307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2" name="Vrije vorm: vorm 61">
            <a:extLst>
              <a:ext uri="{FF2B5EF4-FFF2-40B4-BE49-F238E27FC236}">
                <a16:creationId xmlns:a16="http://schemas.microsoft.com/office/drawing/2014/main" id="{8948535C-58AB-4301-A467-8137A6157FFB}"/>
              </a:ext>
            </a:extLst>
          </p:cNvPr>
          <p:cNvSpPr/>
          <p:nvPr/>
        </p:nvSpPr>
        <p:spPr bwMode="auto">
          <a:xfrm>
            <a:off x="1358781" y="4101981"/>
            <a:ext cx="6118789" cy="538385"/>
          </a:xfrm>
          <a:custGeom>
            <a:avLst/>
            <a:gdLst>
              <a:gd name="connsiteX0" fmla="*/ 6118789 w 6118789"/>
              <a:gd name="connsiteY0" fmla="*/ 0 h 538385"/>
              <a:gd name="connsiteX1" fmla="*/ 5828232 w 6118789"/>
              <a:gd name="connsiteY1" fmla="*/ 239283 h 538385"/>
              <a:gd name="connsiteX2" fmla="*/ 4939469 w 6118789"/>
              <a:gd name="connsiteY2" fmla="*/ 76912 h 538385"/>
              <a:gd name="connsiteX3" fmla="*/ 4221623 w 6118789"/>
              <a:gd name="connsiteY3" fmla="*/ 350378 h 538385"/>
              <a:gd name="connsiteX4" fmla="*/ 3469593 w 6118789"/>
              <a:gd name="connsiteY4" fmla="*/ 145279 h 538385"/>
              <a:gd name="connsiteX5" fmla="*/ 2529555 w 6118789"/>
              <a:gd name="connsiteY5" fmla="*/ 316195 h 538385"/>
              <a:gd name="connsiteX6" fmla="*/ 1777526 w 6118789"/>
              <a:gd name="connsiteY6" fmla="*/ 111096 h 538385"/>
              <a:gd name="connsiteX7" fmla="*/ 1179320 w 6118789"/>
              <a:gd name="connsiteY7" fmla="*/ 299103 h 538385"/>
              <a:gd name="connsiteX8" fmla="*/ 444382 w 6118789"/>
              <a:gd name="connsiteY8" fmla="*/ 188008 h 538385"/>
              <a:gd name="connsiteX9" fmla="*/ 0 w 6118789"/>
              <a:gd name="connsiteY9" fmla="*/ 538385 h 538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8789" h="538385">
                <a:moveTo>
                  <a:pt x="6118789" y="0"/>
                </a:moveTo>
                <a:cubicBezTo>
                  <a:pt x="6071787" y="113232"/>
                  <a:pt x="6024785" y="226464"/>
                  <a:pt x="5828232" y="239283"/>
                </a:cubicBezTo>
                <a:cubicBezTo>
                  <a:pt x="5631679" y="252102"/>
                  <a:pt x="5207237" y="58396"/>
                  <a:pt x="4939469" y="76912"/>
                </a:cubicBezTo>
                <a:cubicBezTo>
                  <a:pt x="4671701" y="95428"/>
                  <a:pt x="4466602" y="338983"/>
                  <a:pt x="4221623" y="350378"/>
                </a:cubicBezTo>
                <a:cubicBezTo>
                  <a:pt x="3976644" y="361773"/>
                  <a:pt x="3751604" y="150976"/>
                  <a:pt x="3469593" y="145279"/>
                </a:cubicBezTo>
                <a:cubicBezTo>
                  <a:pt x="3187582" y="139582"/>
                  <a:pt x="2811566" y="321892"/>
                  <a:pt x="2529555" y="316195"/>
                </a:cubicBezTo>
                <a:cubicBezTo>
                  <a:pt x="2247544" y="310498"/>
                  <a:pt x="2002565" y="113945"/>
                  <a:pt x="1777526" y="111096"/>
                </a:cubicBezTo>
                <a:cubicBezTo>
                  <a:pt x="1552487" y="108247"/>
                  <a:pt x="1401511" y="286284"/>
                  <a:pt x="1179320" y="299103"/>
                </a:cubicBezTo>
                <a:cubicBezTo>
                  <a:pt x="957129" y="311922"/>
                  <a:pt x="640935" y="148128"/>
                  <a:pt x="444382" y="188008"/>
                </a:cubicBezTo>
                <a:cubicBezTo>
                  <a:pt x="247829" y="227888"/>
                  <a:pt x="123914" y="383136"/>
                  <a:pt x="0" y="5383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6" name="Rounded Rectangle 12">
            <a:extLst>
              <a:ext uri="{FF2B5EF4-FFF2-40B4-BE49-F238E27FC236}">
                <a16:creationId xmlns:a16="http://schemas.microsoft.com/office/drawing/2014/main" id="{566B8C5B-0B29-4015-BF75-FC995B5E05CB}"/>
              </a:ext>
            </a:extLst>
          </p:cNvPr>
          <p:cNvSpPr/>
          <p:nvPr/>
        </p:nvSpPr>
        <p:spPr bwMode="auto">
          <a:xfrm>
            <a:off x="2353500" y="424176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63" name="Straight Connector 10">
            <a:extLst>
              <a:ext uri="{FF2B5EF4-FFF2-40B4-BE49-F238E27FC236}">
                <a16:creationId xmlns:a16="http://schemas.microsoft.com/office/drawing/2014/main" id="{9EFAF971-7DD4-49B9-BA96-6D238A85015D}"/>
              </a:ext>
            </a:extLst>
          </p:cNvPr>
          <p:cNvCxnSpPr/>
          <p:nvPr/>
        </p:nvCxnSpPr>
        <p:spPr bwMode="auto">
          <a:xfrm>
            <a:off x="4184097" y="518240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Rechte verbindingslijn 63">
            <a:extLst>
              <a:ext uri="{FF2B5EF4-FFF2-40B4-BE49-F238E27FC236}">
                <a16:creationId xmlns:a16="http://schemas.microsoft.com/office/drawing/2014/main" id="{6F76EB02-42DD-47ED-AC94-98B264CA241D}"/>
              </a:ext>
            </a:extLst>
          </p:cNvPr>
          <p:cNvCxnSpPr>
            <a:cxnSpLocks/>
          </p:cNvCxnSpPr>
          <p:nvPr/>
        </p:nvCxnSpPr>
        <p:spPr bwMode="auto">
          <a:xfrm>
            <a:off x="3670464" y="4860000"/>
            <a:ext cx="57147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Rechte verbindingslijn 65">
            <a:extLst>
              <a:ext uri="{FF2B5EF4-FFF2-40B4-BE49-F238E27FC236}">
                <a16:creationId xmlns:a16="http://schemas.microsoft.com/office/drawing/2014/main" id="{AD6E3D38-9653-4A57-9841-BE54BA418401}"/>
              </a:ext>
            </a:extLst>
          </p:cNvPr>
          <p:cNvCxnSpPr>
            <a:cxnSpLocks/>
          </p:cNvCxnSpPr>
          <p:nvPr/>
        </p:nvCxnSpPr>
        <p:spPr bwMode="auto">
          <a:xfrm>
            <a:off x="6863436" y="4860000"/>
            <a:ext cx="38967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Rechte verbindingslijn 67">
            <a:extLst>
              <a:ext uri="{FF2B5EF4-FFF2-40B4-BE49-F238E27FC236}">
                <a16:creationId xmlns:a16="http://schemas.microsoft.com/office/drawing/2014/main" id="{F0B5C7E9-B47D-4977-A11A-014C0EFD3AD4}"/>
              </a:ext>
            </a:extLst>
          </p:cNvPr>
          <p:cNvCxnSpPr>
            <a:cxnSpLocks/>
          </p:cNvCxnSpPr>
          <p:nvPr/>
        </p:nvCxnSpPr>
        <p:spPr bwMode="auto">
          <a:xfrm>
            <a:off x="7348179" y="4860000"/>
            <a:ext cx="57147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Rechte verbindingslijn 68">
            <a:extLst>
              <a:ext uri="{FF2B5EF4-FFF2-40B4-BE49-F238E27FC236}">
                <a16:creationId xmlns:a16="http://schemas.microsoft.com/office/drawing/2014/main" id="{5A70108C-9B72-4335-A94D-FB8B05599877}"/>
              </a:ext>
            </a:extLst>
          </p:cNvPr>
          <p:cNvCxnSpPr>
            <a:cxnSpLocks/>
          </p:cNvCxnSpPr>
          <p:nvPr/>
        </p:nvCxnSpPr>
        <p:spPr bwMode="auto">
          <a:xfrm>
            <a:off x="3419999" y="5652000"/>
            <a:ext cx="68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10">
            <a:extLst>
              <a:ext uri="{FF2B5EF4-FFF2-40B4-BE49-F238E27FC236}">
                <a16:creationId xmlns:a16="http://schemas.microsoft.com/office/drawing/2014/main" id="{8BD5D16D-160F-4802-8135-A02250C58701}"/>
              </a:ext>
            </a:extLst>
          </p:cNvPr>
          <p:cNvCxnSpPr/>
          <p:nvPr/>
        </p:nvCxnSpPr>
        <p:spPr bwMode="auto">
          <a:xfrm>
            <a:off x="6255584" y="438962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ounded Rectangle 12">
            <a:extLst>
              <a:ext uri="{FF2B5EF4-FFF2-40B4-BE49-F238E27FC236}">
                <a16:creationId xmlns:a16="http://schemas.microsoft.com/office/drawing/2014/main" id="{48D2D888-6D69-41F3-9295-C13AEA5E62DF}"/>
              </a:ext>
            </a:extLst>
          </p:cNvPr>
          <p:cNvSpPr/>
          <p:nvPr/>
        </p:nvSpPr>
        <p:spPr bwMode="auto">
          <a:xfrm>
            <a:off x="3154588" y="424176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2" name="Rounded Rectangle 12">
            <a:extLst>
              <a:ext uri="{FF2B5EF4-FFF2-40B4-BE49-F238E27FC236}">
                <a16:creationId xmlns:a16="http://schemas.microsoft.com/office/drawing/2014/main" id="{F1CA2967-60BD-4E79-8947-2B42C959FCBF}"/>
              </a:ext>
            </a:extLst>
          </p:cNvPr>
          <p:cNvSpPr/>
          <p:nvPr/>
        </p:nvSpPr>
        <p:spPr bwMode="auto">
          <a:xfrm>
            <a:off x="3632201" y="502360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3" name="Rounded Rectangle 12">
            <a:extLst>
              <a:ext uri="{FF2B5EF4-FFF2-40B4-BE49-F238E27FC236}">
                <a16:creationId xmlns:a16="http://schemas.microsoft.com/office/drawing/2014/main" id="{676E5669-4AE5-4937-BEAD-C89E10573CF6}"/>
              </a:ext>
            </a:extLst>
          </p:cNvPr>
          <p:cNvSpPr/>
          <p:nvPr/>
        </p:nvSpPr>
        <p:spPr bwMode="auto">
          <a:xfrm>
            <a:off x="6397510" y="424481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211016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par>
                                <p:cTn id="35" presetID="35"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style.rotation</p:attrName>
                                        </p:attrNameLst>
                                      </p:cBhvr>
                                      <p:tavLst>
                                        <p:tav tm="0">
                                          <p:val>
                                            <p:fltVal val="720"/>
                                          </p:val>
                                        </p:tav>
                                        <p:tav tm="100000">
                                          <p:val>
                                            <p:fltVal val="0"/>
                                          </p:val>
                                        </p:tav>
                                      </p:tavLst>
                                    </p:anim>
                                    <p:anim calcmode="lin" valueType="num">
                                      <p:cBhvr>
                                        <p:cTn id="39" dur="1000" fill="hold"/>
                                        <p:tgtEl>
                                          <p:spTgt spid="17"/>
                                        </p:tgtEl>
                                        <p:attrNameLst>
                                          <p:attrName>ppt_h</p:attrName>
                                        </p:attrNameLst>
                                      </p:cBhvr>
                                      <p:tavLst>
                                        <p:tav tm="0">
                                          <p:val>
                                            <p:fltVal val="0"/>
                                          </p:val>
                                        </p:tav>
                                        <p:tav tm="100000">
                                          <p:val>
                                            <p:strVal val="#ppt_h"/>
                                          </p:val>
                                        </p:tav>
                                      </p:tavLst>
                                    </p:anim>
                                    <p:anim calcmode="lin" valueType="num">
                                      <p:cBhvr>
                                        <p:cTn id="40" dur="1000" fill="hold"/>
                                        <p:tgtEl>
                                          <p:spTgt spid="17"/>
                                        </p:tgtEl>
                                        <p:attrNameLst>
                                          <p:attrName>ppt_w</p:attrName>
                                        </p:attrNameLst>
                                      </p:cBhvr>
                                      <p:tavLst>
                                        <p:tav tm="0">
                                          <p:val>
                                            <p:fltVal val="0"/>
                                          </p:val>
                                        </p:tav>
                                        <p:tav tm="100000">
                                          <p:val>
                                            <p:strVal val="#ppt_w"/>
                                          </p:val>
                                        </p:tav>
                                      </p:tavLst>
                                    </p:anim>
                                  </p:childTnLst>
                                </p:cTn>
                              </p:par>
                            </p:childTnLst>
                          </p:cTn>
                        </p:par>
                        <p:par>
                          <p:cTn id="41" fill="hold">
                            <p:stCondLst>
                              <p:cond delay="1000"/>
                            </p:stCondLst>
                            <p:childTnLst>
                              <p:par>
                                <p:cTn id="42" presetID="22" presetClass="entr" presetSubtype="2"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right)">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left)">
                                      <p:cBhvr>
                                        <p:cTn id="49" dur="500"/>
                                        <p:tgtEl>
                                          <p:spTgt spid="19"/>
                                        </p:tgtEl>
                                      </p:cBhvr>
                                    </p:animEffect>
                                  </p:childTnLst>
                                </p:cTn>
                              </p:par>
                              <p:par>
                                <p:cTn id="50" presetID="35"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style.rotation</p:attrName>
                                        </p:attrNameLst>
                                      </p:cBhvr>
                                      <p:tavLst>
                                        <p:tav tm="0">
                                          <p:val>
                                            <p:fltVal val="720"/>
                                          </p:val>
                                        </p:tav>
                                        <p:tav tm="100000">
                                          <p:val>
                                            <p:fltVal val="0"/>
                                          </p:val>
                                        </p:tav>
                                      </p:tavLst>
                                    </p:anim>
                                    <p:anim calcmode="lin" valueType="num">
                                      <p:cBhvr>
                                        <p:cTn id="54" dur="1000" fill="hold"/>
                                        <p:tgtEl>
                                          <p:spTgt spid="20"/>
                                        </p:tgtEl>
                                        <p:attrNameLst>
                                          <p:attrName>ppt_h</p:attrName>
                                        </p:attrNameLst>
                                      </p:cBhvr>
                                      <p:tavLst>
                                        <p:tav tm="0">
                                          <p:val>
                                            <p:fltVal val="0"/>
                                          </p:val>
                                        </p:tav>
                                        <p:tav tm="100000">
                                          <p:val>
                                            <p:strVal val="#ppt_h"/>
                                          </p:val>
                                        </p:tav>
                                      </p:tavLst>
                                    </p:anim>
                                    <p:anim calcmode="lin" valueType="num">
                                      <p:cBhvr>
                                        <p:cTn id="55" dur="1000" fill="hold"/>
                                        <p:tgtEl>
                                          <p:spTgt spid="20"/>
                                        </p:tgtEl>
                                        <p:attrNameLst>
                                          <p:attrName>ppt_w</p:attrName>
                                        </p:attrNameLst>
                                      </p:cBhvr>
                                      <p:tavLst>
                                        <p:tav tm="0">
                                          <p:val>
                                            <p:fltVal val="0"/>
                                          </p:val>
                                        </p:tav>
                                        <p:tav tm="100000">
                                          <p:val>
                                            <p:strVal val="#ppt_w"/>
                                          </p:val>
                                        </p:tav>
                                      </p:tavLst>
                                    </p:anim>
                                  </p:childTnLst>
                                </p:cTn>
                              </p:par>
                            </p:childTnLst>
                          </p:cTn>
                        </p:par>
                        <p:par>
                          <p:cTn id="56" fill="hold">
                            <p:stCondLst>
                              <p:cond delay="1000"/>
                            </p:stCondLst>
                            <p:childTnLst>
                              <p:par>
                                <p:cTn id="57" presetID="22" presetClass="entr" presetSubtype="2"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right)">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22" presetClass="entr" presetSubtype="2"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right)">
                                      <p:cBhvr>
                                        <p:cTn id="67" dur="500"/>
                                        <p:tgtEl>
                                          <p:spTgt spid="23"/>
                                        </p:tgtEl>
                                      </p:cBhvr>
                                    </p:animEffect>
                                  </p:childTnLst>
                                </p:cTn>
                              </p:par>
                            </p:childTnLst>
                          </p:cTn>
                        </p:par>
                        <p:par>
                          <p:cTn id="68" fill="hold">
                            <p:stCondLst>
                              <p:cond delay="500"/>
                            </p:stCondLst>
                            <p:childTnLst>
                              <p:par>
                                <p:cTn id="69" presetID="31"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p:cTn id="71" dur="750" fill="hold"/>
                                        <p:tgtEl>
                                          <p:spTgt spid="24"/>
                                        </p:tgtEl>
                                        <p:attrNameLst>
                                          <p:attrName>ppt_w</p:attrName>
                                        </p:attrNameLst>
                                      </p:cBhvr>
                                      <p:tavLst>
                                        <p:tav tm="0">
                                          <p:val>
                                            <p:fltVal val="0"/>
                                          </p:val>
                                        </p:tav>
                                        <p:tav tm="100000">
                                          <p:val>
                                            <p:strVal val="#ppt_w"/>
                                          </p:val>
                                        </p:tav>
                                      </p:tavLst>
                                    </p:anim>
                                    <p:anim calcmode="lin" valueType="num">
                                      <p:cBhvr>
                                        <p:cTn id="72" dur="750" fill="hold"/>
                                        <p:tgtEl>
                                          <p:spTgt spid="24"/>
                                        </p:tgtEl>
                                        <p:attrNameLst>
                                          <p:attrName>ppt_h</p:attrName>
                                        </p:attrNameLst>
                                      </p:cBhvr>
                                      <p:tavLst>
                                        <p:tav tm="0">
                                          <p:val>
                                            <p:fltVal val="0"/>
                                          </p:val>
                                        </p:tav>
                                        <p:tav tm="100000">
                                          <p:val>
                                            <p:strVal val="#ppt_h"/>
                                          </p:val>
                                        </p:tav>
                                      </p:tavLst>
                                    </p:anim>
                                    <p:anim calcmode="lin" valueType="num">
                                      <p:cBhvr>
                                        <p:cTn id="73" dur="750" fill="hold"/>
                                        <p:tgtEl>
                                          <p:spTgt spid="24"/>
                                        </p:tgtEl>
                                        <p:attrNameLst>
                                          <p:attrName>style.rotation</p:attrName>
                                        </p:attrNameLst>
                                      </p:cBhvr>
                                      <p:tavLst>
                                        <p:tav tm="0">
                                          <p:val>
                                            <p:fltVal val="90"/>
                                          </p:val>
                                        </p:tav>
                                        <p:tav tm="100000">
                                          <p:val>
                                            <p:fltVal val="0"/>
                                          </p:val>
                                        </p:tav>
                                      </p:tavLst>
                                    </p:anim>
                                    <p:animEffect transition="in" filter="fade">
                                      <p:cBhvr>
                                        <p:cTn id="74" dur="750"/>
                                        <p:tgtEl>
                                          <p:spTgt spid="24"/>
                                        </p:tgtEl>
                                      </p:cBhvr>
                                    </p:animEffect>
                                  </p:childTnLst>
                                </p:cTn>
                              </p:par>
                            </p:childTnLst>
                          </p:cTn>
                        </p:par>
                        <p:par>
                          <p:cTn id="75" fill="hold">
                            <p:stCondLst>
                              <p:cond delay="1250"/>
                            </p:stCondLst>
                            <p:childTnLst>
                              <p:par>
                                <p:cTn id="76" presetID="31" presetClass="entr" presetSubtype="0"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p:cTn id="78" dur="750" fill="hold"/>
                                        <p:tgtEl>
                                          <p:spTgt spid="25"/>
                                        </p:tgtEl>
                                        <p:attrNameLst>
                                          <p:attrName>ppt_w</p:attrName>
                                        </p:attrNameLst>
                                      </p:cBhvr>
                                      <p:tavLst>
                                        <p:tav tm="0">
                                          <p:val>
                                            <p:fltVal val="0"/>
                                          </p:val>
                                        </p:tav>
                                        <p:tav tm="100000">
                                          <p:val>
                                            <p:strVal val="#ppt_w"/>
                                          </p:val>
                                        </p:tav>
                                      </p:tavLst>
                                    </p:anim>
                                    <p:anim calcmode="lin" valueType="num">
                                      <p:cBhvr>
                                        <p:cTn id="79" dur="750" fill="hold"/>
                                        <p:tgtEl>
                                          <p:spTgt spid="25"/>
                                        </p:tgtEl>
                                        <p:attrNameLst>
                                          <p:attrName>ppt_h</p:attrName>
                                        </p:attrNameLst>
                                      </p:cBhvr>
                                      <p:tavLst>
                                        <p:tav tm="0">
                                          <p:val>
                                            <p:fltVal val="0"/>
                                          </p:val>
                                        </p:tav>
                                        <p:tav tm="100000">
                                          <p:val>
                                            <p:strVal val="#ppt_h"/>
                                          </p:val>
                                        </p:tav>
                                      </p:tavLst>
                                    </p:anim>
                                    <p:anim calcmode="lin" valueType="num">
                                      <p:cBhvr>
                                        <p:cTn id="80" dur="750" fill="hold"/>
                                        <p:tgtEl>
                                          <p:spTgt spid="25"/>
                                        </p:tgtEl>
                                        <p:attrNameLst>
                                          <p:attrName>style.rotation</p:attrName>
                                        </p:attrNameLst>
                                      </p:cBhvr>
                                      <p:tavLst>
                                        <p:tav tm="0">
                                          <p:val>
                                            <p:fltVal val="90"/>
                                          </p:val>
                                        </p:tav>
                                        <p:tav tm="100000">
                                          <p:val>
                                            <p:fltVal val="0"/>
                                          </p:val>
                                        </p:tav>
                                      </p:tavLst>
                                    </p:anim>
                                    <p:animEffect transition="in" filter="fade">
                                      <p:cBhvr>
                                        <p:cTn id="81" dur="75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 calcmode="lin" valueType="num">
                                      <p:cBhvr>
                                        <p:cTn id="86" dur="750" fill="hold"/>
                                        <p:tgtEl>
                                          <p:spTgt spid="26"/>
                                        </p:tgtEl>
                                        <p:attrNameLst>
                                          <p:attrName>ppt_w</p:attrName>
                                        </p:attrNameLst>
                                      </p:cBhvr>
                                      <p:tavLst>
                                        <p:tav tm="0">
                                          <p:val>
                                            <p:fltVal val="0"/>
                                          </p:val>
                                        </p:tav>
                                        <p:tav tm="100000">
                                          <p:val>
                                            <p:strVal val="#ppt_w"/>
                                          </p:val>
                                        </p:tav>
                                      </p:tavLst>
                                    </p:anim>
                                    <p:anim calcmode="lin" valueType="num">
                                      <p:cBhvr>
                                        <p:cTn id="87" dur="750" fill="hold"/>
                                        <p:tgtEl>
                                          <p:spTgt spid="26"/>
                                        </p:tgtEl>
                                        <p:attrNameLst>
                                          <p:attrName>ppt_h</p:attrName>
                                        </p:attrNameLst>
                                      </p:cBhvr>
                                      <p:tavLst>
                                        <p:tav tm="0">
                                          <p:val>
                                            <p:fltVal val="0"/>
                                          </p:val>
                                        </p:tav>
                                        <p:tav tm="100000">
                                          <p:val>
                                            <p:strVal val="#ppt_h"/>
                                          </p:val>
                                        </p:tav>
                                      </p:tavLst>
                                    </p:anim>
                                    <p:anim calcmode="lin" valueType="num">
                                      <p:cBhvr>
                                        <p:cTn id="88" dur="750" fill="hold"/>
                                        <p:tgtEl>
                                          <p:spTgt spid="26"/>
                                        </p:tgtEl>
                                        <p:attrNameLst>
                                          <p:attrName>style.rotation</p:attrName>
                                        </p:attrNameLst>
                                      </p:cBhvr>
                                      <p:tavLst>
                                        <p:tav tm="0">
                                          <p:val>
                                            <p:fltVal val="90"/>
                                          </p:val>
                                        </p:tav>
                                        <p:tav tm="100000">
                                          <p:val>
                                            <p:fltVal val="0"/>
                                          </p:val>
                                        </p:tav>
                                      </p:tavLst>
                                    </p:anim>
                                    <p:animEffect transition="in" filter="fade">
                                      <p:cBhvr>
                                        <p:cTn id="89" dur="75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2" fill="hold" grpId="0" nodeType="clickEffect">
                                  <p:stCondLst>
                                    <p:cond delay="0"/>
                                  </p:stCondLst>
                                  <p:childTnLst>
                                    <p:set>
                                      <p:cBhvr>
                                        <p:cTn id="93" dur="1" fill="hold">
                                          <p:stCondLst>
                                            <p:cond delay="0"/>
                                          </p:stCondLst>
                                        </p:cTn>
                                        <p:tgtEl>
                                          <p:spTgt spid="5"/>
                                        </p:tgtEl>
                                        <p:attrNameLst>
                                          <p:attrName>style.visibility</p:attrName>
                                        </p:attrNameLst>
                                      </p:cBhvr>
                                      <p:to>
                                        <p:strVal val="visible"/>
                                      </p:to>
                                    </p:set>
                                    <p:animEffect transition="in" filter="wipe(right)">
                                      <p:cBhvr>
                                        <p:cTn id="94" dur="500"/>
                                        <p:tgtEl>
                                          <p:spTgt spid="5"/>
                                        </p:tgtEl>
                                      </p:cBhvr>
                                    </p:animEffect>
                                  </p:childTnLst>
                                </p:cTn>
                              </p:par>
                            </p:childTnLst>
                          </p:cTn>
                        </p:par>
                        <p:par>
                          <p:cTn id="95" fill="hold">
                            <p:stCondLst>
                              <p:cond delay="500"/>
                            </p:stCondLst>
                            <p:childTnLst>
                              <p:par>
                                <p:cTn id="96" presetID="22" presetClass="entr" presetSubtype="2" fill="hold" grpId="0" nodeType="afterEffect">
                                  <p:stCondLst>
                                    <p:cond delay="0"/>
                                  </p:stCondLst>
                                  <p:childTnLst>
                                    <p:set>
                                      <p:cBhvr>
                                        <p:cTn id="97" dur="1" fill="hold">
                                          <p:stCondLst>
                                            <p:cond delay="0"/>
                                          </p:stCondLst>
                                        </p:cTn>
                                        <p:tgtEl>
                                          <p:spTgt spid="6"/>
                                        </p:tgtEl>
                                        <p:attrNameLst>
                                          <p:attrName>style.visibility</p:attrName>
                                        </p:attrNameLst>
                                      </p:cBhvr>
                                      <p:to>
                                        <p:strVal val="visible"/>
                                      </p:to>
                                    </p:set>
                                    <p:animEffect transition="in" filter="wipe(right)">
                                      <p:cBhvr>
                                        <p:cTn id="98" dur="500"/>
                                        <p:tgtEl>
                                          <p:spTgt spid="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left)">
                                      <p:cBhvr>
                                        <p:cTn id="103" dur="500"/>
                                        <p:tgtEl>
                                          <p:spTgt spid="14"/>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12"/>
                                        </p:tgtEl>
                                        <p:attrNameLst>
                                          <p:attrName>style.visibility</p:attrName>
                                        </p:attrNameLst>
                                      </p:cBhvr>
                                      <p:to>
                                        <p:strVal val="visible"/>
                                      </p:to>
                                    </p:set>
                                    <p:animEffect transition="in" filter="wipe(left)">
                                      <p:cBhvr>
                                        <p:cTn id="106" dur="500"/>
                                        <p:tgtEl>
                                          <p:spTgt spid="12"/>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wipe(right)">
                                      <p:cBhvr>
                                        <p:cTn id="111" dur="500"/>
                                        <p:tgtEl>
                                          <p:spTgt spid="27"/>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right)">
                                      <p:cBhvr>
                                        <p:cTn id="114" dur="500"/>
                                        <p:tgtEl>
                                          <p:spTgt spid="28"/>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34"/>
                                        </p:tgtEl>
                                        <p:attrNameLst>
                                          <p:attrName>style.visibility</p:attrName>
                                        </p:attrNameLst>
                                      </p:cBhvr>
                                      <p:to>
                                        <p:strVal val="visible"/>
                                      </p:to>
                                    </p:set>
                                    <p:anim calcmode="lin" valueType="num">
                                      <p:cBhvr>
                                        <p:cTn id="119" dur="750" fill="hold"/>
                                        <p:tgtEl>
                                          <p:spTgt spid="34"/>
                                        </p:tgtEl>
                                        <p:attrNameLst>
                                          <p:attrName>ppt_w</p:attrName>
                                        </p:attrNameLst>
                                      </p:cBhvr>
                                      <p:tavLst>
                                        <p:tav tm="0">
                                          <p:val>
                                            <p:fltVal val="0"/>
                                          </p:val>
                                        </p:tav>
                                        <p:tav tm="100000">
                                          <p:val>
                                            <p:strVal val="#ppt_w"/>
                                          </p:val>
                                        </p:tav>
                                      </p:tavLst>
                                    </p:anim>
                                    <p:anim calcmode="lin" valueType="num">
                                      <p:cBhvr>
                                        <p:cTn id="120" dur="750" fill="hold"/>
                                        <p:tgtEl>
                                          <p:spTgt spid="34"/>
                                        </p:tgtEl>
                                        <p:attrNameLst>
                                          <p:attrName>ppt_h</p:attrName>
                                        </p:attrNameLst>
                                      </p:cBhvr>
                                      <p:tavLst>
                                        <p:tav tm="0">
                                          <p:val>
                                            <p:fltVal val="0"/>
                                          </p:val>
                                        </p:tav>
                                        <p:tav tm="100000">
                                          <p:val>
                                            <p:strVal val="#ppt_h"/>
                                          </p:val>
                                        </p:tav>
                                      </p:tavLst>
                                    </p:anim>
                                    <p:anim calcmode="lin" valueType="num">
                                      <p:cBhvr>
                                        <p:cTn id="121" dur="750" fill="hold"/>
                                        <p:tgtEl>
                                          <p:spTgt spid="34"/>
                                        </p:tgtEl>
                                        <p:attrNameLst>
                                          <p:attrName>style.rotation</p:attrName>
                                        </p:attrNameLst>
                                      </p:cBhvr>
                                      <p:tavLst>
                                        <p:tav tm="0">
                                          <p:val>
                                            <p:fltVal val="90"/>
                                          </p:val>
                                        </p:tav>
                                        <p:tav tm="100000">
                                          <p:val>
                                            <p:fltVal val="0"/>
                                          </p:val>
                                        </p:tav>
                                      </p:tavLst>
                                    </p:anim>
                                    <p:animEffect transition="in" filter="fade">
                                      <p:cBhvr>
                                        <p:cTn id="122" dur="750"/>
                                        <p:tgtEl>
                                          <p:spTgt spid="34"/>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wipe(left)">
                                      <p:cBhvr>
                                        <p:cTn id="127" dur="500"/>
                                        <p:tgtEl>
                                          <p:spTgt spid="29"/>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grpId="0" nodeType="clickEffect">
                                  <p:stCondLst>
                                    <p:cond delay="0"/>
                                  </p:stCondLst>
                                  <p:childTnLst>
                                    <p:set>
                                      <p:cBhvr>
                                        <p:cTn id="131" dur="1" fill="hold">
                                          <p:stCondLst>
                                            <p:cond delay="0"/>
                                          </p:stCondLst>
                                        </p:cTn>
                                        <p:tgtEl>
                                          <p:spTgt spid="35"/>
                                        </p:tgtEl>
                                        <p:attrNameLst>
                                          <p:attrName>style.visibility</p:attrName>
                                        </p:attrNameLst>
                                      </p:cBhvr>
                                      <p:to>
                                        <p:strVal val="visible"/>
                                      </p:to>
                                    </p:set>
                                    <p:anim calcmode="lin" valueType="num">
                                      <p:cBhvr>
                                        <p:cTn id="132" dur="750" fill="hold"/>
                                        <p:tgtEl>
                                          <p:spTgt spid="35"/>
                                        </p:tgtEl>
                                        <p:attrNameLst>
                                          <p:attrName>ppt_w</p:attrName>
                                        </p:attrNameLst>
                                      </p:cBhvr>
                                      <p:tavLst>
                                        <p:tav tm="0">
                                          <p:val>
                                            <p:fltVal val="0"/>
                                          </p:val>
                                        </p:tav>
                                        <p:tav tm="100000">
                                          <p:val>
                                            <p:strVal val="#ppt_w"/>
                                          </p:val>
                                        </p:tav>
                                      </p:tavLst>
                                    </p:anim>
                                    <p:anim calcmode="lin" valueType="num">
                                      <p:cBhvr>
                                        <p:cTn id="133" dur="750" fill="hold"/>
                                        <p:tgtEl>
                                          <p:spTgt spid="35"/>
                                        </p:tgtEl>
                                        <p:attrNameLst>
                                          <p:attrName>ppt_h</p:attrName>
                                        </p:attrNameLst>
                                      </p:cBhvr>
                                      <p:tavLst>
                                        <p:tav tm="0">
                                          <p:val>
                                            <p:fltVal val="0"/>
                                          </p:val>
                                        </p:tav>
                                        <p:tav tm="100000">
                                          <p:val>
                                            <p:strVal val="#ppt_h"/>
                                          </p:val>
                                        </p:tav>
                                      </p:tavLst>
                                    </p:anim>
                                    <p:anim calcmode="lin" valueType="num">
                                      <p:cBhvr>
                                        <p:cTn id="134" dur="750" fill="hold"/>
                                        <p:tgtEl>
                                          <p:spTgt spid="35"/>
                                        </p:tgtEl>
                                        <p:attrNameLst>
                                          <p:attrName>style.rotation</p:attrName>
                                        </p:attrNameLst>
                                      </p:cBhvr>
                                      <p:tavLst>
                                        <p:tav tm="0">
                                          <p:val>
                                            <p:fltVal val="90"/>
                                          </p:val>
                                        </p:tav>
                                        <p:tav tm="100000">
                                          <p:val>
                                            <p:fltVal val="0"/>
                                          </p:val>
                                        </p:tav>
                                      </p:tavLst>
                                    </p:anim>
                                    <p:animEffect transition="in" filter="fade">
                                      <p:cBhvr>
                                        <p:cTn id="135" dur="750"/>
                                        <p:tgtEl>
                                          <p:spTgt spid="35"/>
                                        </p:tgtEl>
                                      </p:cBhvr>
                                    </p:animEffect>
                                  </p:childTnLst>
                                </p:cTn>
                              </p:par>
                            </p:childTnLst>
                          </p:cTn>
                        </p:par>
                      </p:childTnLst>
                    </p:cTn>
                  </p:par>
                  <p:par>
                    <p:cTn id="136" fill="hold">
                      <p:stCondLst>
                        <p:cond delay="indefinite"/>
                      </p:stCondLst>
                      <p:childTnLst>
                        <p:par>
                          <p:cTn id="137" fill="hold">
                            <p:stCondLst>
                              <p:cond delay="0"/>
                            </p:stCondLst>
                            <p:childTnLst>
                              <p:par>
                                <p:cTn id="138" presetID="47" presetClass="entr" presetSubtype="0" fill="hold" nodeType="clickEffect">
                                  <p:stCondLst>
                                    <p:cond delay="0"/>
                                  </p:stCondLst>
                                  <p:childTnLst>
                                    <p:set>
                                      <p:cBhvr>
                                        <p:cTn id="139" dur="1" fill="hold">
                                          <p:stCondLst>
                                            <p:cond delay="0"/>
                                          </p:stCondLst>
                                        </p:cTn>
                                        <p:tgtEl>
                                          <p:spTgt spid="36"/>
                                        </p:tgtEl>
                                        <p:attrNameLst>
                                          <p:attrName>style.visibility</p:attrName>
                                        </p:attrNameLst>
                                      </p:cBhvr>
                                      <p:to>
                                        <p:strVal val="visible"/>
                                      </p:to>
                                    </p:set>
                                    <p:animEffect transition="in" filter="fade">
                                      <p:cBhvr>
                                        <p:cTn id="140" dur="1000"/>
                                        <p:tgtEl>
                                          <p:spTgt spid="36"/>
                                        </p:tgtEl>
                                      </p:cBhvr>
                                    </p:animEffect>
                                    <p:anim calcmode="lin" valueType="num">
                                      <p:cBhvr>
                                        <p:cTn id="141" dur="1000" fill="hold"/>
                                        <p:tgtEl>
                                          <p:spTgt spid="36"/>
                                        </p:tgtEl>
                                        <p:attrNameLst>
                                          <p:attrName>ppt_x</p:attrName>
                                        </p:attrNameLst>
                                      </p:cBhvr>
                                      <p:tavLst>
                                        <p:tav tm="0">
                                          <p:val>
                                            <p:strVal val="#ppt_x"/>
                                          </p:val>
                                        </p:tav>
                                        <p:tav tm="100000">
                                          <p:val>
                                            <p:strVal val="#ppt_x"/>
                                          </p:val>
                                        </p:tav>
                                      </p:tavLst>
                                    </p:anim>
                                    <p:anim calcmode="lin" valueType="num">
                                      <p:cBhvr>
                                        <p:cTn id="142"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16" presetClass="entr" presetSubtype="37" fill="hold" nodeType="click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barn(outVertical)">
                                      <p:cBhvr>
                                        <p:cTn id="147" dur="500"/>
                                        <p:tgtEl>
                                          <p:spTgt spid="37"/>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37" fill="hold" nodeType="clickEffect">
                                  <p:stCondLst>
                                    <p:cond delay="0"/>
                                  </p:stCondLst>
                                  <p:childTnLst>
                                    <p:set>
                                      <p:cBhvr>
                                        <p:cTn id="151" dur="1" fill="hold">
                                          <p:stCondLst>
                                            <p:cond delay="0"/>
                                          </p:stCondLst>
                                        </p:cTn>
                                        <p:tgtEl>
                                          <p:spTgt spid="39"/>
                                        </p:tgtEl>
                                        <p:attrNameLst>
                                          <p:attrName>style.visibility</p:attrName>
                                        </p:attrNameLst>
                                      </p:cBhvr>
                                      <p:to>
                                        <p:strVal val="visible"/>
                                      </p:to>
                                    </p:set>
                                    <p:animEffect transition="in" filter="barn(outVertical)">
                                      <p:cBhvr>
                                        <p:cTn id="152" dur="500"/>
                                        <p:tgtEl>
                                          <p:spTgt spid="39"/>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37" fill="hold"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barn(outVertical)">
                                      <p:cBhvr>
                                        <p:cTn id="157" dur="500"/>
                                        <p:tgtEl>
                                          <p:spTgt spid="41"/>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37" fill="hold" nodeType="clickEffect">
                                  <p:stCondLst>
                                    <p:cond delay="0"/>
                                  </p:stCondLst>
                                  <p:childTnLst>
                                    <p:set>
                                      <p:cBhvr>
                                        <p:cTn id="161" dur="1" fill="hold">
                                          <p:stCondLst>
                                            <p:cond delay="0"/>
                                          </p:stCondLst>
                                        </p:cTn>
                                        <p:tgtEl>
                                          <p:spTgt spid="44"/>
                                        </p:tgtEl>
                                        <p:attrNameLst>
                                          <p:attrName>style.visibility</p:attrName>
                                        </p:attrNameLst>
                                      </p:cBhvr>
                                      <p:to>
                                        <p:strVal val="visible"/>
                                      </p:to>
                                    </p:set>
                                    <p:animEffect transition="in" filter="barn(outVertical)">
                                      <p:cBhvr>
                                        <p:cTn id="162" dur="500"/>
                                        <p:tgtEl>
                                          <p:spTgt spid="44"/>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8" fill="hold" grpId="0" nodeType="clickEffect">
                                  <p:stCondLst>
                                    <p:cond delay="0"/>
                                  </p:stCondLst>
                                  <p:childTnLst>
                                    <p:set>
                                      <p:cBhvr>
                                        <p:cTn id="166" dur="1" fill="hold">
                                          <p:stCondLst>
                                            <p:cond delay="0"/>
                                          </p:stCondLst>
                                        </p:cTn>
                                        <p:tgtEl>
                                          <p:spTgt spid="46"/>
                                        </p:tgtEl>
                                        <p:attrNameLst>
                                          <p:attrName>style.visibility</p:attrName>
                                        </p:attrNameLst>
                                      </p:cBhvr>
                                      <p:to>
                                        <p:strVal val="visible"/>
                                      </p:to>
                                    </p:set>
                                    <p:animEffect transition="in" filter="wipe(left)">
                                      <p:cBhvr>
                                        <p:cTn id="167" dur="500"/>
                                        <p:tgtEl>
                                          <p:spTgt spid="46"/>
                                        </p:tgtEl>
                                      </p:cBhvr>
                                    </p:animEffect>
                                  </p:childTnLst>
                                </p:cTn>
                              </p:par>
                              <p:par>
                                <p:cTn id="168" presetID="35" presetClass="entr" presetSubtype="0" fill="hold" grpId="0" nodeType="withEffect">
                                  <p:stCondLst>
                                    <p:cond delay="0"/>
                                  </p:stCondLst>
                                  <p:childTnLst>
                                    <p:set>
                                      <p:cBhvr>
                                        <p:cTn id="169" dur="1" fill="hold">
                                          <p:stCondLst>
                                            <p:cond delay="0"/>
                                          </p:stCondLst>
                                        </p:cTn>
                                        <p:tgtEl>
                                          <p:spTgt spid="48"/>
                                        </p:tgtEl>
                                        <p:attrNameLst>
                                          <p:attrName>style.visibility</p:attrName>
                                        </p:attrNameLst>
                                      </p:cBhvr>
                                      <p:to>
                                        <p:strVal val="visible"/>
                                      </p:to>
                                    </p:set>
                                    <p:animEffect transition="in" filter="fade">
                                      <p:cBhvr>
                                        <p:cTn id="170" dur="1000"/>
                                        <p:tgtEl>
                                          <p:spTgt spid="48"/>
                                        </p:tgtEl>
                                      </p:cBhvr>
                                    </p:animEffect>
                                    <p:anim calcmode="lin" valueType="num">
                                      <p:cBhvr>
                                        <p:cTn id="171" dur="1000" fill="hold"/>
                                        <p:tgtEl>
                                          <p:spTgt spid="48"/>
                                        </p:tgtEl>
                                        <p:attrNameLst>
                                          <p:attrName>style.rotation</p:attrName>
                                        </p:attrNameLst>
                                      </p:cBhvr>
                                      <p:tavLst>
                                        <p:tav tm="0">
                                          <p:val>
                                            <p:fltVal val="720"/>
                                          </p:val>
                                        </p:tav>
                                        <p:tav tm="100000">
                                          <p:val>
                                            <p:fltVal val="0"/>
                                          </p:val>
                                        </p:tav>
                                      </p:tavLst>
                                    </p:anim>
                                    <p:anim calcmode="lin" valueType="num">
                                      <p:cBhvr>
                                        <p:cTn id="172" dur="1000" fill="hold"/>
                                        <p:tgtEl>
                                          <p:spTgt spid="48"/>
                                        </p:tgtEl>
                                        <p:attrNameLst>
                                          <p:attrName>ppt_h</p:attrName>
                                        </p:attrNameLst>
                                      </p:cBhvr>
                                      <p:tavLst>
                                        <p:tav tm="0">
                                          <p:val>
                                            <p:fltVal val="0"/>
                                          </p:val>
                                        </p:tav>
                                        <p:tav tm="100000">
                                          <p:val>
                                            <p:strVal val="#ppt_h"/>
                                          </p:val>
                                        </p:tav>
                                      </p:tavLst>
                                    </p:anim>
                                    <p:anim calcmode="lin" valueType="num">
                                      <p:cBhvr>
                                        <p:cTn id="173" dur="1000" fill="hold"/>
                                        <p:tgtEl>
                                          <p:spTgt spid="48"/>
                                        </p:tgtEl>
                                        <p:attrNameLst>
                                          <p:attrName>ppt_w</p:attrName>
                                        </p:attrNameLst>
                                      </p:cBhvr>
                                      <p:tavLst>
                                        <p:tav tm="0">
                                          <p:val>
                                            <p:fltVal val="0"/>
                                          </p:val>
                                        </p:tav>
                                        <p:tav tm="100000">
                                          <p:val>
                                            <p:strVal val="#ppt_w"/>
                                          </p:val>
                                        </p:tav>
                                      </p:tavLst>
                                    </p:anim>
                                  </p:childTnLst>
                                </p:cTn>
                              </p:par>
                            </p:childTnLst>
                          </p:cTn>
                        </p:par>
                        <p:par>
                          <p:cTn id="174" fill="hold">
                            <p:stCondLst>
                              <p:cond delay="1000"/>
                            </p:stCondLst>
                            <p:childTnLst>
                              <p:par>
                                <p:cTn id="175" presetID="22" presetClass="entr" presetSubtype="2" fill="hold" grpId="0" nodeType="afterEffect">
                                  <p:stCondLst>
                                    <p:cond delay="0"/>
                                  </p:stCondLst>
                                  <p:childTnLst>
                                    <p:set>
                                      <p:cBhvr>
                                        <p:cTn id="176" dur="1" fill="hold">
                                          <p:stCondLst>
                                            <p:cond delay="0"/>
                                          </p:stCondLst>
                                        </p:cTn>
                                        <p:tgtEl>
                                          <p:spTgt spid="49"/>
                                        </p:tgtEl>
                                        <p:attrNameLst>
                                          <p:attrName>style.visibility</p:attrName>
                                        </p:attrNameLst>
                                      </p:cBhvr>
                                      <p:to>
                                        <p:strVal val="visible"/>
                                      </p:to>
                                    </p:set>
                                    <p:animEffect transition="in" filter="wipe(right)">
                                      <p:cBhvr>
                                        <p:cTn id="177" dur="500"/>
                                        <p:tgtEl>
                                          <p:spTgt spid="49"/>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8" fill="hold" grpId="0" nodeType="clickEffect">
                                  <p:stCondLst>
                                    <p:cond delay="0"/>
                                  </p:stCondLst>
                                  <p:childTnLst>
                                    <p:set>
                                      <p:cBhvr>
                                        <p:cTn id="181" dur="1" fill="hold">
                                          <p:stCondLst>
                                            <p:cond delay="0"/>
                                          </p:stCondLst>
                                        </p:cTn>
                                        <p:tgtEl>
                                          <p:spTgt spid="50"/>
                                        </p:tgtEl>
                                        <p:attrNameLst>
                                          <p:attrName>style.visibility</p:attrName>
                                        </p:attrNameLst>
                                      </p:cBhvr>
                                      <p:to>
                                        <p:strVal val="visible"/>
                                      </p:to>
                                    </p:set>
                                    <p:animEffect transition="in" filter="wipe(left)">
                                      <p:cBhvr>
                                        <p:cTn id="182" dur="500"/>
                                        <p:tgtEl>
                                          <p:spTgt spid="50"/>
                                        </p:tgtEl>
                                      </p:cBhvr>
                                    </p:animEffect>
                                  </p:childTnLst>
                                </p:cTn>
                              </p:par>
                              <p:par>
                                <p:cTn id="183" presetID="35" presetClass="entr" presetSubtype="0" fill="hold" grpId="0" nodeType="withEffect">
                                  <p:stCondLst>
                                    <p:cond delay="0"/>
                                  </p:stCondLst>
                                  <p:childTnLst>
                                    <p:set>
                                      <p:cBhvr>
                                        <p:cTn id="184" dur="1" fill="hold">
                                          <p:stCondLst>
                                            <p:cond delay="0"/>
                                          </p:stCondLst>
                                        </p:cTn>
                                        <p:tgtEl>
                                          <p:spTgt spid="51"/>
                                        </p:tgtEl>
                                        <p:attrNameLst>
                                          <p:attrName>style.visibility</p:attrName>
                                        </p:attrNameLst>
                                      </p:cBhvr>
                                      <p:to>
                                        <p:strVal val="visible"/>
                                      </p:to>
                                    </p:set>
                                    <p:animEffect transition="in" filter="fade">
                                      <p:cBhvr>
                                        <p:cTn id="185" dur="1000"/>
                                        <p:tgtEl>
                                          <p:spTgt spid="51"/>
                                        </p:tgtEl>
                                      </p:cBhvr>
                                    </p:animEffect>
                                    <p:anim calcmode="lin" valueType="num">
                                      <p:cBhvr>
                                        <p:cTn id="186" dur="1000" fill="hold"/>
                                        <p:tgtEl>
                                          <p:spTgt spid="51"/>
                                        </p:tgtEl>
                                        <p:attrNameLst>
                                          <p:attrName>style.rotation</p:attrName>
                                        </p:attrNameLst>
                                      </p:cBhvr>
                                      <p:tavLst>
                                        <p:tav tm="0">
                                          <p:val>
                                            <p:fltVal val="720"/>
                                          </p:val>
                                        </p:tav>
                                        <p:tav tm="100000">
                                          <p:val>
                                            <p:fltVal val="0"/>
                                          </p:val>
                                        </p:tav>
                                      </p:tavLst>
                                    </p:anim>
                                    <p:anim calcmode="lin" valueType="num">
                                      <p:cBhvr>
                                        <p:cTn id="187" dur="1000" fill="hold"/>
                                        <p:tgtEl>
                                          <p:spTgt spid="51"/>
                                        </p:tgtEl>
                                        <p:attrNameLst>
                                          <p:attrName>ppt_h</p:attrName>
                                        </p:attrNameLst>
                                      </p:cBhvr>
                                      <p:tavLst>
                                        <p:tav tm="0">
                                          <p:val>
                                            <p:fltVal val="0"/>
                                          </p:val>
                                        </p:tav>
                                        <p:tav tm="100000">
                                          <p:val>
                                            <p:strVal val="#ppt_h"/>
                                          </p:val>
                                        </p:tav>
                                      </p:tavLst>
                                    </p:anim>
                                    <p:anim calcmode="lin" valueType="num">
                                      <p:cBhvr>
                                        <p:cTn id="188" dur="1000" fill="hold"/>
                                        <p:tgtEl>
                                          <p:spTgt spid="51"/>
                                        </p:tgtEl>
                                        <p:attrNameLst>
                                          <p:attrName>ppt_w</p:attrName>
                                        </p:attrNameLst>
                                      </p:cBhvr>
                                      <p:tavLst>
                                        <p:tav tm="0">
                                          <p:val>
                                            <p:fltVal val="0"/>
                                          </p:val>
                                        </p:tav>
                                        <p:tav tm="100000">
                                          <p:val>
                                            <p:strVal val="#ppt_w"/>
                                          </p:val>
                                        </p:tav>
                                      </p:tavLst>
                                    </p:anim>
                                  </p:childTnLst>
                                </p:cTn>
                              </p:par>
                            </p:childTnLst>
                          </p:cTn>
                        </p:par>
                        <p:par>
                          <p:cTn id="189" fill="hold">
                            <p:stCondLst>
                              <p:cond delay="1000"/>
                            </p:stCondLst>
                            <p:childTnLst>
                              <p:par>
                                <p:cTn id="190" presetID="22" presetClass="entr" presetSubtype="2" fill="hold" grpId="0" nodeType="afterEffect">
                                  <p:stCondLst>
                                    <p:cond delay="0"/>
                                  </p:stCondLst>
                                  <p:childTnLst>
                                    <p:set>
                                      <p:cBhvr>
                                        <p:cTn id="191" dur="1" fill="hold">
                                          <p:stCondLst>
                                            <p:cond delay="0"/>
                                          </p:stCondLst>
                                        </p:cTn>
                                        <p:tgtEl>
                                          <p:spTgt spid="52"/>
                                        </p:tgtEl>
                                        <p:attrNameLst>
                                          <p:attrName>style.visibility</p:attrName>
                                        </p:attrNameLst>
                                      </p:cBhvr>
                                      <p:to>
                                        <p:strVal val="visible"/>
                                      </p:to>
                                    </p:set>
                                    <p:animEffect transition="in" filter="wipe(right)">
                                      <p:cBhvr>
                                        <p:cTn id="192" dur="500"/>
                                        <p:tgtEl>
                                          <p:spTgt spid="52"/>
                                        </p:tgtEl>
                                      </p:cBhvr>
                                    </p:animEffect>
                                  </p:childTnLst>
                                </p:cTn>
                              </p:par>
                            </p:childTnLst>
                          </p:cTn>
                        </p:par>
                      </p:childTnLst>
                    </p:cTn>
                  </p:par>
                  <p:par>
                    <p:cTn id="193" fill="hold">
                      <p:stCondLst>
                        <p:cond delay="indefinite"/>
                      </p:stCondLst>
                      <p:childTnLst>
                        <p:par>
                          <p:cTn id="194" fill="hold">
                            <p:stCondLst>
                              <p:cond delay="0"/>
                            </p:stCondLst>
                            <p:childTnLst>
                              <p:par>
                                <p:cTn id="195" presetID="31" presetClass="entr" presetSubtype="0" fill="hold" grpId="0" nodeType="clickEffect">
                                  <p:stCondLst>
                                    <p:cond delay="0"/>
                                  </p:stCondLst>
                                  <p:childTnLst>
                                    <p:set>
                                      <p:cBhvr>
                                        <p:cTn id="196" dur="1" fill="hold">
                                          <p:stCondLst>
                                            <p:cond delay="0"/>
                                          </p:stCondLst>
                                        </p:cTn>
                                        <p:tgtEl>
                                          <p:spTgt spid="53"/>
                                        </p:tgtEl>
                                        <p:attrNameLst>
                                          <p:attrName>style.visibility</p:attrName>
                                        </p:attrNameLst>
                                      </p:cBhvr>
                                      <p:to>
                                        <p:strVal val="visible"/>
                                      </p:to>
                                    </p:set>
                                    <p:anim calcmode="lin" valueType="num">
                                      <p:cBhvr>
                                        <p:cTn id="197" dur="750" fill="hold"/>
                                        <p:tgtEl>
                                          <p:spTgt spid="53"/>
                                        </p:tgtEl>
                                        <p:attrNameLst>
                                          <p:attrName>ppt_w</p:attrName>
                                        </p:attrNameLst>
                                      </p:cBhvr>
                                      <p:tavLst>
                                        <p:tav tm="0">
                                          <p:val>
                                            <p:fltVal val="0"/>
                                          </p:val>
                                        </p:tav>
                                        <p:tav tm="100000">
                                          <p:val>
                                            <p:strVal val="#ppt_w"/>
                                          </p:val>
                                        </p:tav>
                                      </p:tavLst>
                                    </p:anim>
                                    <p:anim calcmode="lin" valueType="num">
                                      <p:cBhvr>
                                        <p:cTn id="198" dur="750" fill="hold"/>
                                        <p:tgtEl>
                                          <p:spTgt spid="53"/>
                                        </p:tgtEl>
                                        <p:attrNameLst>
                                          <p:attrName>ppt_h</p:attrName>
                                        </p:attrNameLst>
                                      </p:cBhvr>
                                      <p:tavLst>
                                        <p:tav tm="0">
                                          <p:val>
                                            <p:fltVal val="0"/>
                                          </p:val>
                                        </p:tav>
                                        <p:tav tm="100000">
                                          <p:val>
                                            <p:strVal val="#ppt_h"/>
                                          </p:val>
                                        </p:tav>
                                      </p:tavLst>
                                    </p:anim>
                                    <p:anim calcmode="lin" valueType="num">
                                      <p:cBhvr>
                                        <p:cTn id="199" dur="750" fill="hold"/>
                                        <p:tgtEl>
                                          <p:spTgt spid="53"/>
                                        </p:tgtEl>
                                        <p:attrNameLst>
                                          <p:attrName>style.rotation</p:attrName>
                                        </p:attrNameLst>
                                      </p:cBhvr>
                                      <p:tavLst>
                                        <p:tav tm="0">
                                          <p:val>
                                            <p:fltVal val="90"/>
                                          </p:val>
                                        </p:tav>
                                        <p:tav tm="100000">
                                          <p:val>
                                            <p:fltVal val="0"/>
                                          </p:val>
                                        </p:tav>
                                      </p:tavLst>
                                    </p:anim>
                                    <p:animEffect transition="in" filter="fade">
                                      <p:cBhvr>
                                        <p:cTn id="200" dur="750"/>
                                        <p:tgtEl>
                                          <p:spTgt spid="53"/>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8" fill="hold" grpId="0" nodeType="clickEffect">
                                  <p:stCondLst>
                                    <p:cond delay="0"/>
                                  </p:stCondLst>
                                  <p:childTnLst>
                                    <p:set>
                                      <p:cBhvr>
                                        <p:cTn id="204" dur="1" fill="hold">
                                          <p:stCondLst>
                                            <p:cond delay="0"/>
                                          </p:stCondLst>
                                        </p:cTn>
                                        <p:tgtEl>
                                          <p:spTgt spid="45"/>
                                        </p:tgtEl>
                                        <p:attrNameLst>
                                          <p:attrName>style.visibility</p:attrName>
                                        </p:attrNameLst>
                                      </p:cBhvr>
                                      <p:to>
                                        <p:strVal val="visible"/>
                                      </p:to>
                                    </p:set>
                                    <p:animEffect transition="in" filter="wipe(left)">
                                      <p:cBhvr>
                                        <p:cTn id="205" dur="500"/>
                                        <p:tgtEl>
                                          <p:spTgt spid="45"/>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2" fill="hold" grpId="0" nodeType="click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wipe(right)">
                                      <p:cBhvr>
                                        <p:cTn id="210" dur="500"/>
                                        <p:tgtEl>
                                          <p:spTgt spid="54"/>
                                        </p:tgtEl>
                                      </p:cBhvr>
                                    </p:animEffect>
                                  </p:childTnLst>
                                </p:cTn>
                              </p:par>
                            </p:childTnLst>
                          </p:cTn>
                        </p:par>
                      </p:childTnLst>
                    </p:cTn>
                  </p:par>
                  <p:par>
                    <p:cTn id="211" fill="hold">
                      <p:stCondLst>
                        <p:cond delay="indefinite"/>
                      </p:stCondLst>
                      <p:childTnLst>
                        <p:par>
                          <p:cTn id="212" fill="hold">
                            <p:stCondLst>
                              <p:cond delay="0"/>
                            </p:stCondLst>
                            <p:childTnLst>
                              <p:par>
                                <p:cTn id="213" presetID="31" presetClass="entr" presetSubtype="0" fill="hold" grpId="0" nodeType="clickEffect">
                                  <p:stCondLst>
                                    <p:cond delay="0"/>
                                  </p:stCondLst>
                                  <p:childTnLst>
                                    <p:set>
                                      <p:cBhvr>
                                        <p:cTn id="214" dur="1" fill="hold">
                                          <p:stCondLst>
                                            <p:cond delay="0"/>
                                          </p:stCondLst>
                                        </p:cTn>
                                        <p:tgtEl>
                                          <p:spTgt spid="55"/>
                                        </p:tgtEl>
                                        <p:attrNameLst>
                                          <p:attrName>style.visibility</p:attrName>
                                        </p:attrNameLst>
                                      </p:cBhvr>
                                      <p:to>
                                        <p:strVal val="visible"/>
                                      </p:to>
                                    </p:set>
                                    <p:anim calcmode="lin" valueType="num">
                                      <p:cBhvr>
                                        <p:cTn id="215" dur="750" fill="hold"/>
                                        <p:tgtEl>
                                          <p:spTgt spid="55"/>
                                        </p:tgtEl>
                                        <p:attrNameLst>
                                          <p:attrName>ppt_w</p:attrName>
                                        </p:attrNameLst>
                                      </p:cBhvr>
                                      <p:tavLst>
                                        <p:tav tm="0">
                                          <p:val>
                                            <p:fltVal val="0"/>
                                          </p:val>
                                        </p:tav>
                                        <p:tav tm="100000">
                                          <p:val>
                                            <p:strVal val="#ppt_w"/>
                                          </p:val>
                                        </p:tav>
                                      </p:tavLst>
                                    </p:anim>
                                    <p:anim calcmode="lin" valueType="num">
                                      <p:cBhvr>
                                        <p:cTn id="216" dur="750" fill="hold"/>
                                        <p:tgtEl>
                                          <p:spTgt spid="55"/>
                                        </p:tgtEl>
                                        <p:attrNameLst>
                                          <p:attrName>ppt_h</p:attrName>
                                        </p:attrNameLst>
                                      </p:cBhvr>
                                      <p:tavLst>
                                        <p:tav tm="0">
                                          <p:val>
                                            <p:fltVal val="0"/>
                                          </p:val>
                                        </p:tav>
                                        <p:tav tm="100000">
                                          <p:val>
                                            <p:strVal val="#ppt_h"/>
                                          </p:val>
                                        </p:tav>
                                      </p:tavLst>
                                    </p:anim>
                                    <p:anim calcmode="lin" valueType="num">
                                      <p:cBhvr>
                                        <p:cTn id="217" dur="750" fill="hold"/>
                                        <p:tgtEl>
                                          <p:spTgt spid="55"/>
                                        </p:tgtEl>
                                        <p:attrNameLst>
                                          <p:attrName>style.rotation</p:attrName>
                                        </p:attrNameLst>
                                      </p:cBhvr>
                                      <p:tavLst>
                                        <p:tav tm="0">
                                          <p:val>
                                            <p:fltVal val="90"/>
                                          </p:val>
                                        </p:tav>
                                        <p:tav tm="100000">
                                          <p:val>
                                            <p:fltVal val="0"/>
                                          </p:val>
                                        </p:tav>
                                      </p:tavLst>
                                    </p:anim>
                                    <p:animEffect transition="in" filter="fade">
                                      <p:cBhvr>
                                        <p:cTn id="218" dur="750"/>
                                        <p:tgtEl>
                                          <p:spTgt spid="55"/>
                                        </p:tgtEl>
                                      </p:cBhvr>
                                    </p:animEffect>
                                  </p:childTnLst>
                                </p:cTn>
                              </p:par>
                            </p:childTnLst>
                          </p:cTn>
                        </p:par>
                      </p:childTnLst>
                    </p:cTn>
                  </p:par>
                  <p:par>
                    <p:cTn id="219" fill="hold">
                      <p:stCondLst>
                        <p:cond delay="indefinite"/>
                      </p:stCondLst>
                      <p:childTnLst>
                        <p:par>
                          <p:cTn id="220" fill="hold">
                            <p:stCondLst>
                              <p:cond delay="0"/>
                            </p:stCondLst>
                            <p:childTnLst>
                              <p:par>
                                <p:cTn id="221" presetID="31" presetClass="entr" presetSubtype="0" fill="hold" grpId="0" nodeType="clickEffect">
                                  <p:stCondLst>
                                    <p:cond delay="0"/>
                                  </p:stCondLst>
                                  <p:childTnLst>
                                    <p:set>
                                      <p:cBhvr>
                                        <p:cTn id="222" dur="1" fill="hold">
                                          <p:stCondLst>
                                            <p:cond delay="0"/>
                                          </p:stCondLst>
                                        </p:cTn>
                                        <p:tgtEl>
                                          <p:spTgt spid="56"/>
                                        </p:tgtEl>
                                        <p:attrNameLst>
                                          <p:attrName>style.visibility</p:attrName>
                                        </p:attrNameLst>
                                      </p:cBhvr>
                                      <p:to>
                                        <p:strVal val="visible"/>
                                      </p:to>
                                    </p:set>
                                    <p:anim calcmode="lin" valueType="num">
                                      <p:cBhvr>
                                        <p:cTn id="223" dur="750" fill="hold"/>
                                        <p:tgtEl>
                                          <p:spTgt spid="56"/>
                                        </p:tgtEl>
                                        <p:attrNameLst>
                                          <p:attrName>ppt_w</p:attrName>
                                        </p:attrNameLst>
                                      </p:cBhvr>
                                      <p:tavLst>
                                        <p:tav tm="0">
                                          <p:val>
                                            <p:fltVal val="0"/>
                                          </p:val>
                                        </p:tav>
                                        <p:tav tm="100000">
                                          <p:val>
                                            <p:strVal val="#ppt_w"/>
                                          </p:val>
                                        </p:tav>
                                      </p:tavLst>
                                    </p:anim>
                                    <p:anim calcmode="lin" valueType="num">
                                      <p:cBhvr>
                                        <p:cTn id="224" dur="750" fill="hold"/>
                                        <p:tgtEl>
                                          <p:spTgt spid="56"/>
                                        </p:tgtEl>
                                        <p:attrNameLst>
                                          <p:attrName>ppt_h</p:attrName>
                                        </p:attrNameLst>
                                      </p:cBhvr>
                                      <p:tavLst>
                                        <p:tav tm="0">
                                          <p:val>
                                            <p:fltVal val="0"/>
                                          </p:val>
                                        </p:tav>
                                        <p:tav tm="100000">
                                          <p:val>
                                            <p:strVal val="#ppt_h"/>
                                          </p:val>
                                        </p:tav>
                                      </p:tavLst>
                                    </p:anim>
                                    <p:anim calcmode="lin" valueType="num">
                                      <p:cBhvr>
                                        <p:cTn id="225" dur="750" fill="hold"/>
                                        <p:tgtEl>
                                          <p:spTgt spid="56"/>
                                        </p:tgtEl>
                                        <p:attrNameLst>
                                          <p:attrName>style.rotation</p:attrName>
                                        </p:attrNameLst>
                                      </p:cBhvr>
                                      <p:tavLst>
                                        <p:tav tm="0">
                                          <p:val>
                                            <p:fltVal val="90"/>
                                          </p:val>
                                        </p:tav>
                                        <p:tav tm="100000">
                                          <p:val>
                                            <p:fltVal val="0"/>
                                          </p:val>
                                        </p:tav>
                                      </p:tavLst>
                                    </p:anim>
                                    <p:animEffect transition="in" filter="fade">
                                      <p:cBhvr>
                                        <p:cTn id="226" dur="750"/>
                                        <p:tgtEl>
                                          <p:spTgt spid="56"/>
                                        </p:tgtEl>
                                      </p:cBhvr>
                                    </p:animEffect>
                                  </p:childTnLst>
                                </p:cTn>
                              </p:par>
                            </p:childTnLst>
                          </p:cTn>
                        </p:par>
                      </p:childTnLst>
                    </p:cTn>
                  </p:par>
                  <p:par>
                    <p:cTn id="227" fill="hold">
                      <p:stCondLst>
                        <p:cond delay="indefinite"/>
                      </p:stCondLst>
                      <p:childTnLst>
                        <p:par>
                          <p:cTn id="228" fill="hold">
                            <p:stCondLst>
                              <p:cond delay="0"/>
                            </p:stCondLst>
                            <p:childTnLst>
                              <p:par>
                                <p:cTn id="229" presetID="31" presetClass="entr" presetSubtype="0" fill="hold" grpId="0" nodeType="clickEffect">
                                  <p:stCondLst>
                                    <p:cond delay="0"/>
                                  </p:stCondLst>
                                  <p:childTnLst>
                                    <p:set>
                                      <p:cBhvr>
                                        <p:cTn id="230" dur="1" fill="hold">
                                          <p:stCondLst>
                                            <p:cond delay="0"/>
                                          </p:stCondLst>
                                        </p:cTn>
                                        <p:tgtEl>
                                          <p:spTgt spid="57"/>
                                        </p:tgtEl>
                                        <p:attrNameLst>
                                          <p:attrName>style.visibility</p:attrName>
                                        </p:attrNameLst>
                                      </p:cBhvr>
                                      <p:to>
                                        <p:strVal val="visible"/>
                                      </p:to>
                                    </p:set>
                                    <p:anim calcmode="lin" valueType="num">
                                      <p:cBhvr>
                                        <p:cTn id="231" dur="750" fill="hold"/>
                                        <p:tgtEl>
                                          <p:spTgt spid="57"/>
                                        </p:tgtEl>
                                        <p:attrNameLst>
                                          <p:attrName>ppt_w</p:attrName>
                                        </p:attrNameLst>
                                      </p:cBhvr>
                                      <p:tavLst>
                                        <p:tav tm="0">
                                          <p:val>
                                            <p:fltVal val="0"/>
                                          </p:val>
                                        </p:tav>
                                        <p:tav tm="100000">
                                          <p:val>
                                            <p:strVal val="#ppt_w"/>
                                          </p:val>
                                        </p:tav>
                                      </p:tavLst>
                                    </p:anim>
                                    <p:anim calcmode="lin" valueType="num">
                                      <p:cBhvr>
                                        <p:cTn id="232" dur="750" fill="hold"/>
                                        <p:tgtEl>
                                          <p:spTgt spid="57"/>
                                        </p:tgtEl>
                                        <p:attrNameLst>
                                          <p:attrName>ppt_h</p:attrName>
                                        </p:attrNameLst>
                                      </p:cBhvr>
                                      <p:tavLst>
                                        <p:tav tm="0">
                                          <p:val>
                                            <p:fltVal val="0"/>
                                          </p:val>
                                        </p:tav>
                                        <p:tav tm="100000">
                                          <p:val>
                                            <p:strVal val="#ppt_h"/>
                                          </p:val>
                                        </p:tav>
                                      </p:tavLst>
                                    </p:anim>
                                    <p:anim calcmode="lin" valueType="num">
                                      <p:cBhvr>
                                        <p:cTn id="233" dur="750" fill="hold"/>
                                        <p:tgtEl>
                                          <p:spTgt spid="57"/>
                                        </p:tgtEl>
                                        <p:attrNameLst>
                                          <p:attrName>style.rotation</p:attrName>
                                        </p:attrNameLst>
                                      </p:cBhvr>
                                      <p:tavLst>
                                        <p:tav tm="0">
                                          <p:val>
                                            <p:fltVal val="90"/>
                                          </p:val>
                                        </p:tav>
                                        <p:tav tm="100000">
                                          <p:val>
                                            <p:fltVal val="0"/>
                                          </p:val>
                                        </p:tav>
                                      </p:tavLst>
                                    </p:anim>
                                    <p:animEffect transition="in" filter="fade">
                                      <p:cBhvr>
                                        <p:cTn id="234" dur="750"/>
                                        <p:tgtEl>
                                          <p:spTgt spid="57"/>
                                        </p:tgtEl>
                                      </p:cBhvr>
                                    </p:animEffect>
                                  </p:childTnLst>
                                </p:cTn>
                              </p:par>
                            </p:childTnLst>
                          </p:cTn>
                        </p:par>
                      </p:childTnLst>
                    </p:cTn>
                  </p:par>
                  <p:par>
                    <p:cTn id="235" fill="hold">
                      <p:stCondLst>
                        <p:cond delay="indefinite"/>
                      </p:stCondLst>
                      <p:childTnLst>
                        <p:par>
                          <p:cTn id="236" fill="hold">
                            <p:stCondLst>
                              <p:cond delay="0"/>
                            </p:stCondLst>
                            <p:childTnLst>
                              <p:par>
                                <p:cTn id="237" presetID="22" presetClass="entr" presetSubtype="2" fill="hold" grpId="0" nodeType="clickEffect">
                                  <p:stCondLst>
                                    <p:cond delay="0"/>
                                  </p:stCondLst>
                                  <p:childTnLst>
                                    <p:set>
                                      <p:cBhvr>
                                        <p:cTn id="238" dur="1" fill="hold">
                                          <p:stCondLst>
                                            <p:cond delay="0"/>
                                          </p:stCondLst>
                                        </p:cTn>
                                        <p:tgtEl>
                                          <p:spTgt spid="58"/>
                                        </p:tgtEl>
                                        <p:attrNameLst>
                                          <p:attrName>style.visibility</p:attrName>
                                        </p:attrNameLst>
                                      </p:cBhvr>
                                      <p:to>
                                        <p:strVal val="visible"/>
                                      </p:to>
                                    </p:set>
                                    <p:animEffect transition="in" filter="wipe(right)">
                                      <p:cBhvr>
                                        <p:cTn id="239" dur="500"/>
                                        <p:tgtEl>
                                          <p:spTgt spid="58"/>
                                        </p:tgtEl>
                                      </p:cBhvr>
                                    </p:animEffect>
                                  </p:childTnLst>
                                </p:cTn>
                              </p:par>
                            </p:childTnLst>
                          </p:cTn>
                        </p:par>
                      </p:childTnLst>
                    </p:cTn>
                  </p:par>
                  <p:par>
                    <p:cTn id="240" fill="hold">
                      <p:stCondLst>
                        <p:cond delay="indefinite"/>
                      </p:stCondLst>
                      <p:childTnLst>
                        <p:par>
                          <p:cTn id="241" fill="hold">
                            <p:stCondLst>
                              <p:cond delay="0"/>
                            </p:stCondLst>
                            <p:childTnLst>
                              <p:par>
                                <p:cTn id="242" presetID="31" presetClass="entr" presetSubtype="0" fill="hold" grpId="0" nodeType="clickEffect">
                                  <p:stCondLst>
                                    <p:cond delay="0"/>
                                  </p:stCondLst>
                                  <p:childTnLst>
                                    <p:set>
                                      <p:cBhvr>
                                        <p:cTn id="243" dur="1" fill="hold">
                                          <p:stCondLst>
                                            <p:cond delay="0"/>
                                          </p:stCondLst>
                                        </p:cTn>
                                        <p:tgtEl>
                                          <p:spTgt spid="59"/>
                                        </p:tgtEl>
                                        <p:attrNameLst>
                                          <p:attrName>style.visibility</p:attrName>
                                        </p:attrNameLst>
                                      </p:cBhvr>
                                      <p:to>
                                        <p:strVal val="visible"/>
                                      </p:to>
                                    </p:set>
                                    <p:anim calcmode="lin" valueType="num">
                                      <p:cBhvr>
                                        <p:cTn id="244" dur="750" fill="hold"/>
                                        <p:tgtEl>
                                          <p:spTgt spid="59"/>
                                        </p:tgtEl>
                                        <p:attrNameLst>
                                          <p:attrName>ppt_w</p:attrName>
                                        </p:attrNameLst>
                                      </p:cBhvr>
                                      <p:tavLst>
                                        <p:tav tm="0">
                                          <p:val>
                                            <p:fltVal val="0"/>
                                          </p:val>
                                        </p:tav>
                                        <p:tav tm="100000">
                                          <p:val>
                                            <p:strVal val="#ppt_w"/>
                                          </p:val>
                                        </p:tav>
                                      </p:tavLst>
                                    </p:anim>
                                    <p:anim calcmode="lin" valueType="num">
                                      <p:cBhvr>
                                        <p:cTn id="245" dur="750" fill="hold"/>
                                        <p:tgtEl>
                                          <p:spTgt spid="59"/>
                                        </p:tgtEl>
                                        <p:attrNameLst>
                                          <p:attrName>ppt_h</p:attrName>
                                        </p:attrNameLst>
                                      </p:cBhvr>
                                      <p:tavLst>
                                        <p:tav tm="0">
                                          <p:val>
                                            <p:fltVal val="0"/>
                                          </p:val>
                                        </p:tav>
                                        <p:tav tm="100000">
                                          <p:val>
                                            <p:strVal val="#ppt_h"/>
                                          </p:val>
                                        </p:tav>
                                      </p:tavLst>
                                    </p:anim>
                                    <p:anim calcmode="lin" valueType="num">
                                      <p:cBhvr>
                                        <p:cTn id="246" dur="750" fill="hold"/>
                                        <p:tgtEl>
                                          <p:spTgt spid="59"/>
                                        </p:tgtEl>
                                        <p:attrNameLst>
                                          <p:attrName>style.rotation</p:attrName>
                                        </p:attrNameLst>
                                      </p:cBhvr>
                                      <p:tavLst>
                                        <p:tav tm="0">
                                          <p:val>
                                            <p:fltVal val="90"/>
                                          </p:val>
                                        </p:tav>
                                        <p:tav tm="100000">
                                          <p:val>
                                            <p:fltVal val="0"/>
                                          </p:val>
                                        </p:tav>
                                      </p:tavLst>
                                    </p:anim>
                                    <p:animEffect transition="in" filter="fade">
                                      <p:cBhvr>
                                        <p:cTn id="247" dur="750"/>
                                        <p:tgtEl>
                                          <p:spTgt spid="59"/>
                                        </p:tgtEl>
                                      </p:cBhvr>
                                    </p:animEffect>
                                  </p:childTnLst>
                                </p:cTn>
                              </p:par>
                            </p:childTnLst>
                          </p:cTn>
                        </p:par>
                      </p:childTnLst>
                    </p:cTn>
                  </p:par>
                  <p:par>
                    <p:cTn id="248" fill="hold">
                      <p:stCondLst>
                        <p:cond delay="indefinite"/>
                      </p:stCondLst>
                      <p:childTnLst>
                        <p:par>
                          <p:cTn id="249" fill="hold">
                            <p:stCondLst>
                              <p:cond delay="0"/>
                            </p:stCondLst>
                            <p:childTnLst>
                              <p:par>
                                <p:cTn id="250" presetID="31" presetClass="entr" presetSubtype="0" fill="hold" grpId="0" nodeType="clickEffect">
                                  <p:stCondLst>
                                    <p:cond delay="0"/>
                                  </p:stCondLst>
                                  <p:childTnLst>
                                    <p:set>
                                      <p:cBhvr>
                                        <p:cTn id="251" dur="1" fill="hold">
                                          <p:stCondLst>
                                            <p:cond delay="0"/>
                                          </p:stCondLst>
                                        </p:cTn>
                                        <p:tgtEl>
                                          <p:spTgt spid="60"/>
                                        </p:tgtEl>
                                        <p:attrNameLst>
                                          <p:attrName>style.visibility</p:attrName>
                                        </p:attrNameLst>
                                      </p:cBhvr>
                                      <p:to>
                                        <p:strVal val="visible"/>
                                      </p:to>
                                    </p:set>
                                    <p:anim calcmode="lin" valueType="num">
                                      <p:cBhvr>
                                        <p:cTn id="252" dur="750" fill="hold"/>
                                        <p:tgtEl>
                                          <p:spTgt spid="60"/>
                                        </p:tgtEl>
                                        <p:attrNameLst>
                                          <p:attrName>ppt_w</p:attrName>
                                        </p:attrNameLst>
                                      </p:cBhvr>
                                      <p:tavLst>
                                        <p:tav tm="0">
                                          <p:val>
                                            <p:fltVal val="0"/>
                                          </p:val>
                                        </p:tav>
                                        <p:tav tm="100000">
                                          <p:val>
                                            <p:strVal val="#ppt_w"/>
                                          </p:val>
                                        </p:tav>
                                      </p:tavLst>
                                    </p:anim>
                                    <p:anim calcmode="lin" valueType="num">
                                      <p:cBhvr>
                                        <p:cTn id="253" dur="750" fill="hold"/>
                                        <p:tgtEl>
                                          <p:spTgt spid="60"/>
                                        </p:tgtEl>
                                        <p:attrNameLst>
                                          <p:attrName>ppt_h</p:attrName>
                                        </p:attrNameLst>
                                      </p:cBhvr>
                                      <p:tavLst>
                                        <p:tav tm="0">
                                          <p:val>
                                            <p:fltVal val="0"/>
                                          </p:val>
                                        </p:tav>
                                        <p:tav tm="100000">
                                          <p:val>
                                            <p:strVal val="#ppt_h"/>
                                          </p:val>
                                        </p:tav>
                                      </p:tavLst>
                                    </p:anim>
                                    <p:anim calcmode="lin" valueType="num">
                                      <p:cBhvr>
                                        <p:cTn id="254" dur="750" fill="hold"/>
                                        <p:tgtEl>
                                          <p:spTgt spid="60"/>
                                        </p:tgtEl>
                                        <p:attrNameLst>
                                          <p:attrName>style.rotation</p:attrName>
                                        </p:attrNameLst>
                                      </p:cBhvr>
                                      <p:tavLst>
                                        <p:tav tm="0">
                                          <p:val>
                                            <p:fltVal val="90"/>
                                          </p:val>
                                        </p:tav>
                                        <p:tav tm="100000">
                                          <p:val>
                                            <p:fltVal val="0"/>
                                          </p:val>
                                        </p:tav>
                                      </p:tavLst>
                                    </p:anim>
                                    <p:animEffect transition="in" filter="fade">
                                      <p:cBhvr>
                                        <p:cTn id="255" dur="750"/>
                                        <p:tgtEl>
                                          <p:spTgt spid="60"/>
                                        </p:tgtEl>
                                      </p:cBhvr>
                                    </p:animEffect>
                                  </p:childTnLst>
                                </p:cTn>
                              </p:par>
                            </p:childTnLst>
                          </p:cTn>
                        </p:par>
                      </p:childTnLst>
                    </p:cTn>
                  </p:par>
                  <p:par>
                    <p:cTn id="256" fill="hold">
                      <p:stCondLst>
                        <p:cond delay="indefinite"/>
                      </p:stCondLst>
                      <p:childTnLst>
                        <p:par>
                          <p:cTn id="257" fill="hold">
                            <p:stCondLst>
                              <p:cond delay="0"/>
                            </p:stCondLst>
                            <p:childTnLst>
                              <p:par>
                                <p:cTn id="258" presetID="22" presetClass="entr" presetSubtype="8" fill="hold" grpId="0" nodeType="clickEffect">
                                  <p:stCondLst>
                                    <p:cond delay="0"/>
                                  </p:stCondLst>
                                  <p:childTnLst>
                                    <p:set>
                                      <p:cBhvr>
                                        <p:cTn id="259" dur="1" fill="hold">
                                          <p:stCondLst>
                                            <p:cond delay="0"/>
                                          </p:stCondLst>
                                        </p:cTn>
                                        <p:tgtEl>
                                          <p:spTgt spid="61"/>
                                        </p:tgtEl>
                                        <p:attrNameLst>
                                          <p:attrName>style.visibility</p:attrName>
                                        </p:attrNameLst>
                                      </p:cBhvr>
                                      <p:to>
                                        <p:strVal val="visible"/>
                                      </p:to>
                                    </p:set>
                                    <p:animEffect transition="in" filter="wipe(left)">
                                      <p:cBhvr>
                                        <p:cTn id="260" dur="500"/>
                                        <p:tgtEl>
                                          <p:spTgt spid="61"/>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2" fill="hold" grpId="0" nodeType="clickEffect">
                                  <p:stCondLst>
                                    <p:cond delay="0"/>
                                  </p:stCondLst>
                                  <p:childTnLst>
                                    <p:set>
                                      <p:cBhvr>
                                        <p:cTn id="264" dur="1" fill="hold">
                                          <p:stCondLst>
                                            <p:cond delay="0"/>
                                          </p:stCondLst>
                                        </p:cTn>
                                        <p:tgtEl>
                                          <p:spTgt spid="62"/>
                                        </p:tgtEl>
                                        <p:attrNameLst>
                                          <p:attrName>style.visibility</p:attrName>
                                        </p:attrNameLst>
                                      </p:cBhvr>
                                      <p:to>
                                        <p:strVal val="visible"/>
                                      </p:to>
                                    </p:set>
                                    <p:animEffect transition="in" filter="wipe(right)">
                                      <p:cBhvr>
                                        <p:cTn id="265" dur="500"/>
                                        <p:tgtEl>
                                          <p:spTgt spid="62"/>
                                        </p:tgtEl>
                                      </p:cBhvr>
                                    </p:animEffect>
                                  </p:childTnLst>
                                </p:cTn>
                              </p:par>
                            </p:childTnLst>
                          </p:cTn>
                        </p:par>
                      </p:childTnLst>
                    </p:cTn>
                  </p:par>
                  <p:par>
                    <p:cTn id="266" fill="hold">
                      <p:stCondLst>
                        <p:cond delay="indefinite"/>
                      </p:stCondLst>
                      <p:childTnLst>
                        <p:par>
                          <p:cTn id="267" fill="hold">
                            <p:stCondLst>
                              <p:cond delay="0"/>
                            </p:stCondLst>
                            <p:childTnLst>
                              <p:par>
                                <p:cTn id="268" presetID="47" presetClass="entr" presetSubtype="0" fill="hold" nodeType="clickEffect">
                                  <p:stCondLst>
                                    <p:cond delay="0"/>
                                  </p:stCondLst>
                                  <p:childTnLst>
                                    <p:set>
                                      <p:cBhvr>
                                        <p:cTn id="269" dur="1" fill="hold">
                                          <p:stCondLst>
                                            <p:cond delay="0"/>
                                          </p:stCondLst>
                                        </p:cTn>
                                        <p:tgtEl>
                                          <p:spTgt spid="63"/>
                                        </p:tgtEl>
                                        <p:attrNameLst>
                                          <p:attrName>style.visibility</p:attrName>
                                        </p:attrNameLst>
                                      </p:cBhvr>
                                      <p:to>
                                        <p:strVal val="visible"/>
                                      </p:to>
                                    </p:set>
                                    <p:animEffect transition="in" filter="fade">
                                      <p:cBhvr>
                                        <p:cTn id="270" dur="1000"/>
                                        <p:tgtEl>
                                          <p:spTgt spid="63"/>
                                        </p:tgtEl>
                                      </p:cBhvr>
                                    </p:animEffect>
                                    <p:anim calcmode="lin" valueType="num">
                                      <p:cBhvr>
                                        <p:cTn id="271" dur="1000" fill="hold"/>
                                        <p:tgtEl>
                                          <p:spTgt spid="63"/>
                                        </p:tgtEl>
                                        <p:attrNameLst>
                                          <p:attrName>ppt_x</p:attrName>
                                        </p:attrNameLst>
                                      </p:cBhvr>
                                      <p:tavLst>
                                        <p:tav tm="0">
                                          <p:val>
                                            <p:strVal val="#ppt_x"/>
                                          </p:val>
                                        </p:tav>
                                        <p:tav tm="100000">
                                          <p:val>
                                            <p:strVal val="#ppt_x"/>
                                          </p:val>
                                        </p:tav>
                                      </p:tavLst>
                                    </p:anim>
                                    <p:anim calcmode="lin" valueType="num">
                                      <p:cBhvr>
                                        <p:cTn id="272"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16" presetClass="entr" presetSubtype="37" fill="hold" nodeType="clickEffect">
                                  <p:stCondLst>
                                    <p:cond delay="0"/>
                                  </p:stCondLst>
                                  <p:childTnLst>
                                    <p:set>
                                      <p:cBhvr>
                                        <p:cTn id="276" dur="1" fill="hold">
                                          <p:stCondLst>
                                            <p:cond delay="0"/>
                                          </p:stCondLst>
                                        </p:cTn>
                                        <p:tgtEl>
                                          <p:spTgt spid="64"/>
                                        </p:tgtEl>
                                        <p:attrNameLst>
                                          <p:attrName>style.visibility</p:attrName>
                                        </p:attrNameLst>
                                      </p:cBhvr>
                                      <p:to>
                                        <p:strVal val="visible"/>
                                      </p:to>
                                    </p:set>
                                    <p:animEffect transition="in" filter="barn(outVertical)">
                                      <p:cBhvr>
                                        <p:cTn id="277" dur="500"/>
                                        <p:tgtEl>
                                          <p:spTgt spid="64"/>
                                        </p:tgtEl>
                                      </p:cBhvr>
                                    </p:animEffect>
                                  </p:childTnLst>
                                </p:cTn>
                              </p:par>
                            </p:childTnLst>
                          </p:cTn>
                        </p:par>
                      </p:childTnLst>
                    </p:cTn>
                  </p:par>
                  <p:par>
                    <p:cTn id="278" fill="hold">
                      <p:stCondLst>
                        <p:cond delay="indefinite"/>
                      </p:stCondLst>
                      <p:childTnLst>
                        <p:par>
                          <p:cTn id="279" fill="hold">
                            <p:stCondLst>
                              <p:cond delay="0"/>
                            </p:stCondLst>
                            <p:childTnLst>
                              <p:par>
                                <p:cTn id="280" presetID="16" presetClass="entr" presetSubtype="37" fill="hold" nodeType="clickEffect">
                                  <p:stCondLst>
                                    <p:cond delay="0"/>
                                  </p:stCondLst>
                                  <p:childTnLst>
                                    <p:set>
                                      <p:cBhvr>
                                        <p:cTn id="281" dur="1" fill="hold">
                                          <p:stCondLst>
                                            <p:cond delay="0"/>
                                          </p:stCondLst>
                                        </p:cTn>
                                        <p:tgtEl>
                                          <p:spTgt spid="66"/>
                                        </p:tgtEl>
                                        <p:attrNameLst>
                                          <p:attrName>style.visibility</p:attrName>
                                        </p:attrNameLst>
                                      </p:cBhvr>
                                      <p:to>
                                        <p:strVal val="visible"/>
                                      </p:to>
                                    </p:set>
                                    <p:animEffect transition="in" filter="barn(outVertical)">
                                      <p:cBhvr>
                                        <p:cTn id="282" dur="500"/>
                                        <p:tgtEl>
                                          <p:spTgt spid="66"/>
                                        </p:tgtEl>
                                      </p:cBhvr>
                                    </p:animEffect>
                                  </p:childTnLst>
                                </p:cTn>
                              </p:par>
                            </p:childTnLst>
                          </p:cTn>
                        </p:par>
                      </p:childTnLst>
                    </p:cTn>
                  </p:par>
                  <p:par>
                    <p:cTn id="283" fill="hold">
                      <p:stCondLst>
                        <p:cond delay="indefinite"/>
                      </p:stCondLst>
                      <p:childTnLst>
                        <p:par>
                          <p:cTn id="284" fill="hold">
                            <p:stCondLst>
                              <p:cond delay="0"/>
                            </p:stCondLst>
                            <p:childTnLst>
                              <p:par>
                                <p:cTn id="285" presetID="16" presetClass="entr" presetSubtype="37" fill="hold" nodeType="clickEffect">
                                  <p:stCondLst>
                                    <p:cond delay="0"/>
                                  </p:stCondLst>
                                  <p:childTnLst>
                                    <p:set>
                                      <p:cBhvr>
                                        <p:cTn id="286" dur="1" fill="hold">
                                          <p:stCondLst>
                                            <p:cond delay="0"/>
                                          </p:stCondLst>
                                        </p:cTn>
                                        <p:tgtEl>
                                          <p:spTgt spid="68"/>
                                        </p:tgtEl>
                                        <p:attrNameLst>
                                          <p:attrName>style.visibility</p:attrName>
                                        </p:attrNameLst>
                                      </p:cBhvr>
                                      <p:to>
                                        <p:strVal val="visible"/>
                                      </p:to>
                                    </p:set>
                                    <p:animEffect transition="in" filter="barn(outVertical)">
                                      <p:cBhvr>
                                        <p:cTn id="287" dur="500"/>
                                        <p:tgtEl>
                                          <p:spTgt spid="68"/>
                                        </p:tgtEl>
                                      </p:cBhvr>
                                    </p:animEffect>
                                  </p:childTnLst>
                                </p:cTn>
                              </p:par>
                            </p:childTnLst>
                          </p:cTn>
                        </p:par>
                      </p:childTnLst>
                    </p:cTn>
                  </p:par>
                  <p:par>
                    <p:cTn id="288" fill="hold">
                      <p:stCondLst>
                        <p:cond delay="indefinite"/>
                      </p:stCondLst>
                      <p:childTnLst>
                        <p:par>
                          <p:cTn id="289" fill="hold">
                            <p:stCondLst>
                              <p:cond delay="0"/>
                            </p:stCondLst>
                            <p:childTnLst>
                              <p:par>
                                <p:cTn id="290" presetID="16" presetClass="entr" presetSubtype="37" fill="hold" nodeType="clickEffect">
                                  <p:stCondLst>
                                    <p:cond delay="0"/>
                                  </p:stCondLst>
                                  <p:childTnLst>
                                    <p:set>
                                      <p:cBhvr>
                                        <p:cTn id="291" dur="1" fill="hold">
                                          <p:stCondLst>
                                            <p:cond delay="0"/>
                                          </p:stCondLst>
                                        </p:cTn>
                                        <p:tgtEl>
                                          <p:spTgt spid="69"/>
                                        </p:tgtEl>
                                        <p:attrNameLst>
                                          <p:attrName>style.visibility</p:attrName>
                                        </p:attrNameLst>
                                      </p:cBhvr>
                                      <p:to>
                                        <p:strVal val="visible"/>
                                      </p:to>
                                    </p:set>
                                    <p:animEffect transition="in" filter="barn(outVertical)">
                                      <p:cBhvr>
                                        <p:cTn id="292" dur="500"/>
                                        <p:tgtEl>
                                          <p:spTgt spid="69"/>
                                        </p:tgtEl>
                                      </p:cBhvr>
                                    </p:animEffect>
                                  </p:childTnLst>
                                </p:cTn>
                              </p:par>
                            </p:childTnLst>
                          </p:cTn>
                        </p:par>
                      </p:childTnLst>
                    </p:cTn>
                  </p:par>
                  <p:par>
                    <p:cTn id="293" fill="hold">
                      <p:stCondLst>
                        <p:cond delay="indefinite"/>
                      </p:stCondLst>
                      <p:childTnLst>
                        <p:par>
                          <p:cTn id="294" fill="hold">
                            <p:stCondLst>
                              <p:cond delay="0"/>
                            </p:stCondLst>
                            <p:childTnLst>
                              <p:par>
                                <p:cTn id="295" presetID="47" presetClass="entr" presetSubtype="0" fill="hold" nodeType="clickEffect">
                                  <p:stCondLst>
                                    <p:cond delay="0"/>
                                  </p:stCondLst>
                                  <p:childTnLst>
                                    <p:set>
                                      <p:cBhvr>
                                        <p:cTn id="296" dur="1" fill="hold">
                                          <p:stCondLst>
                                            <p:cond delay="0"/>
                                          </p:stCondLst>
                                        </p:cTn>
                                        <p:tgtEl>
                                          <p:spTgt spid="70"/>
                                        </p:tgtEl>
                                        <p:attrNameLst>
                                          <p:attrName>style.visibility</p:attrName>
                                        </p:attrNameLst>
                                      </p:cBhvr>
                                      <p:to>
                                        <p:strVal val="visible"/>
                                      </p:to>
                                    </p:set>
                                    <p:animEffect transition="in" filter="fade">
                                      <p:cBhvr>
                                        <p:cTn id="297" dur="1000"/>
                                        <p:tgtEl>
                                          <p:spTgt spid="70"/>
                                        </p:tgtEl>
                                      </p:cBhvr>
                                    </p:animEffect>
                                    <p:anim calcmode="lin" valueType="num">
                                      <p:cBhvr>
                                        <p:cTn id="298" dur="1000" fill="hold"/>
                                        <p:tgtEl>
                                          <p:spTgt spid="70"/>
                                        </p:tgtEl>
                                        <p:attrNameLst>
                                          <p:attrName>ppt_x</p:attrName>
                                        </p:attrNameLst>
                                      </p:cBhvr>
                                      <p:tavLst>
                                        <p:tav tm="0">
                                          <p:val>
                                            <p:strVal val="#ppt_x"/>
                                          </p:val>
                                        </p:tav>
                                        <p:tav tm="100000">
                                          <p:val>
                                            <p:strVal val="#ppt_x"/>
                                          </p:val>
                                        </p:tav>
                                      </p:tavLst>
                                    </p:anim>
                                    <p:anim calcmode="lin" valueType="num">
                                      <p:cBhvr>
                                        <p:cTn id="299"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300" fill="hold">
                      <p:stCondLst>
                        <p:cond delay="indefinite"/>
                      </p:stCondLst>
                      <p:childTnLst>
                        <p:par>
                          <p:cTn id="301" fill="hold">
                            <p:stCondLst>
                              <p:cond delay="0"/>
                            </p:stCondLst>
                            <p:childTnLst>
                              <p:par>
                                <p:cTn id="302" presetID="31" presetClass="entr" presetSubtype="0" fill="hold" grpId="0" nodeType="clickEffect">
                                  <p:stCondLst>
                                    <p:cond delay="0"/>
                                  </p:stCondLst>
                                  <p:childTnLst>
                                    <p:set>
                                      <p:cBhvr>
                                        <p:cTn id="303" dur="1" fill="hold">
                                          <p:stCondLst>
                                            <p:cond delay="0"/>
                                          </p:stCondLst>
                                        </p:cTn>
                                        <p:tgtEl>
                                          <p:spTgt spid="71"/>
                                        </p:tgtEl>
                                        <p:attrNameLst>
                                          <p:attrName>style.visibility</p:attrName>
                                        </p:attrNameLst>
                                      </p:cBhvr>
                                      <p:to>
                                        <p:strVal val="visible"/>
                                      </p:to>
                                    </p:set>
                                    <p:anim calcmode="lin" valueType="num">
                                      <p:cBhvr>
                                        <p:cTn id="304" dur="750" fill="hold"/>
                                        <p:tgtEl>
                                          <p:spTgt spid="71"/>
                                        </p:tgtEl>
                                        <p:attrNameLst>
                                          <p:attrName>ppt_w</p:attrName>
                                        </p:attrNameLst>
                                      </p:cBhvr>
                                      <p:tavLst>
                                        <p:tav tm="0">
                                          <p:val>
                                            <p:fltVal val="0"/>
                                          </p:val>
                                        </p:tav>
                                        <p:tav tm="100000">
                                          <p:val>
                                            <p:strVal val="#ppt_w"/>
                                          </p:val>
                                        </p:tav>
                                      </p:tavLst>
                                    </p:anim>
                                    <p:anim calcmode="lin" valueType="num">
                                      <p:cBhvr>
                                        <p:cTn id="305" dur="750" fill="hold"/>
                                        <p:tgtEl>
                                          <p:spTgt spid="71"/>
                                        </p:tgtEl>
                                        <p:attrNameLst>
                                          <p:attrName>ppt_h</p:attrName>
                                        </p:attrNameLst>
                                      </p:cBhvr>
                                      <p:tavLst>
                                        <p:tav tm="0">
                                          <p:val>
                                            <p:fltVal val="0"/>
                                          </p:val>
                                        </p:tav>
                                        <p:tav tm="100000">
                                          <p:val>
                                            <p:strVal val="#ppt_h"/>
                                          </p:val>
                                        </p:tav>
                                      </p:tavLst>
                                    </p:anim>
                                    <p:anim calcmode="lin" valueType="num">
                                      <p:cBhvr>
                                        <p:cTn id="306" dur="750" fill="hold"/>
                                        <p:tgtEl>
                                          <p:spTgt spid="71"/>
                                        </p:tgtEl>
                                        <p:attrNameLst>
                                          <p:attrName>style.rotation</p:attrName>
                                        </p:attrNameLst>
                                      </p:cBhvr>
                                      <p:tavLst>
                                        <p:tav tm="0">
                                          <p:val>
                                            <p:fltVal val="90"/>
                                          </p:val>
                                        </p:tav>
                                        <p:tav tm="100000">
                                          <p:val>
                                            <p:fltVal val="0"/>
                                          </p:val>
                                        </p:tav>
                                      </p:tavLst>
                                    </p:anim>
                                    <p:animEffect transition="in" filter="fade">
                                      <p:cBhvr>
                                        <p:cTn id="307" dur="750"/>
                                        <p:tgtEl>
                                          <p:spTgt spid="71"/>
                                        </p:tgtEl>
                                      </p:cBhvr>
                                    </p:animEffect>
                                  </p:childTnLst>
                                </p:cTn>
                              </p:par>
                            </p:childTnLst>
                          </p:cTn>
                        </p:par>
                      </p:childTnLst>
                    </p:cTn>
                  </p:par>
                  <p:par>
                    <p:cTn id="308" fill="hold">
                      <p:stCondLst>
                        <p:cond delay="indefinite"/>
                      </p:stCondLst>
                      <p:childTnLst>
                        <p:par>
                          <p:cTn id="309" fill="hold">
                            <p:stCondLst>
                              <p:cond delay="0"/>
                            </p:stCondLst>
                            <p:childTnLst>
                              <p:par>
                                <p:cTn id="310" presetID="31" presetClass="entr" presetSubtype="0" fill="hold" grpId="0" nodeType="clickEffect">
                                  <p:stCondLst>
                                    <p:cond delay="0"/>
                                  </p:stCondLst>
                                  <p:childTnLst>
                                    <p:set>
                                      <p:cBhvr>
                                        <p:cTn id="311" dur="1" fill="hold">
                                          <p:stCondLst>
                                            <p:cond delay="0"/>
                                          </p:stCondLst>
                                        </p:cTn>
                                        <p:tgtEl>
                                          <p:spTgt spid="72"/>
                                        </p:tgtEl>
                                        <p:attrNameLst>
                                          <p:attrName>style.visibility</p:attrName>
                                        </p:attrNameLst>
                                      </p:cBhvr>
                                      <p:to>
                                        <p:strVal val="visible"/>
                                      </p:to>
                                    </p:set>
                                    <p:anim calcmode="lin" valueType="num">
                                      <p:cBhvr>
                                        <p:cTn id="312" dur="750" fill="hold"/>
                                        <p:tgtEl>
                                          <p:spTgt spid="72"/>
                                        </p:tgtEl>
                                        <p:attrNameLst>
                                          <p:attrName>ppt_w</p:attrName>
                                        </p:attrNameLst>
                                      </p:cBhvr>
                                      <p:tavLst>
                                        <p:tav tm="0">
                                          <p:val>
                                            <p:fltVal val="0"/>
                                          </p:val>
                                        </p:tav>
                                        <p:tav tm="100000">
                                          <p:val>
                                            <p:strVal val="#ppt_w"/>
                                          </p:val>
                                        </p:tav>
                                      </p:tavLst>
                                    </p:anim>
                                    <p:anim calcmode="lin" valueType="num">
                                      <p:cBhvr>
                                        <p:cTn id="313" dur="750" fill="hold"/>
                                        <p:tgtEl>
                                          <p:spTgt spid="72"/>
                                        </p:tgtEl>
                                        <p:attrNameLst>
                                          <p:attrName>ppt_h</p:attrName>
                                        </p:attrNameLst>
                                      </p:cBhvr>
                                      <p:tavLst>
                                        <p:tav tm="0">
                                          <p:val>
                                            <p:fltVal val="0"/>
                                          </p:val>
                                        </p:tav>
                                        <p:tav tm="100000">
                                          <p:val>
                                            <p:strVal val="#ppt_h"/>
                                          </p:val>
                                        </p:tav>
                                      </p:tavLst>
                                    </p:anim>
                                    <p:anim calcmode="lin" valueType="num">
                                      <p:cBhvr>
                                        <p:cTn id="314" dur="750" fill="hold"/>
                                        <p:tgtEl>
                                          <p:spTgt spid="72"/>
                                        </p:tgtEl>
                                        <p:attrNameLst>
                                          <p:attrName>style.rotation</p:attrName>
                                        </p:attrNameLst>
                                      </p:cBhvr>
                                      <p:tavLst>
                                        <p:tav tm="0">
                                          <p:val>
                                            <p:fltVal val="90"/>
                                          </p:val>
                                        </p:tav>
                                        <p:tav tm="100000">
                                          <p:val>
                                            <p:fltVal val="0"/>
                                          </p:val>
                                        </p:tav>
                                      </p:tavLst>
                                    </p:anim>
                                    <p:animEffect transition="in" filter="fade">
                                      <p:cBhvr>
                                        <p:cTn id="315" dur="750"/>
                                        <p:tgtEl>
                                          <p:spTgt spid="72"/>
                                        </p:tgtEl>
                                      </p:cBhvr>
                                    </p:animEffect>
                                  </p:childTnLst>
                                </p:cTn>
                              </p:par>
                            </p:childTnLst>
                          </p:cTn>
                        </p:par>
                      </p:childTnLst>
                    </p:cTn>
                  </p:par>
                  <p:par>
                    <p:cTn id="316" fill="hold">
                      <p:stCondLst>
                        <p:cond delay="indefinite"/>
                      </p:stCondLst>
                      <p:childTnLst>
                        <p:par>
                          <p:cTn id="317" fill="hold">
                            <p:stCondLst>
                              <p:cond delay="0"/>
                            </p:stCondLst>
                            <p:childTnLst>
                              <p:par>
                                <p:cTn id="318" presetID="31" presetClass="entr" presetSubtype="0" fill="hold" grpId="0" nodeType="clickEffect">
                                  <p:stCondLst>
                                    <p:cond delay="0"/>
                                  </p:stCondLst>
                                  <p:childTnLst>
                                    <p:set>
                                      <p:cBhvr>
                                        <p:cTn id="319" dur="1" fill="hold">
                                          <p:stCondLst>
                                            <p:cond delay="0"/>
                                          </p:stCondLst>
                                        </p:cTn>
                                        <p:tgtEl>
                                          <p:spTgt spid="73"/>
                                        </p:tgtEl>
                                        <p:attrNameLst>
                                          <p:attrName>style.visibility</p:attrName>
                                        </p:attrNameLst>
                                      </p:cBhvr>
                                      <p:to>
                                        <p:strVal val="visible"/>
                                      </p:to>
                                    </p:set>
                                    <p:anim calcmode="lin" valueType="num">
                                      <p:cBhvr>
                                        <p:cTn id="320" dur="750" fill="hold"/>
                                        <p:tgtEl>
                                          <p:spTgt spid="73"/>
                                        </p:tgtEl>
                                        <p:attrNameLst>
                                          <p:attrName>ppt_w</p:attrName>
                                        </p:attrNameLst>
                                      </p:cBhvr>
                                      <p:tavLst>
                                        <p:tav tm="0">
                                          <p:val>
                                            <p:fltVal val="0"/>
                                          </p:val>
                                        </p:tav>
                                        <p:tav tm="100000">
                                          <p:val>
                                            <p:strVal val="#ppt_w"/>
                                          </p:val>
                                        </p:tav>
                                      </p:tavLst>
                                    </p:anim>
                                    <p:anim calcmode="lin" valueType="num">
                                      <p:cBhvr>
                                        <p:cTn id="321" dur="750" fill="hold"/>
                                        <p:tgtEl>
                                          <p:spTgt spid="73"/>
                                        </p:tgtEl>
                                        <p:attrNameLst>
                                          <p:attrName>ppt_h</p:attrName>
                                        </p:attrNameLst>
                                      </p:cBhvr>
                                      <p:tavLst>
                                        <p:tav tm="0">
                                          <p:val>
                                            <p:fltVal val="0"/>
                                          </p:val>
                                        </p:tav>
                                        <p:tav tm="100000">
                                          <p:val>
                                            <p:strVal val="#ppt_h"/>
                                          </p:val>
                                        </p:tav>
                                      </p:tavLst>
                                    </p:anim>
                                    <p:anim calcmode="lin" valueType="num">
                                      <p:cBhvr>
                                        <p:cTn id="322" dur="750" fill="hold"/>
                                        <p:tgtEl>
                                          <p:spTgt spid="73"/>
                                        </p:tgtEl>
                                        <p:attrNameLst>
                                          <p:attrName>style.rotation</p:attrName>
                                        </p:attrNameLst>
                                      </p:cBhvr>
                                      <p:tavLst>
                                        <p:tav tm="0">
                                          <p:val>
                                            <p:fltVal val="90"/>
                                          </p:val>
                                        </p:tav>
                                        <p:tav tm="100000">
                                          <p:val>
                                            <p:fltVal val="0"/>
                                          </p:val>
                                        </p:tav>
                                      </p:tavLst>
                                    </p:anim>
                                    <p:animEffect transition="in" filter="fade">
                                      <p:cBhvr>
                                        <p:cTn id="323" dur="75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5" grpId="0" animBg="1"/>
      <p:bldP spid="6" grpId="0" animBg="1"/>
      <p:bldP spid="12" grpId="0" animBg="1"/>
      <p:bldP spid="14" grpId="0" animBg="1"/>
      <p:bldP spid="27" grpId="0" animBg="1"/>
      <p:bldP spid="28" grpId="0" animBg="1"/>
      <p:bldP spid="34" grpId="0" animBg="1"/>
      <p:bldP spid="29" grpId="0" animBg="1"/>
      <p:bldP spid="35" grpId="0" animBg="1"/>
      <p:bldP spid="46" grpId="0" animBg="1"/>
      <p:bldP spid="48" grpId="0" animBg="1"/>
      <p:bldP spid="49" grpId="0" animBg="1"/>
      <p:bldP spid="50" grpId="0" animBg="1"/>
      <p:bldP spid="51" grpId="0" animBg="1"/>
      <p:bldP spid="52" grpId="0" animBg="1"/>
      <p:bldP spid="53" grpId="0" animBg="1"/>
      <p:bldP spid="45" grpId="0" animBg="1"/>
      <p:bldP spid="54" grpId="0" animBg="1"/>
      <p:bldP spid="55" grpId="0" animBg="1"/>
      <p:bldP spid="57" grpId="0" animBg="1"/>
      <p:bldP spid="58" grpId="0" animBg="1"/>
      <p:bldP spid="59" grpId="0" animBg="1"/>
      <p:bldP spid="60" grpId="0" animBg="1"/>
      <p:bldP spid="61" grpId="0" animBg="1"/>
      <p:bldP spid="62" grpId="0" animBg="1"/>
      <p:bldP spid="56" grpId="0" animBg="1"/>
      <p:bldP spid="71" grpId="0" animBg="1"/>
      <p:bldP spid="72" grpId="0" animBg="1"/>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4.6.2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Peroratio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deel</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2</a:t>
            </a:r>
          </a:p>
          <a:p>
            <a:pPr marL="609600" indent="-609600" fontAlgn="base">
              <a:spcAft>
                <a:spcPct val="0"/>
              </a:spcAft>
            </a:pPr>
            <a:r>
              <a:rPr lang="en-US"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64434DED-8115-49AA-B989-6EC2F3C0D21C}"/>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40	</a:t>
            </a:r>
            <a:r>
              <a:rPr lang="nl-NL" sz="2000" dirty="0" err="1">
                <a:latin typeface="Calibri" panose="020F0502020204030204" pitchFamily="34" charset="0"/>
              </a:rPr>
              <a:t>Quae</a:t>
            </a:r>
            <a:r>
              <a:rPr lang="nl-NL" sz="2000" dirty="0">
                <a:latin typeface="Calibri" panose="020F0502020204030204" pitchFamily="34" charset="0"/>
              </a:rPr>
              <a:t> non </a:t>
            </a:r>
            <a:r>
              <a:rPr lang="nl-NL" sz="2000" dirty="0" err="1">
                <a:latin typeface="Calibri" panose="020F0502020204030204" pitchFamily="34" charset="0"/>
              </a:rPr>
              <a:t>modo</a:t>
            </a:r>
            <a:r>
              <a:rPr lang="nl-NL" sz="2000" dirty="0">
                <a:latin typeface="Calibri" panose="020F0502020204030204" pitchFamily="34" charset="0"/>
              </a:rPr>
              <a:t>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habet</a:t>
            </a:r>
            <a:r>
              <a:rPr lang="nl-NL" sz="2000" dirty="0">
                <a:latin typeface="Calibri" panose="020F0502020204030204" pitchFamily="34" charset="0"/>
              </a:rPr>
              <a:t> in se </a:t>
            </a:r>
            <a:r>
              <a:rPr lang="nl-NL" sz="2000" dirty="0" err="1">
                <a:latin typeface="Calibri" panose="020F0502020204030204" pitchFamily="34" charset="0"/>
              </a:rPr>
              <a:t>mali</a:t>
            </a:r>
            <a:r>
              <a:rPr lang="nl-NL" sz="2000" dirty="0">
                <a:latin typeface="Calibri" panose="020F0502020204030204" pitchFamily="34" charset="0"/>
              </a:rPr>
              <a:t> </a:t>
            </a:r>
            <a:r>
              <a:rPr lang="nl-NL" sz="2000" dirty="0" err="1">
                <a:latin typeface="Calibri" panose="020F0502020204030204" pitchFamily="34" charset="0"/>
              </a:rPr>
              <a:t>quod</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41	tot </a:t>
            </a:r>
            <a:r>
              <a:rPr lang="nl-NL" sz="2000" dirty="0" err="1">
                <a:latin typeface="Calibri" panose="020F0502020204030204" pitchFamily="34" charset="0"/>
              </a:rPr>
              <a:t>cives</a:t>
            </a:r>
            <a:r>
              <a:rPr lang="nl-NL" sz="2000" dirty="0">
                <a:latin typeface="Calibri" panose="020F0502020204030204" pitchFamily="34" charset="0"/>
              </a:rPr>
              <a:t> </a:t>
            </a:r>
            <a:r>
              <a:rPr lang="nl-NL" sz="2000" dirty="0" err="1">
                <a:latin typeface="Calibri" panose="020F0502020204030204" pitchFamily="34" charset="0"/>
              </a:rPr>
              <a:t>atrocissime</a:t>
            </a:r>
            <a:r>
              <a:rPr lang="nl-NL" sz="2000" dirty="0">
                <a:latin typeface="Calibri" panose="020F0502020204030204" pitchFamily="34" charset="0"/>
              </a:rPr>
              <a:t> </a:t>
            </a:r>
            <a:r>
              <a:rPr lang="nl-NL" sz="2000" dirty="0" err="1">
                <a:latin typeface="Calibri" panose="020F0502020204030204" pitchFamily="34" charset="0"/>
              </a:rPr>
              <a:t>sustulit</a:t>
            </a:r>
            <a:r>
              <a:rPr lang="nl-NL" sz="2000" dirty="0">
                <a:latin typeface="Calibri" panose="020F0502020204030204" pitchFamily="34" charset="0"/>
              </a:rPr>
              <a:t> </a:t>
            </a:r>
            <a:r>
              <a:rPr lang="nl-NL" sz="2000" dirty="0" err="1">
                <a:latin typeface="Calibri" panose="020F0502020204030204" pitchFamily="34" charset="0"/>
              </a:rPr>
              <a:t>verum</a:t>
            </a:r>
            <a:r>
              <a:rPr lang="nl-NL" sz="2000" dirty="0">
                <a:latin typeface="Calibri" panose="020F0502020204030204" pitchFamily="34" charset="0"/>
              </a:rPr>
              <a:t> </a:t>
            </a:r>
            <a:r>
              <a:rPr lang="nl-NL" sz="2000" dirty="0" err="1">
                <a:latin typeface="Calibri" panose="020F0502020204030204" pitchFamily="34" charset="0"/>
              </a:rPr>
              <a:t>etiam</a:t>
            </a:r>
            <a:r>
              <a:rPr lang="nl-NL" sz="2000" dirty="0">
                <a:latin typeface="Calibri" panose="020F0502020204030204" pitchFamily="34" charset="0"/>
              </a:rPr>
              <a:t> </a:t>
            </a:r>
            <a:r>
              <a:rPr lang="nl-NL" sz="2000" dirty="0" err="1">
                <a:latin typeface="Calibri" panose="020F0502020204030204" pitchFamily="34" charset="0"/>
              </a:rPr>
              <a:t>hominibus</a:t>
            </a:r>
            <a:r>
              <a:rPr lang="nl-NL" sz="2000" dirty="0">
                <a:latin typeface="Calibri" panose="020F0502020204030204" pitchFamily="34" charset="0"/>
              </a:rPr>
              <a:t> </a:t>
            </a:r>
            <a:r>
              <a:rPr lang="nl-NL" sz="2000" dirty="0" err="1">
                <a:latin typeface="Calibri" panose="020F0502020204030204" pitchFamily="34" charset="0"/>
              </a:rPr>
              <a:t>lenissimis</a:t>
            </a:r>
            <a:r>
              <a:rPr lang="nl-NL" sz="2000" dirty="0">
                <a:latin typeface="Calibri" panose="020F0502020204030204" pitchFamily="34" charset="0"/>
              </a:rPr>
              <a:t> </a:t>
            </a:r>
            <a:r>
              <a:rPr lang="nl-NL" sz="2000" dirty="0" err="1">
                <a:latin typeface="Calibri" panose="020F0502020204030204" pitchFamily="34" charset="0"/>
              </a:rPr>
              <a:t>ademit</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42	</a:t>
            </a:r>
            <a:r>
              <a:rPr lang="nl-NL" sz="2000" dirty="0" err="1">
                <a:latin typeface="Calibri" panose="020F0502020204030204" pitchFamily="34" charset="0"/>
              </a:rPr>
              <a:t>misericordiam</a:t>
            </a:r>
            <a:r>
              <a:rPr lang="nl-NL" sz="2000" dirty="0">
                <a:latin typeface="Calibri" panose="020F0502020204030204" pitchFamily="34" charset="0"/>
              </a:rPr>
              <a:t> </a:t>
            </a:r>
            <a:r>
              <a:rPr lang="nl-NL" sz="2000" dirty="0" err="1">
                <a:latin typeface="Calibri" panose="020F0502020204030204" pitchFamily="34" charset="0"/>
              </a:rPr>
              <a:t>consuetudine</a:t>
            </a:r>
            <a:r>
              <a:rPr lang="nl-NL" sz="2000" dirty="0">
                <a:latin typeface="Calibri" panose="020F0502020204030204" pitchFamily="34" charset="0"/>
              </a:rPr>
              <a:t> </a:t>
            </a:r>
            <a:r>
              <a:rPr lang="nl-NL" sz="2000" dirty="0" err="1">
                <a:latin typeface="Calibri" panose="020F0502020204030204" pitchFamily="34" charset="0"/>
              </a:rPr>
              <a:t>incommodorum</a:t>
            </a:r>
            <a:r>
              <a:rPr lang="nl-NL" sz="2000" dirty="0">
                <a:latin typeface="Calibri" panose="020F0502020204030204" pitchFamily="34" charset="0"/>
              </a:rPr>
              <a:t>. Nam cum omnibus </a:t>
            </a:r>
            <a:r>
              <a:rPr lang="nl-NL" sz="2000" dirty="0" err="1">
                <a:latin typeface="Calibri" panose="020F0502020204030204" pitchFamily="34" charset="0"/>
              </a:rPr>
              <a:t>horis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43	</a:t>
            </a:r>
            <a:r>
              <a:rPr lang="nl-NL" sz="2000" dirty="0" err="1">
                <a:latin typeface="Calibri" panose="020F0502020204030204" pitchFamily="34" charset="0"/>
              </a:rPr>
              <a:t>aliquid</a:t>
            </a:r>
            <a:r>
              <a:rPr lang="nl-NL" sz="2000" dirty="0">
                <a:latin typeface="Calibri" panose="020F0502020204030204" pitchFamily="34" charset="0"/>
              </a:rPr>
              <a:t> </a:t>
            </a:r>
            <a:r>
              <a:rPr lang="nl-NL" sz="2000" dirty="0" err="1">
                <a:latin typeface="Calibri" panose="020F0502020204030204" pitchFamily="34" charset="0"/>
              </a:rPr>
              <a:t>atrociter</a:t>
            </a:r>
            <a:r>
              <a:rPr lang="nl-NL" sz="2000" dirty="0">
                <a:latin typeface="Calibri" panose="020F0502020204030204" pitchFamily="34" charset="0"/>
              </a:rPr>
              <a:t> </a:t>
            </a:r>
            <a:r>
              <a:rPr lang="nl-NL" sz="2000" dirty="0" err="1">
                <a:latin typeface="Calibri" panose="020F0502020204030204" pitchFamily="34" charset="0"/>
              </a:rPr>
              <a:t>fieri</a:t>
            </a:r>
            <a:r>
              <a:rPr lang="nl-NL" sz="2000" dirty="0">
                <a:latin typeface="Calibri" panose="020F0502020204030204" pitchFamily="34" charset="0"/>
              </a:rPr>
              <a:t> </a:t>
            </a:r>
            <a:r>
              <a:rPr lang="nl-NL" sz="2000" dirty="0" err="1">
                <a:latin typeface="Calibri" panose="020F0502020204030204" pitchFamily="34" charset="0"/>
              </a:rPr>
              <a:t>videmus</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audimus</a:t>
            </a:r>
            <a:r>
              <a:rPr lang="nl-NL" sz="2000" dirty="0">
                <a:latin typeface="Calibri" panose="020F0502020204030204" pitchFamily="34" charset="0"/>
              </a:rPr>
              <a:t>, </a:t>
            </a:r>
            <a:r>
              <a:rPr lang="nl-NL" sz="2000" dirty="0" err="1">
                <a:latin typeface="Calibri" panose="020F0502020204030204" pitchFamily="34" charset="0"/>
              </a:rPr>
              <a:t>etiam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natura </a:t>
            </a:r>
            <a:r>
              <a:rPr lang="nl-NL" sz="2000" dirty="0" err="1">
                <a:latin typeface="Calibri" panose="020F0502020204030204" pitchFamily="34" charset="0"/>
              </a:rPr>
              <a:t>mitissimi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44	</a:t>
            </a:r>
            <a:r>
              <a:rPr lang="nl-NL" sz="2000" dirty="0" err="1">
                <a:latin typeface="Calibri" panose="020F0502020204030204" pitchFamily="34" charset="0"/>
              </a:rPr>
              <a:t>sumus</a:t>
            </a:r>
            <a:r>
              <a:rPr lang="nl-NL" sz="2000" dirty="0">
                <a:latin typeface="Calibri" panose="020F0502020204030204" pitchFamily="34" charset="0"/>
              </a:rPr>
              <a:t> </a:t>
            </a:r>
            <a:r>
              <a:rPr lang="nl-NL" sz="2000" dirty="0" err="1">
                <a:latin typeface="Calibri" panose="020F0502020204030204" pitchFamily="34" charset="0"/>
              </a:rPr>
              <a:t>assiduitate</a:t>
            </a:r>
            <a:r>
              <a:rPr lang="nl-NL" sz="2000" dirty="0">
                <a:latin typeface="Calibri" panose="020F0502020204030204" pitchFamily="34" charset="0"/>
              </a:rPr>
              <a:t> </a:t>
            </a:r>
            <a:r>
              <a:rPr lang="nl-NL" sz="2000" dirty="0" err="1">
                <a:latin typeface="Calibri" panose="020F0502020204030204" pitchFamily="34" charset="0"/>
              </a:rPr>
              <a:t>molestiarum</a:t>
            </a:r>
            <a:r>
              <a:rPr lang="nl-NL" sz="2000" dirty="0">
                <a:latin typeface="Calibri" panose="020F0502020204030204" pitchFamily="34" charset="0"/>
              </a:rPr>
              <a:t> </a:t>
            </a:r>
            <a:r>
              <a:rPr lang="nl-NL" sz="2000" dirty="0" err="1">
                <a:latin typeface="Calibri" panose="020F0502020204030204" pitchFamily="34" charset="0"/>
              </a:rPr>
              <a:t>sensum</a:t>
            </a:r>
            <a:r>
              <a:rPr lang="nl-NL" sz="2000" dirty="0">
                <a:latin typeface="Calibri" panose="020F0502020204030204" pitchFamily="34" charset="0"/>
              </a:rPr>
              <a:t> </a:t>
            </a:r>
            <a:r>
              <a:rPr lang="nl-NL" sz="2000" dirty="0" err="1">
                <a:latin typeface="Calibri" panose="020F0502020204030204" pitchFamily="34" charset="0"/>
              </a:rPr>
              <a:t>omnem</a:t>
            </a:r>
            <a:r>
              <a:rPr lang="nl-NL" sz="2000" dirty="0">
                <a:latin typeface="Calibri" panose="020F0502020204030204" pitchFamily="34" charset="0"/>
              </a:rPr>
              <a:t> </a:t>
            </a:r>
            <a:r>
              <a:rPr lang="nl-NL" sz="2000" dirty="0" err="1">
                <a:latin typeface="Calibri" panose="020F0502020204030204" pitchFamily="34" charset="0"/>
              </a:rPr>
              <a:t>humanitatis</a:t>
            </a:r>
            <a:r>
              <a:rPr lang="nl-NL" sz="2000" dirty="0">
                <a:latin typeface="Calibri" panose="020F0502020204030204" pitchFamily="34" charset="0"/>
              </a:rPr>
              <a:t> ex </a:t>
            </a:r>
            <a:r>
              <a:rPr lang="nl-NL" sz="2000" dirty="0" err="1">
                <a:latin typeface="Calibri" panose="020F0502020204030204" pitchFamily="34" charset="0"/>
              </a:rPr>
              <a:t>animis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45	</a:t>
            </a:r>
            <a:r>
              <a:rPr lang="nl-NL" sz="2000" dirty="0" err="1">
                <a:latin typeface="Calibri" panose="020F0502020204030204" pitchFamily="34" charset="0"/>
              </a:rPr>
              <a:t>amittimus</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4D7DF4DB-2034-4FAD-B2DA-A7E0EA7B0AD8}"/>
              </a:ext>
            </a:extLst>
          </p:cNvPr>
          <p:cNvCxnSpPr/>
          <p:nvPr/>
        </p:nvCxnSpPr>
        <p:spPr bwMode="auto">
          <a:xfrm>
            <a:off x="5616000" y="286820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698BD517-E535-4753-9361-68039AD8E2EA}"/>
              </a:ext>
            </a:extLst>
          </p:cNvPr>
          <p:cNvCxnSpPr>
            <a:cxnSpLocks/>
          </p:cNvCxnSpPr>
          <p:nvPr/>
        </p:nvCxnSpPr>
        <p:spPr bwMode="auto">
          <a:xfrm>
            <a:off x="2880000" y="1836000"/>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32398E0B-31B9-499C-BD72-82274AA1598C}"/>
              </a:ext>
            </a:extLst>
          </p:cNvPr>
          <p:cNvCxnSpPr>
            <a:cxnSpLocks/>
          </p:cNvCxnSpPr>
          <p:nvPr/>
        </p:nvCxnSpPr>
        <p:spPr bwMode="auto">
          <a:xfrm>
            <a:off x="3061974" y="2587208"/>
            <a:ext cx="72836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5F3EFCC1-EAEB-492C-A980-D43FAC01B24F}"/>
              </a:ext>
            </a:extLst>
          </p:cNvPr>
          <p:cNvCxnSpPr>
            <a:cxnSpLocks/>
          </p:cNvCxnSpPr>
          <p:nvPr/>
        </p:nvCxnSpPr>
        <p:spPr bwMode="auto">
          <a:xfrm>
            <a:off x="7458144" y="2587208"/>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Freeform 24">
            <a:extLst>
              <a:ext uri="{FF2B5EF4-FFF2-40B4-BE49-F238E27FC236}">
                <a16:creationId xmlns:a16="http://schemas.microsoft.com/office/drawing/2014/main" id="{26CCD544-4A09-4A4C-A51A-76754BADE297}"/>
              </a:ext>
            </a:extLst>
          </p:cNvPr>
          <p:cNvSpPr/>
          <p:nvPr/>
        </p:nvSpPr>
        <p:spPr bwMode="auto">
          <a:xfrm>
            <a:off x="4536000" y="144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5" name="Plus 25">
            <a:extLst>
              <a:ext uri="{FF2B5EF4-FFF2-40B4-BE49-F238E27FC236}">
                <a16:creationId xmlns:a16="http://schemas.microsoft.com/office/drawing/2014/main" id="{B68D6D11-224A-48CE-8DF0-53D0ABBBC5BA}"/>
              </a:ext>
            </a:extLst>
          </p:cNvPr>
          <p:cNvSpPr/>
          <p:nvPr/>
        </p:nvSpPr>
        <p:spPr bwMode="auto">
          <a:xfrm>
            <a:off x="4806000" y="1800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6">
            <a:extLst>
              <a:ext uri="{FF2B5EF4-FFF2-40B4-BE49-F238E27FC236}">
                <a16:creationId xmlns:a16="http://schemas.microsoft.com/office/drawing/2014/main" id="{E7627B90-D822-47A1-8EBA-0F213F7C9EB8}"/>
              </a:ext>
            </a:extLst>
          </p:cNvPr>
          <p:cNvSpPr/>
          <p:nvPr/>
        </p:nvSpPr>
        <p:spPr bwMode="auto">
          <a:xfrm flipH="1">
            <a:off x="5391968" y="295820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7" name="Straight Connector 10">
            <a:extLst>
              <a:ext uri="{FF2B5EF4-FFF2-40B4-BE49-F238E27FC236}">
                <a16:creationId xmlns:a16="http://schemas.microsoft.com/office/drawing/2014/main" id="{B24049CC-2B40-430A-ADDE-DB51DA225F5F}"/>
              </a:ext>
            </a:extLst>
          </p:cNvPr>
          <p:cNvCxnSpPr/>
          <p:nvPr/>
        </p:nvCxnSpPr>
        <p:spPr bwMode="auto">
          <a:xfrm>
            <a:off x="3850464" y="2183317"/>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lus 25">
            <a:extLst>
              <a:ext uri="{FF2B5EF4-FFF2-40B4-BE49-F238E27FC236}">
                <a16:creationId xmlns:a16="http://schemas.microsoft.com/office/drawing/2014/main" id="{1D12A548-AB42-4575-B6AB-075398D73BEB}"/>
              </a:ext>
            </a:extLst>
          </p:cNvPr>
          <p:cNvSpPr/>
          <p:nvPr/>
        </p:nvSpPr>
        <p:spPr bwMode="auto">
          <a:xfrm>
            <a:off x="4153761" y="258720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Rounded Rectangle 12">
            <a:extLst>
              <a:ext uri="{FF2B5EF4-FFF2-40B4-BE49-F238E27FC236}">
                <a16:creationId xmlns:a16="http://schemas.microsoft.com/office/drawing/2014/main" id="{FE4A4FE1-1F46-4130-B351-9F4555C566FF}"/>
              </a:ext>
            </a:extLst>
          </p:cNvPr>
          <p:cNvSpPr/>
          <p:nvPr/>
        </p:nvSpPr>
        <p:spPr bwMode="auto">
          <a:xfrm>
            <a:off x="1024448" y="1204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Rounded Rectangle 12">
            <a:extLst>
              <a:ext uri="{FF2B5EF4-FFF2-40B4-BE49-F238E27FC236}">
                <a16:creationId xmlns:a16="http://schemas.microsoft.com/office/drawing/2014/main" id="{C7A9D607-5933-4914-8FA3-4F668A606922}"/>
              </a:ext>
            </a:extLst>
          </p:cNvPr>
          <p:cNvSpPr/>
          <p:nvPr/>
        </p:nvSpPr>
        <p:spPr bwMode="auto">
          <a:xfrm>
            <a:off x="2556000" y="1204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vorm 3">
            <a:extLst>
              <a:ext uri="{FF2B5EF4-FFF2-40B4-BE49-F238E27FC236}">
                <a16:creationId xmlns:a16="http://schemas.microsoft.com/office/drawing/2014/main" id="{0E79C4E8-9FCD-4D65-BB69-C4C4FF72BBD6}"/>
              </a:ext>
            </a:extLst>
          </p:cNvPr>
          <p:cNvSpPr/>
          <p:nvPr/>
        </p:nvSpPr>
        <p:spPr bwMode="auto">
          <a:xfrm>
            <a:off x="2726108" y="1321272"/>
            <a:ext cx="1504060" cy="293883"/>
          </a:xfrm>
          <a:custGeom>
            <a:avLst/>
            <a:gdLst>
              <a:gd name="connsiteX0" fmla="*/ 1504060 w 1504060"/>
              <a:gd name="connsiteY0" fmla="*/ 276792 h 293883"/>
              <a:gd name="connsiteX1" fmla="*/ 982767 w 1504060"/>
              <a:gd name="connsiteY1" fmla="*/ 54601 h 293883"/>
              <a:gd name="connsiteX2" fmla="*/ 640935 w 1504060"/>
              <a:gd name="connsiteY2" fmla="*/ 131513 h 293883"/>
              <a:gd name="connsiteX3" fmla="*/ 299103 w 1504060"/>
              <a:gd name="connsiteY3" fmla="*/ 3326 h 293883"/>
              <a:gd name="connsiteX4" fmla="*/ 0 w 1504060"/>
              <a:gd name="connsiteY4" fmla="*/ 293883 h 29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4060" h="293883">
                <a:moveTo>
                  <a:pt x="1504060" y="276792"/>
                </a:moveTo>
                <a:cubicBezTo>
                  <a:pt x="1315340" y="177803"/>
                  <a:pt x="1126621" y="78814"/>
                  <a:pt x="982767" y="54601"/>
                </a:cubicBezTo>
                <a:cubicBezTo>
                  <a:pt x="838913" y="30388"/>
                  <a:pt x="754879" y="140059"/>
                  <a:pt x="640935" y="131513"/>
                </a:cubicBezTo>
                <a:cubicBezTo>
                  <a:pt x="526991" y="122967"/>
                  <a:pt x="405925" y="-23736"/>
                  <a:pt x="299103" y="3326"/>
                </a:cubicBezTo>
                <a:cubicBezTo>
                  <a:pt x="192281" y="30388"/>
                  <a:pt x="96140" y="162135"/>
                  <a:pt x="0" y="29388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Afgeronde rechthoek 59">
            <a:extLst>
              <a:ext uri="{FF2B5EF4-FFF2-40B4-BE49-F238E27FC236}">
                <a16:creationId xmlns:a16="http://schemas.microsoft.com/office/drawing/2014/main" id="{CBA8A08D-6999-4EE8-95CB-54C278083E32}"/>
              </a:ext>
            </a:extLst>
          </p:cNvPr>
          <p:cNvSpPr/>
          <p:nvPr/>
        </p:nvSpPr>
        <p:spPr bwMode="auto">
          <a:xfrm>
            <a:off x="4352016" y="1219123"/>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Linkeraccolade 22">
            <a:extLst>
              <a:ext uri="{FF2B5EF4-FFF2-40B4-BE49-F238E27FC236}">
                <a16:creationId xmlns:a16="http://schemas.microsoft.com/office/drawing/2014/main" id="{CF060DEF-4268-4A2A-87AF-6D29AD40E4F1}"/>
              </a:ext>
            </a:extLst>
          </p:cNvPr>
          <p:cNvSpPr/>
          <p:nvPr/>
        </p:nvSpPr>
        <p:spPr bwMode="auto">
          <a:xfrm>
            <a:off x="4108370" y="1159499"/>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Linkeraccolade 23">
            <a:extLst>
              <a:ext uri="{FF2B5EF4-FFF2-40B4-BE49-F238E27FC236}">
                <a16:creationId xmlns:a16="http://schemas.microsoft.com/office/drawing/2014/main" id="{086766E5-43BD-4FFE-B853-17C38F06A8AE}"/>
              </a:ext>
            </a:extLst>
          </p:cNvPr>
          <p:cNvSpPr/>
          <p:nvPr/>
        </p:nvSpPr>
        <p:spPr bwMode="auto">
          <a:xfrm flipH="1">
            <a:off x="4581262" y="1165123"/>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Rounded Rectangle 12">
            <a:extLst>
              <a:ext uri="{FF2B5EF4-FFF2-40B4-BE49-F238E27FC236}">
                <a16:creationId xmlns:a16="http://schemas.microsoft.com/office/drawing/2014/main" id="{A5A17C17-6D7F-4676-B348-384774846888}"/>
              </a:ext>
            </a:extLst>
          </p:cNvPr>
          <p:cNvSpPr/>
          <p:nvPr/>
        </p:nvSpPr>
        <p:spPr bwMode="auto">
          <a:xfrm>
            <a:off x="1348448" y="197596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6" name="Rounded Rectangle 12">
            <a:extLst>
              <a:ext uri="{FF2B5EF4-FFF2-40B4-BE49-F238E27FC236}">
                <a16:creationId xmlns:a16="http://schemas.microsoft.com/office/drawing/2014/main" id="{A75FC572-BE3D-4A98-B53F-FD9FC64F4BB8}"/>
              </a:ext>
            </a:extLst>
          </p:cNvPr>
          <p:cNvSpPr/>
          <p:nvPr/>
        </p:nvSpPr>
        <p:spPr bwMode="auto">
          <a:xfrm>
            <a:off x="1501173" y="27474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C6364695-C56C-4DFB-8380-D62320696380}"/>
              </a:ext>
            </a:extLst>
          </p:cNvPr>
          <p:cNvSpPr/>
          <p:nvPr/>
        </p:nvSpPr>
        <p:spPr bwMode="auto">
          <a:xfrm>
            <a:off x="3093720" y="2895589"/>
            <a:ext cx="1722120" cy="220991"/>
          </a:xfrm>
          <a:custGeom>
            <a:avLst/>
            <a:gdLst>
              <a:gd name="connsiteX0" fmla="*/ 1722120 w 1722120"/>
              <a:gd name="connsiteY0" fmla="*/ 213371 h 220991"/>
              <a:gd name="connsiteX1" fmla="*/ 929640 w 1722120"/>
              <a:gd name="connsiteY1" fmla="*/ 11 h 220991"/>
              <a:gd name="connsiteX2" fmla="*/ 0 w 1722120"/>
              <a:gd name="connsiteY2" fmla="*/ 220991 h 220991"/>
            </a:gdLst>
            <a:ahLst/>
            <a:cxnLst>
              <a:cxn ang="0">
                <a:pos x="connsiteX0" y="connsiteY0"/>
              </a:cxn>
              <a:cxn ang="0">
                <a:pos x="connsiteX1" y="connsiteY1"/>
              </a:cxn>
              <a:cxn ang="0">
                <a:pos x="connsiteX2" y="connsiteY2"/>
              </a:cxn>
            </a:cxnLst>
            <a:rect l="l" t="t" r="r" b="b"/>
            <a:pathLst>
              <a:path w="1722120" h="220991">
                <a:moveTo>
                  <a:pt x="1722120" y="213371"/>
                </a:moveTo>
                <a:cubicBezTo>
                  <a:pt x="1469390" y="106056"/>
                  <a:pt x="1216660" y="-1259"/>
                  <a:pt x="929640" y="11"/>
                </a:cubicBezTo>
                <a:cubicBezTo>
                  <a:pt x="642620" y="1281"/>
                  <a:pt x="321310" y="111136"/>
                  <a:pt x="0" y="22099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8" name="Straight Connector 10">
            <a:extLst>
              <a:ext uri="{FF2B5EF4-FFF2-40B4-BE49-F238E27FC236}">
                <a16:creationId xmlns:a16="http://schemas.microsoft.com/office/drawing/2014/main" id="{4DC433AF-E9B6-4DCC-957F-ACC37B459FCB}"/>
              </a:ext>
            </a:extLst>
          </p:cNvPr>
          <p:cNvCxnSpPr/>
          <p:nvPr/>
        </p:nvCxnSpPr>
        <p:spPr bwMode="auto">
          <a:xfrm>
            <a:off x="2046624" y="517271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echte verbindingslijn 29">
            <a:extLst>
              <a:ext uri="{FF2B5EF4-FFF2-40B4-BE49-F238E27FC236}">
                <a16:creationId xmlns:a16="http://schemas.microsoft.com/office/drawing/2014/main" id="{12B48EB5-DFC4-4E2F-8120-443256F1B37F}"/>
              </a:ext>
            </a:extLst>
          </p:cNvPr>
          <p:cNvCxnSpPr>
            <a:cxnSpLocks/>
          </p:cNvCxnSpPr>
          <p:nvPr/>
        </p:nvCxnSpPr>
        <p:spPr bwMode="auto">
          <a:xfrm>
            <a:off x="2628000" y="4090408"/>
            <a:ext cx="36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B4EB483F-E8B1-4A4C-9FE6-C39D7D95A09E}"/>
              </a:ext>
            </a:extLst>
          </p:cNvPr>
          <p:cNvCxnSpPr>
            <a:cxnSpLocks/>
          </p:cNvCxnSpPr>
          <p:nvPr/>
        </p:nvCxnSpPr>
        <p:spPr bwMode="auto">
          <a:xfrm>
            <a:off x="3093720" y="4090408"/>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4BAC1A4A-D7C1-4C52-AE2D-DC7E1FFA1236}"/>
              </a:ext>
            </a:extLst>
          </p:cNvPr>
          <p:cNvCxnSpPr>
            <a:cxnSpLocks/>
          </p:cNvCxnSpPr>
          <p:nvPr/>
        </p:nvCxnSpPr>
        <p:spPr bwMode="auto">
          <a:xfrm>
            <a:off x="4392000" y="4090408"/>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FF5E5FE6-1C42-45CC-B42A-278479667B75}"/>
              </a:ext>
            </a:extLst>
          </p:cNvPr>
          <p:cNvCxnSpPr>
            <a:cxnSpLocks/>
          </p:cNvCxnSpPr>
          <p:nvPr/>
        </p:nvCxnSpPr>
        <p:spPr bwMode="auto">
          <a:xfrm>
            <a:off x="916448" y="4872072"/>
            <a:ext cx="649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0CE1ADDD-BD65-4608-B6FB-7AA5A24ADBBA}"/>
              </a:ext>
            </a:extLst>
          </p:cNvPr>
          <p:cNvCxnSpPr>
            <a:cxnSpLocks/>
          </p:cNvCxnSpPr>
          <p:nvPr/>
        </p:nvCxnSpPr>
        <p:spPr bwMode="auto">
          <a:xfrm>
            <a:off x="876466" y="5616000"/>
            <a:ext cx="108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Freeform 24">
            <a:extLst>
              <a:ext uri="{FF2B5EF4-FFF2-40B4-BE49-F238E27FC236}">
                <a16:creationId xmlns:a16="http://schemas.microsoft.com/office/drawing/2014/main" id="{E6686897-1CF3-443C-98E9-FAC04CBC74B2}"/>
              </a:ext>
            </a:extLst>
          </p:cNvPr>
          <p:cNvSpPr/>
          <p:nvPr/>
        </p:nvSpPr>
        <p:spPr bwMode="auto">
          <a:xfrm>
            <a:off x="6192128" y="296870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Plus 25">
            <a:extLst>
              <a:ext uri="{FF2B5EF4-FFF2-40B4-BE49-F238E27FC236}">
                <a16:creationId xmlns:a16="http://schemas.microsoft.com/office/drawing/2014/main" id="{319726FF-D0D7-4D33-91E4-B300956E625E}"/>
              </a:ext>
            </a:extLst>
          </p:cNvPr>
          <p:cNvSpPr/>
          <p:nvPr/>
        </p:nvSpPr>
        <p:spPr bwMode="auto">
          <a:xfrm>
            <a:off x="6372128" y="332870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26">
            <a:extLst>
              <a:ext uri="{FF2B5EF4-FFF2-40B4-BE49-F238E27FC236}">
                <a16:creationId xmlns:a16="http://schemas.microsoft.com/office/drawing/2014/main" id="{B5DF3B8C-FB52-459A-A9A5-33D4EB695804}"/>
              </a:ext>
            </a:extLst>
          </p:cNvPr>
          <p:cNvSpPr/>
          <p:nvPr/>
        </p:nvSpPr>
        <p:spPr bwMode="auto">
          <a:xfrm flipH="1">
            <a:off x="5148000" y="372210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Freeform 24">
            <a:extLst>
              <a:ext uri="{FF2B5EF4-FFF2-40B4-BE49-F238E27FC236}">
                <a16:creationId xmlns:a16="http://schemas.microsoft.com/office/drawing/2014/main" id="{199C5043-1381-4BDA-AFBE-3204106F1C55}"/>
              </a:ext>
            </a:extLst>
          </p:cNvPr>
          <p:cNvSpPr/>
          <p:nvPr/>
        </p:nvSpPr>
        <p:spPr bwMode="auto">
          <a:xfrm>
            <a:off x="6030000" y="372615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Plus 25">
            <a:extLst>
              <a:ext uri="{FF2B5EF4-FFF2-40B4-BE49-F238E27FC236}">
                <a16:creationId xmlns:a16="http://schemas.microsoft.com/office/drawing/2014/main" id="{138C7087-326B-438F-8687-4CF79E2A7B63}"/>
              </a:ext>
            </a:extLst>
          </p:cNvPr>
          <p:cNvSpPr/>
          <p:nvPr/>
        </p:nvSpPr>
        <p:spPr bwMode="auto">
          <a:xfrm>
            <a:off x="6195072" y="408210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26">
            <a:extLst>
              <a:ext uri="{FF2B5EF4-FFF2-40B4-BE49-F238E27FC236}">
                <a16:creationId xmlns:a16="http://schemas.microsoft.com/office/drawing/2014/main" id="{4594413A-5C0C-41AD-9254-5A6E7EF82DE0}"/>
              </a:ext>
            </a:extLst>
          </p:cNvPr>
          <p:cNvSpPr/>
          <p:nvPr/>
        </p:nvSpPr>
        <p:spPr bwMode="auto">
          <a:xfrm flipH="1">
            <a:off x="1420448" y="4491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45" name="Straight Connector 10">
            <a:extLst>
              <a:ext uri="{FF2B5EF4-FFF2-40B4-BE49-F238E27FC236}">
                <a16:creationId xmlns:a16="http://schemas.microsoft.com/office/drawing/2014/main" id="{BAE053C5-3E53-4137-8F7E-A25CD539F70A}"/>
              </a:ext>
            </a:extLst>
          </p:cNvPr>
          <p:cNvCxnSpPr/>
          <p:nvPr/>
        </p:nvCxnSpPr>
        <p:spPr bwMode="auto">
          <a:xfrm>
            <a:off x="3957255" y="3719148"/>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Plus 25">
            <a:extLst>
              <a:ext uri="{FF2B5EF4-FFF2-40B4-BE49-F238E27FC236}">
                <a16:creationId xmlns:a16="http://schemas.microsoft.com/office/drawing/2014/main" id="{85288540-630A-4E6A-8603-D7BFAC67EDE6}"/>
              </a:ext>
            </a:extLst>
          </p:cNvPr>
          <p:cNvSpPr/>
          <p:nvPr/>
        </p:nvSpPr>
        <p:spPr bwMode="auto">
          <a:xfrm>
            <a:off x="4108370" y="4074999"/>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Vrije vorm: vorm 37">
            <a:extLst>
              <a:ext uri="{FF2B5EF4-FFF2-40B4-BE49-F238E27FC236}">
                <a16:creationId xmlns:a16="http://schemas.microsoft.com/office/drawing/2014/main" id="{5EFDD3AB-5A90-46AC-A596-478459E290D1}"/>
              </a:ext>
            </a:extLst>
          </p:cNvPr>
          <p:cNvSpPr/>
          <p:nvPr/>
        </p:nvSpPr>
        <p:spPr bwMode="auto">
          <a:xfrm>
            <a:off x="7155809" y="2869024"/>
            <a:ext cx="897622" cy="260070"/>
          </a:xfrm>
          <a:custGeom>
            <a:avLst/>
            <a:gdLst>
              <a:gd name="connsiteX0" fmla="*/ 0 w 897622"/>
              <a:gd name="connsiteY0" fmla="*/ 251681 h 260070"/>
              <a:gd name="connsiteX1" fmla="*/ 469784 w 897622"/>
              <a:gd name="connsiteY1" fmla="*/ 11 h 260070"/>
              <a:gd name="connsiteX2" fmla="*/ 897622 w 897622"/>
              <a:gd name="connsiteY2" fmla="*/ 260070 h 260070"/>
            </a:gdLst>
            <a:ahLst/>
            <a:cxnLst>
              <a:cxn ang="0">
                <a:pos x="connsiteX0" y="connsiteY0"/>
              </a:cxn>
              <a:cxn ang="0">
                <a:pos x="connsiteX1" y="connsiteY1"/>
              </a:cxn>
              <a:cxn ang="0">
                <a:pos x="connsiteX2" y="connsiteY2"/>
              </a:cxn>
            </a:cxnLst>
            <a:rect l="l" t="t" r="r" b="b"/>
            <a:pathLst>
              <a:path w="897622" h="260070">
                <a:moveTo>
                  <a:pt x="0" y="251681"/>
                </a:moveTo>
                <a:cubicBezTo>
                  <a:pt x="160090" y="125147"/>
                  <a:pt x="320180" y="-1387"/>
                  <a:pt x="469784" y="11"/>
                </a:cubicBezTo>
                <a:cubicBezTo>
                  <a:pt x="619388" y="1409"/>
                  <a:pt x="758505" y="130739"/>
                  <a:pt x="897622" y="26007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8" name="Rounded Rectangle 12">
            <a:extLst>
              <a:ext uri="{FF2B5EF4-FFF2-40B4-BE49-F238E27FC236}">
                <a16:creationId xmlns:a16="http://schemas.microsoft.com/office/drawing/2014/main" id="{B3E7BACA-EADC-4133-92CC-A46C205677FC}"/>
              </a:ext>
            </a:extLst>
          </p:cNvPr>
          <p:cNvSpPr/>
          <p:nvPr/>
        </p:nvSpPr>
        <p:spPr bwMode="auto">
          <a:xfrm>
            <a:off x="2646000" y="3492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9" name="Rounded Rectangle 12">
            <a:extLst>
              <a:ext uri="{FF2B5EF4-FFF2-40B4-BE49-F238E27FC236}">
                <a16:creationId xmlns:a16="http://schemas.microsoft.com/office/drawing/2014/main" id="{24BB9F05-EF53-4EF5-9DFB-7C215A21E70E}"/>
              </a:ext>
            </a:extLst>
          </p:cNvPr>
          <p:cNvSpPr/>
          <p:nvPr/>
        </p:nvSpPr>
        <p:spPr bwMode="auto">
          <a:xfrm>
            <a:off x="1105161" y="3492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0" name="Rounded Rectangle 12">
            <a:extLst>
              <a:ext uri="{FF2B5EF4-FFF2-40B4-BE49-F238E27FC236}">
                <a16:creationId xmlns:a16="http://schemas.microsoft.com/office/drawing/2014/main" id="{80A9122C-3A64-4001-B476-3D56DDD85AE9}"/>
              </a:ext>
            </a:extLst>
          </p:cNvPr>
          <p:cNvSpPr/>
          <p:nvPr/>
        </p:nvSpPr>
        <p:spPr bwMode="auto">
          <a:xfrm>
            <a:off x="5804160" y="3492000"/>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Rounded Rectangle 12">
            <a:extLst>
              <a:ext uri="{FF2B5EF4-FFF2-40B4-BE49-F238E27FC236}">
                <a16:creationId xmlns:a16="http://schemas.microsoft.com/office/drawing/2014/main" id="{D8541F0E-2D87-4086-9C17-FA590A4131D0}"/>
              </a:ext>
            </a:extLst>
          </p:cNvPr>
          <p:cNvSpPr/>
          <p:nvPr/>
        </p:nvSpPr>
        <p:spPr bwMode="auto">
          <a:xfrm>
            <a:off x="6188987" y="3492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Rounded Rectangle 12">
            <a:extLst>
              <a:ext uri="{FF2B5EF4-FFF2-40B4-BE49-F238E27FC236}">
                <a16:creationId xmlns:a16="http://schemas.microsoft.com/office/drawing/2014/main" id="{F939B36F-CA3E-4FAB-BAE2-EB1D10A9F572}"/>
              </a:ext>
            </a:extLst>
          </p:cNvPr>
          <p:cNvSpPr/>
          <p:nvPr/>
        </p:nvSpPr>
        <p:spPr bwMode="auto">
          <a:xfrm>
            <a:off x="7442620" y="3492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Vrije vorm: vorm 52">
            <a:extLst>
              <a:ext uri="{FF2B5EF4-FFF2-40B4-BE49-F238E27FC236}">
                <a16:creationId xmlns:a16="http://schemas.microsoft.com/office/drawing/2014/main" id="{1E76669F-3BF7-4686-9F81-326A9E6413FA}"/>
              </a:ext>
            </a:extLst>
          </p:cNvPr>
          <p:cNvSpPr/>
          <p:nvPr/>
        </p:nvSpPr>
        <p:spPr bwMode="auto">
          <a:xfrm>
            <a:off x="2080260" y="4396740"/>
            <a:ext cx="1440180" cy="243840"/>
          </a:xfrm>
          <a:custGeom>
            <a:avLst/>
            <a:gdLst>
              <a:gd name="connsiteX0" fmla="*/ 1440180 w 1440180"/>
              <a:gd name="connsiteY0" fmla="*/ 243840 h 243840"/>
              <a:gd name="connsiteX1" fmla="*/ 838200 w 1440180"/>
              <a:gd name="connsiteY1" fmla="*/ 0 h 243840"/>
              <a:gd name="connsiteX2" fmla="*/ 0 w 1440180"/>
              <a:gd name="connsiteY2" fmla="*/ 243840 h 243840"/>
            </a:gdLst>
            <a:ahLst/>
            <a:cxnLst>
              <a:cxn ang="0">
                <a:pos x="connsiteX0" y="connsiteY0"/>
              </a:cxn>
              <a:cxn ang="0">
                <a:pos x="connsiteX1" y="connsiteY1"/>
              </a:cxn>
              <a:cxn ang="0">
                <a:pos x="connsiteX2" y="connsiteY2"/>
              </a:cxn>
            </a:cxnLst>
            <a:rect l="l" t="t" r="r" b="b"/>
            <a:pathLst>
              <a:path w="1440180" h="243840">
                <a:moveTo>
                  <a:pt x="1440180" y="243840"/>
                </a:moveTo>
                <a:cubicBezTo>
                  <a:pt x="1259205" y="121920"/>
                  <a:pt x="1078230" y="0"/>
                  <a:pt x="838200" y="0"/>
                </a:cubicBezTo>
                <a:cubicBezTo>
                  <a:pt x="598170" y="0"/>
                  <a:pt x="299085" y="121920"/>
                  <a:pt x="0" y="24384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Rounded Rectangle 12">
            <a:extLst>
              <a:ext uri="{FF2B5EF4-FFF2-40B4-BE49-F238E27FC236}">
                <a16:creationId xmlns:a16="http://schemas.microsoft.com/office/drawing/2014/main" id="{96C146A5-8F17-4B79-8B15-A9DB169D386C}"/>
              </a:ext>
            </a:extLst>
          </p:cNvPr>
          <p:cNvSpPr/>
          <p:nvPr/>
        </p:nvSpPr>
        <p:spPr bwMode="auto">
          <a:xfrm>
            <a:off x="4405609" y="426207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Vrije vorm: vorm 54">
            <a:extLst>
              <a:ext uri="{FF2B5EF4-FFF2-40B4-BE49-F238E27FC236}">
                <a16:creationId xmlns:a16="http://schemas.microsoft.com/office/drawing/2014/main" id="{68EC1202-0038-4D47-BF3B-7ED0472999AD}"/>
              </a:ext>
            </a:extLst>
          </p:cNvPr>
          <p:cNvSpPr/>
          <p:nvPr/>
        </p:nvSpPr>
        <p:spPr bwMode="auto">
          <a:xfrm>
            <a:off x="4503420" y="4396525"/>
            <a:ext cx="2049780" cy="236435"/>
          </a:xfrm>
          <a:custGeom>
            <a:avLst/>
            <a:gdLst>
              <a:gd name="connsiteX0" fmla="*/ 2049780 w 2049780"/>
              <a:gd name="connsiteY0" fmla="*/ 198335 h 236435"/>
              <a:gd name="connsiteX1" fmla="*/ 1668780 w 2049780"/>
              <a:gd name="connsiteY1" fmla="*/ 7835 h 236435"/>
              <a:gd name="connsiteX2" fmla="*/ 1150620 w 2049780"/>
              <a:gd name="connsiteY2" fmla="*/ 190715 h 236435"/>
              <a:gd name="connsiteX3" fmla="*/ 563880 w 2049780"/>
              <a:gd name="connsiteY3" fmla="*/ 215 h 236435"/>
              <a:gd name="connsiteX4" fmla="*/ 0 w 2049780"/>
              <a:gd name="connsiteY4" fmla="*/ 236435 h 236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9780" h="236435">
                <a:moveTo>
                  <a:pt x="2049780" y="198335"/>
                </a:moveTo>
                <a:cubicBezTo>
                  <a:pt x="1934210" y="103720"/>
                  <a:pt x="1818640" y="9105"/>
                  <a:pt x="1668780" y="7835"/>
                </a:cubicBezTo>
                <a:cubicBezTo>
                  <a:pt x="1518920" y="6565"/>
                  <a:pt x="1334770" y="191985"/>
                  <a:pt x="1150620" y="190715"/>
                </a:cubicBezTo>
                <a:cubicBezTo>
                  <a:pt x="966470" y="189445"/>
                  <a:pt x="755650" y="-7405"/>
                  <a:pt x="563880" y="215"/>
                </a:cubicBezTo>
                <a:cubicBezTo>
                  <a:pt x="372110" y="7835"/>
                  <a:pt x="186055" y="122135"/>
                  <a:pt x="0" y="23643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931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35"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style.rotation</p:attrName>
                                        </p:attrNameLst>
                                      </p:cBhvr>
                                      <p:tavLst>
                                        <p:tav tm="0">
                                          <p:val>
                                            <p:fltVal val="720"/>
                                          </p:val>
                                        </p:tav>
                                        <p:tav tm="100000">
                                          <p:val>
                                            <p:fltVal val="0"/>
                                          </p:val>
                                        </p:tav>
                                      </p:tavLst>
                                    </p:anim>
                                    <p:anim calcmode="lin" valueType="num">
                                      <p:cBhvr>
                                        <p:cTn id="34" dur="1000" fill="hold"/>
                                        <p:tgtEl>
                                          <p:spTgt spid="15"/>
                                        </p:tgtEl>
                                        <p:attrNameLst>
                                          <p:attrName>ppt_h</p:attrName>
                                        </p:attrNameLst>
                                      </p:cBhvr>
                                      <p:tavLst>
                                        <p:tav tm="0">
                                          <p:val>
                                            <p:fltVal val="0"/>
                                          </p:val>
                                        </p:tav>
                                        <p:tav tm="100000">
                                          <p:val>
                                            <p:strVal val="#ppt_h"/>
                                          </p:val>
                                        </p:tav>
                                      </p:tavLst>
                                    </p:anim>
                                    <p:anim calcmode="lin" valueType="num">
                                      <p:cBhvr>
                                        <p:cTn id="35" dur="1000" fill="hold"/>
                                        <p:tgtEl>
                                          <p:spTgt spid="15"/>
                                        </p:tgtEl>
                                        <p:attrNameLst>
                                          <p:attrName>ppt_w</p:attrName>
                                        </p:attrNameLst>
                                      </p:cBhvr>
                                      <p:tavLst>
                                        <p:tav tm="0">
                                          <p:val>
                                            <p:fltVal val="0"/>
                                          </p:val>
                                        </p:tav>
                                        <p:tav tm="100000">
                                          <p:val>
                                            <p:strVal val="#ppt_w"/>
                                          </p:val>
                                        </p:tav>
                                      </p:tavLst>
                                    </p:anim>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style.rotation</p:attrName>
                                        </p:attrNameLst>
                                      </p:cBhvr>
                                      <p:tavLst>
                                        <p:tav tm="0">
                                          <p:val>
                                            <p:fltVal val="720"/>
                                          </p:val>
                                        </p:tav>
                                        <p:tav tm="100000">
                                          <p:val>
                                            <p:fltVal val="0"/>
                                          </p:val>
                                        </p:tav>
                                      </p:tavLst>
                                    </p:anim>
                                    <p:anim calcmode="lin" valueType="num">
                                      <p:cBhvr>
                                        <p:cTn id="51" dur="1000" fill="hold"/>
                                        <p:tgtEl>
                                          <p:spTgt spid="18"/>
                                        </p:tgtEl>
                                        <p:attrNameLst>
                                          <p:attrName>ppt_h</p:attrName>
                                        </p:attrNameLst>
                                      </p:cBhvr>
                                      <p:tavLst>
                                        <p:tav tm="0">
                                          <p:val>
                                            <p:fltVal val="0"/>
                                          </p:val>
                                        </p:tav>
                                        <p:tav tm="100000">
                                          <p:val>
                                            <p:strVal val="#ppt_h"/>
                                          </p:val>
                                        </p:tav>
                                      </p:tavLst>
                                    </p:anim>
                                    <p:anim calcmode="lin" valueType="num">
                                      <p:cBhvr>
                                        <p:cTn id="52" dur="1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750" fill="hold"/>
                                        <p:tgtEl>
                                          <p:spTgt spid="19"/>
                                        </p:tgtEl>
                                        <p:attrNameLst>
                                          <p:attrName>ppt_w</p:attrName>
                                        </p:attrNameLst>
                                      </p:cBhvr>
                                      <p:tavLst>
                                        <p:tav tm="0">
                                          <p:val>
                                            <p:fltVal val="0"/>
                                          </p:val>
                                        </p:tav>
                                        <p:tav tm="100000">
                                          <p:val>
                                            <p:strVal val="#ppt_w"/>
                                          </p:val>
                                        </p:tav>
                                      </p:tavLst>
                                    </p:anim>
                                    <p:anim calcmode="lin" valueType="num">
                                      <p:cBhvr>
                                        <p:cTn id="58" dur="750" fill="hold"/>
                                        <p:tgtEl>
                                          <p:spTgt spid="19"/>
                                        </p:tgtEl>
                                        <p:attrNameLst>
                                          <p:attrName>ppt_h</p:attrName>
                                        </p:attrNameLst>
                                      </p:cBhvr>
                                      <p:tavLst>
                                        <p:tav tm="0">
                                          <p:val>
                                            <p:fltVal val="0"/>
                                          </p:val>
                                        </p:tav>
                                        <p:tav tm="100000">
                                          <p:val>
                                            <p:strVal val="#ppt_h"/>
                                          </p:val>
                                        </p:tav>
                                      </p:tavLst>
                                    </p:anim>
                                    <p:anim calcmode="lin" valueType="num">
                                      <p:cBhvr>
                                        <p:cTn id="59" dur="750" fill="hold"/>
                                        <p:tgtEl>
                                          <p:spTgt spid="19"/>
                                        </p:tgtEl>
                                        <p:attrNameLst>
                                          <p:attrName>style.rotation</p:attrName>
                                        </p:attrNameLst>
                                      </p:cBhvr>
                                      <p:tavLst>
                                        <p:tav tm="0">
                                          <p:val>
                                            <p:fltVal val="90"/>
                                          </p:val>
                                        </p:tav>
                                        <p:tav tm="100000">
                                          <p:val>
                                            <p:fltVal val="0"/>
                                          </p:val>
                                        </p:tav>
                                      </p:tavLst>
                                    </p:anim>
                                    <p:animEffect transition="in" filter="fade">
                                      <p:cBhvr>
                                        <p:cTn id="60" dur="75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p:cTn id="65" dur="750" fill="hold"/>
                                        <p:tgtEl>
                                          <p:spTgt spid="20"/>
                                        </p:tgtEl>
                                        <p:attrNameLst>
                                          <p:attrName>ppt_w</p:attrName>
                                        </p:attrNameLst>
                                      </p:cBhvr>
                                      <p:tavLst>
                                        <p:tav tm="0">
                                          <p:val>
                                            <p:fltVal val="0"/>
                                          </p:val>
                                        </p:tav>
                                        <p:tav tm="100000">
                                          <p:val>
                                            <p:strVal val="#ppt_w"/>
                                          </p:val>
                                        </p:tav>
                                      </p:tavLst>
                                    </p:anim>
                                    <p:anim calcmode="lin" valueType="num">
                                      <p:cBhvr>
                                        <p:cTn id="66" dur="750" fill="hold"/>
                                        <p:tgtEl>
                                          <p:spTgt spid="20"/>
                                        </p:tgtEl>
                                        <p:attrNameLst>
                                          <p:attrName>ppt_h</p:attrName>
                                        </p:attrNameLst>
                                      </p:cBhvr>
                                      <p:tavLst>
                                        <p:tav tm="0">
                                          <p:val>
                                            <p:fltVal val="0"/>
                                          </p:val>
                                        </p:tav>
                                        <p:tav tm="100000">
                                          <p:val>
                                            <p:strVal val="#ppt_h"/>
                                          </p:val>
                                        </p:tav>
                                      </p:tavLst>
                                    </p:anim>
                                    <p:anim calcmode="lin" valueType="num">
                                      <p:cBhvr>
                                        <p:cTn id="67" dur="750" fill="hold"/>
                                        <p:tgtEl>
                                          <p:spTgt spid="20"/>
                                        </p:tgtEl>
                                        <p:attrNameLst>
                                          <p:attrName>style.rotation</p:attrName>
                                        </p:attrNameLst>
                                      </p:cBhvr>
                                      <p:tavLst>
                                        <p:tav tm="0">
                                          <p:val>
                                            <p:fltVal val="90"/>
                                          </p:val>
                                        </p:tav>
                                        <p:tav tm="100000">
                                          <p:val>
                                            <p:fltVal val="0"/>
                                          </p:val>
                                        </p:tav>
                                      </p:tavLst>
                                    </p:anim>
                                    <p:animEffect transition="in" filter="fade">
                                      <p:cBhvr>
                                        <p:cTn id="68" dur="75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wipe(right)">
                                      <p:cBhvr>
                                        <p:cTn id="73" dur="500"/>
                                        <p:tgtEl>
                                          <p:spTgt spid="4"/>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750" fill="hold"/>
                                        <p:tgtEl>
                                          <p:spTgt spid="22"/>
                                        </p:tgtEl>
                                        <p:attrNameLst>
                                          <p:attrName>ppt_w</p:attrName>
                                        </p:attrNameLst>
                                      </p:cBhvr>
                                      <p:tavLst>
                                        <p:tav tm="0">
                                          <p:val>
                                            <p:fltVal val="0"/>
                                          </p:val>
                                        </p:tav>
                                        <p:tav tm="100000">
                                          <p:val>
                                            <p:strVal val="#ppt_w"/>
                                          </p:val>
                                        </p:tav>
                                      </p:tavLst>
                                    </p:anim>
                                    <p:anim calcmode="lin" valueType="num">
                                      <p:cBhvr>
                                        <p:cTn id="79" dur="750" fill="hold"/>
                                        <p:tgtEl>
                                          <p:spTgt spid="22"/>
                                        </p:tgtEl>
                                        <p:attrNameLst>
                                          <p:attrName>ppt_h</p:attrName>
                                        </p:attrNameLst>
                                      </p:cBhvr>
                                      <p:tavLst>
                                        <p:tav tm="0">
                                          <p:val>
                                            <p:fltVal val="0"/>
                                          </p:val>
                                        </p:tav>
                                        <p:tav tm="100000">
                                          <p:val>
                                            <p:strVal val="#ppt_h"/>
                                          </p:val>
                                        </p:tav>
                                      </p:tavLst>
                                    </p:anim>
                                    <p:anim calcmode="lin" valueType="num">
                                      <p:cBhvr>
                                        <p:cTn id="80" dur="750" fill="hold"/>
                                        <p:tgtEl>
                                          <p:spTgt spid="22"/>
                                        </p:tgtEl>
                                        <p:attrNameLst>
                                          <p:attrName>style.rotation</p:attrName>
                                        </p:attrNameLst>
                                      </p:cBhvr>
                                      <p:tavLst>
                                        <p:tav tm="0">
                                          <p:val>
                                            <p:fltVal val="90"/>
                                          </p:val>
                                        </p:tav>
                                        <p:tav tm="100000">
                                          <p:val>
                                            <p:fltVal val="0"/>
                                          </p:val>
                                        </p:tav>
                                      </p:tavLst>
                                    </p:anim>
                                    <p:animEffect transition="in" filter="fade">
                                      <p:cBhvr>
                                        <p:cTn id="81" dur="750"/>
                                        <p:tgtEl>
                                          <p:spTgt spid="22"/>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inVertical)">
                                      <p:cBhvr>
                                        <p:cTn id="84" dur="500"/>
                                        <p:tgtEl>
                                          <p:spTgt spid="24"/>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barn(inVertical)">
                                      <p:cBhvr>
                                        <p:cTn id="87" dur="5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 calcmode="lin" valueType="num">
                                      <p:cBhvr>
                                        <p:cTn id="92" dur="750" fill="hold"/>
                                        <p:tgtEl>
                                          <p:spTgt spid="25"/>
                                        </p:tgtEl>
                                        <p:attrNameLst>
                                          <p:attrName>ppt_w</p:attrName>
                                        </p:attrNameLst>
                                      </p:cBhvr>
                                      <p:tavLst>
                                        <p:tav tm="0">
                                          <p:val>
                                            <p:fltVal val="0"/>
                                          </p:val>
                                        </p:tav>
                                        <p:tav tm="100000">
                                          <p:val>
                                            <p:strVal val="#ppt_w"/>
                                          </p:val>
                                        </p:tav>
                                      </p:tavLst>
                                    </p:anim>
                                    <p:anim calcmode="lin" valueType="num">
                                      <p:cBhvr>
                                        <p:cTn id="93" dur="750" fill="hold"/>
                                        <p:tgtEl>
                                          <p:spTgt spid="25"/>
                                        </p:tgtEl>
                                        <p:attrNameLst>
                                          <p:attrName>ppt_h</p:attrName>
                                        </p:attrNameLst>
                                      </p:cBhvr>
                                      <p:tavLst>
                                        <p:tav tm="0">
                                          <p:val>
                                            <p:fltVal val="0"/>
                                          </p:val>
                                        </p:tav>
                                        <p:tav tm="100000">
                                          <p:val>
                                            <p:strVal val="#ppt_h"/>
                                          </p:val>
                                        </p:tav>
                                      </p:tavLst>
                                    </p:anim>
                                    <p:anim calcmode="lin" valueType="num">
                                      <p:cBhvr>
                                        <p:cTn id="94" dur="750" fill="hold"/>
                                        <p:tgtEl>
                                          <p:spTgt spid="25"/>
                                        </p:tgtEl>
                                        <p:attrNameLst>
                                          <p:attrName>style.rotation</p:attrName>
                                        </p:attrNameLst>
                                      </p:cBhvr>
                                      <p:tavLst>
                                        <p:tav tm="0">
                                          <p:val>
                                            <p:fltVal val="90"/>
                                          </p:val>
                                        </p:tav>
                                        <p:tav tm="100000">
                                          <p:val>
                                            <p:fltVal val="0"/>
                                          </p:val>
                                        </p:tav>
                                      </p:tavLst>
                                    </p:anim>
                                    <p:animEffect transition="in" filter="fade">
                                      <p:cBhvr>
                                        <p:cTn id="95" dur="750"/>
                                        <p:tgtEl>
                                          <p:spTgt spid="25"/>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26"/>
                                        </p:tgtEl>
                                        <p:attrNameLst>
                                          <p:attrName>style.visibility</p:attrName>
                                        </p:attrNameLst>
                                      </p:cBhvr>
                                      <p:to>
                                        <p:strVal val="visible"/>
                                      </p:to>
                                    </p:set>
                                    <p:anim calcmode="lin" valueType="num">
                                      <p:cBhvr>
                                        <p:cTn id="100" dur="750" fill="hold"/>
                                        <p:tgtEl>
                                          <p:spTgt spid="26"/>
                                        </p:tgtEl>
                                        <p:attrNameLst>
                                          <p:attrName>ppt_w</p:attrName>
                                        </p:attrNameLst>
                                      </p:cBhvr>
                                      <p:tavLst>
                                        <p:tav tm="0">
                                          <p:val>
                                            <p:fltVal val="0"/>
                                          </p:val>
                                        </p:tav>
                                        <p:tav tm="100000">
                                          <p:val>
                                            <p:strVal val="#ppt_w"/>
                                          </p:val>
                                        </p:tav>
                                      </p:tavLst>
                                    </p:anim>
                                    <p:anim calcmode="lin" valueType="num">
                                      <p:cBhvr>
                                        <p:cTn id="101" dur="750" fill="hold"/>
                                        <p:tgtEl>
                                          <p:spTgt spid="26"/>
                                        </p:tgtEl>
                                        <p:attrNameLst>
                                          <p:attrName>ppt_h</p:attrName>
                                        </p:attrNameLst>
                                      </p:cBhvr>
                                      <p:tavLst>
                                        <p:tav tm="0">
                                          <p:val>
                                            <p:fltVal val="0"/>
                                          </p:val>
                                        </p:tav>
                                        <p:tav tm="100000">
                                          <p:val>
                                            <p:strVal val="#ppt_h"/>
                                          </p:val>
                                        </p:tav>
                                      </p:tavLst>
                                    </p:anim>
                                    <p:anim calcmode="lin" valueType="num">
                                      <p:cBhvr>
                                        <p:cTn id="102" dur="750" fill="hold"/>
                                        <p:tgtEl>
                                          <p:spTgt spid="26"/>
                                        </p:tgtEl>
                                        <p:attrNameLst>
                                          <p:attrName>style.rotation</p:attrName>
                                        </p:attrNameLst>
                                      </p:cBhvr>
                                      <p:tavLst>
                                        <p:tav tm="0">
                                          <p:val>
                                            <p:fltVal val="90"/>
                                          </p:val>
                                        </p:tav>
                                        <p:tav tm="100000">
                                          <p:val>
                                            <p:fltVal val="0"/>
                                          </p:val>
                                        </p:tav>
                                      </p:tavLst>
                                    </p:anim>
                                    <p:animEffect transition="in" filter="fade">
                                      <p:cBhvr>
                                        <p:cTn id="103" dur="750"/>
                                        <p:tgtEl>
                                          <p:spTgt spid="26"/>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grpId="0" nodeType="clickEffect">
                                  <p:stCondLst>
                                    <p:cond delay="0"/>
                                  </p:stCondLst>
                                  <p:childTnLst>
                                    <p:set>
                                      <p:cBhvr>
                                        <p:cTn id="107" dur="1" fill="hold">
                                          <p:stCondLst>
                                            <p:cond delay="0"/>
                                          </p:stCondLst>
                                        </p:cTn>
                                        <p:tgtEl>
                                          <p:spTgt spid="5"/>
                                        </p:tgtEl>
                                        <p:attrNameLst>
                                          <p:attrName>style.visibility</p:attrName>
                                        </p:attrNameLst>
                                      </p:cBhvr>
                                      <p:to>
                                        <p:strVal val="visible"/>
                                      </p:to>
                                    </p:set>
                                    <p:animEffect transition="in" filter="wipe(right)">
                                      <p:cBhvr>
                                        <p:cTn id="108" dur="500"/>
                                        <p:tgtEl>
                                          <p:spTgt spid="5"/>
                                        </p:tgtEl>
                                      </p:cBhvr>
                                    </p:animEffect>
                                  </p:childTnLst>
                                </p:cTn>
                              </p:par>
                            </p:childTnLst>
                          </p:cTn>
                        </p:par>
                      </p:childTnLst>
                    </p:cTn>
                  </p:par>
                  <p:par>
                    <p:cTn id="109" fill="hold">
                      <p:stCondLst>
                        <p:cond delay="indefinite"/>
                      </p:stCondLst>
                      <p:childTnLst>
                        <p:par>
                          <p:cTn id="110" fill="hold">
                            <p:stCondLst>
                              <p:cond delay="0"/>
                            </p:stCondLst>
                            <p:childTnLst>
                              <p:par>
                                <p:cTn id="111" presetID="47" presetClass="entr" presetSubtype="0" fill="hold" nodeType="clickEffect">
                                  <p:stCondLst>
                                    <p:cond delay="0"/>
                                  </p:stCondLst>
                                  <p:childTnLst>
                                    <p:set>
                                      <p:cBhvr>
                                        <p:cTn id="112" dur="1" fill="hold">
                                          <p:stCondLst>
                                            <p:cond delay="0"/>
                                          </p:stCondLst>
                                        </p:cTn>
                                        <p:tgtEl>
                                          <p:spTgt spid="28"/>
                                        </p:tgtEl>
                                        <p:attrNameLst>
                                          <p:attrName>style.visibility</p:attrName>
                                        </p:attrNameLst>
                                      </p:cBhvr>
                                      <p:to>
                                        <p:strVal val="visible"/>
                                      </p:to>
                                    </p:set>
                                    <p:animEffect transition="in" filter="fade">
                                      <p:cBhvr>
                                        <p:cTn id="113" dur="1000"/>
                                        <p:tgtEl>
                                          <p:spTgt spid="28"/>
                                        </p:tgtEl>
                                      </p:cBhvr>
                                    </p:animEffect>
                                    <p:anim calcmode="lin" valueType="num">
                                      <p:cBhvr>
                                        <p:cTn id="114" dur="1000" fill="hold"/>
                                        <p:tgtEl>
                                          <p:spTgt spid="28"/>
                                        </p:tgtEl>
                                        <p:attrNameLst>
                                          <p:attrName>ppt_x</p:attrName>
                                        </p:attrNameLst>
                                      </p:cBhvr>
                                      <p:tavLst>
                                        <p:tav tm="0">
                                          <p:val>
                                            <p:strVal val="#ppt_x"/>
                                          </p:val>
                                        </p:tav>
                                        <p:tav tm="100000">
                                          <p:val>
                                            <p:strVal val="#ppt_x"/>
                                          </p:val>
                                        </p:tav>
                                      </p:tavLst>
                                    </p:anim>
                                    <p:anim calcmode="lin" valueType="num">
                                      <p:cBhvr>
                                        <p:cTn id="11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16" presetClass="entr" presetSubtype="37" fill="hold" nodeType="click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barn(outVertical)">
                                      <p:cBhvr>
                                        <p:cTn id="120" dur="50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ntr" presetSubtype="37" fill="hold" nodeType="click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barn(outVertical)">
                                      <p:cBhvr>
                                        <p:cTn id="125" dur="500"/>
                                        <p:tgtEl>
                                          <p:spTgt spid="34"/>
                                        </p:tgtEl>
                                      </p:cBhvr>
                                    </p:animEffect>
                                  </p:childTnLst>
                                </p:cTn>
                              </p:par>
                            </p:childTnLst>
                          </p:cTn>
                        </p:par>
                      </p:childTnLst>
                    </p:cTn>
                  </p:par>
                  <p:par>
                    <p:cTn id="126" fill="hold">
                      <p:stCondLst>
                        <p:cond delay="indefinite"/>
                      </p:stCondLst>
                      <p:childTnLst>
                        <p:par>
                          <p:cTn id="127" fill="hold">
                            <p:stCondLst>
                              <p:cond delay="0"/>
                            </p:stCondLst>
                            <p:childTnLst>
                              <p:par>
                                <p:cTn id="128" presetID="16" presetClass="entr" presetSubtype="37" fill="hold" nodeType="click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barn(outVertical)">
                                      <p:cBhvr>
                                        <p:cTn id="130" dur="500"/>
                                        <p:tgtEl>
                                          <p:spTgt spid="35"/>
                                        </p:tgtEl>
                                      </p:cBhvr>
                                    </p:animEffect>
                                  </p:childTnLst>
                                </p:cTn>
                              </p:par>
                            </p:childTnLst>
                          </p:cTn>
                        </p:par>
                      </p:childTnLst>
                    </p:cTn>
                  </p:par>
                  <p:par>
                    <p:cTn id="131" fill="hold">
                      <p:stCondLst>
                        <p:cond delay="indefinite"/>
                      </p:stCondLst>
                      <p:childTnLst>
                        <p:par>
                          <p:cTn id="132" fill="hold">
                            <p:stCondLst>
                              <p:cond delay="0"/>
                            </p:stCondLst>
                            <p:childTnLst>
                              <p:par>
                                <p:cTn id="133" presetID="16" presetClass="entr" presetSubtype="37" fill="hold" nodeType="clickEffect">
                                  <p:stCondLst>
                                    <p:cond delay="0"/>
                                  </p:stCondLst>
                                  <p:childTnLst>
                                    <p:set>
                                      <p:cBhvr>
                                        <p:cTn id="134" dur="1" fill="hold">
                                          <p:stCondLst>
                                            <p:cond delay="0"/>
                                          </p:stCondLst>
                                        </p:cTn>
                                        <p:tgtEl>
                                          <p:spTgt spid="36"/>
                                        </p:tgtEl>
                                        <p:attrNameLst>
                                          <p:attrName>style.visibility</p:attrName>
                                        </p:attrNameLst>
                                      </p:cBhvr>
                                      <p:to>
                                        <p:strVal val="visible"/>
                                      </p:to>
                                    </p:set>
                                    <p:animEffect transition="in" filter="barn(outVertical)">
                                      <p:cBhvr>
                                        <p:cTn id="135" dur="500"/>
                                        <p:tgtEl>
                                          <p:spTgt spid="36"/>
                                        </p:tgtEl>
                                      </p:cBhvr>
                                    </p:animEffect>
                                  </p:childTnLst>
                                </p:cTn>
                              </p:par>
                            </p:childTnLst>
                          </p:cTn>
                        </p:par>
                      </p:childTnLst>
                    </p:cTn>
                  </p:par>
                  <p:par>
                    <p:cTn id="136" fill="hold">
                      <p:stCondLst>
                        <p:cond delay="indefinite"/>
                      </p:stCondLst>
                      <p:childTnLst>
                        <p:par>
                          <p:cTn id="137" fill="hold">
                            <p:stCondLst>
                              <p:cond delay="0"/>
                            </p:stCondLst>
                            <p:childTnLst>
                              <p:par>
                                <p:cTn id="138" presetID="16" presetClass="entr" presetSubtype="37" fill="hold" nodeType="click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barn(outVertical)">
                                      <p:cBhvr>
                                        <p:cTn id="140" dur="500"/>
                                        <p:tgtEl>
                                          <p:spTgt spid="3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left)">
                                      <p:cBhvr>
                                        <p:cTn id="145" dur="500"/>
                                        <p:tgtEl>
                                          <p:spTgt spid="39"/>
                                        </p:tgtEl>
                                      </p:cBhvr>
                                    </p:animEffect>
                                  </p:childTnLst>
                                </p:cTn>
                              </p:par>
                              <p:par>
                                <p:cTn id="146" presetID="35" presetClass="entr" presetSubtype="0" fill="hold" grpId="0" nodeType="with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1000"/>
                                        <p:tgtEl>
                                          <p:spTgt spid="40"/>
                                        </p:tgtEl>
                                      </p:cBhvr>
                                    </p:animEffect>
                                    <p:anim calcmode="lin" valueType="num">
                                      <p:cBhvr>
                                        <p:cTn id="149" dur="1000" fill="hold"/>
                                        <p:tgtEl>
                                          <p:spTgt spid="40"/>
                                        </p:tgtEl>
                                        <p:attrNameLst>
                                          <p:attrName>style.rotation</p:attrName>
                                        </p:attrNameLst>
                                      </p:cBhvr>
                                      <p:tavLst>
                                        <p:tav tm="0">
                                          <p:val>
                                            <p:fltVal val="720"/>
                                          </p:val>
                                        </p:tav>
                                        <p:tav tm="100000">
                                          <p:val>
                                            <p:fltVal val="0"/>
                                          </p:val>
                                        </p:tav>
                                      </p:tavLst>
                                    </p:anim>
                                    <p:anim calcmode="lin" valueType="num">
                                      <p:cBhvr>
                                        <p:cTn id="150" dur="1000" fill="hold"/>
                                        <p:tgtEl>
                                          <p:spTgt spid="40"/>
                                        </p:tgtEl>
                                        <p:attrNameLst>
                                          <p:attrName>ppt_h</p:attrName>
                                        </p:attrNameLst>
                                      </p:cBhvr>
                                      <p:tavLst>
                                        <p:tav tm="0">
                                          <p:val>
                                            <p:fltVal val="0"/>
                                          </p:val>
                                        </p:tav>
                                        <p:tav tm="100000">
                                          <p:val>
                                            <p:strVal val="#ppt_h"/>
                                          </p:val>
                                        </p:tav>
                                      </p:tavLst>
                                    </p:anim>
                                    <p:anim calcmode="lin" valueType="num">
                                      <p:cBhvr>
                                        <p:cTn id="151" dur="1000" fill="hold"/>
                                        <p:tgtEl>
                                          <p:spTgt spid="40"/>
                                        </p:tgtEl>
                                        <p:attrNameLst>
                                          <p:attrName>ppt_w</p:attrName>
                                        </p:attrNameLst>
                                      </p:cBhvr>
                                      <p:tavLst>
                                        <p:tav tm="0">
                                          <p:val>
                                            <p:fltVal val="0"/>
                                          </p:val>
                                        </p:tav>
                                        <p:tav tm="100000">
                                          <p:val>
                                            <p:strVal val="#ppt_w"/>
                                          </p:val>
                                        </p:tav>
                                      </p:tavLst>
                                    </p:anim>
                                  </p:childTnLst>
                                </p:cTn>
                              </p:par>
                            </p:childTnLst>
                          </p:cTn>
                        </p:par>
                        <p:par>
                          <p:cTn id="152" fill="hold">
                            <p:stCondLst>
                              <p:cond delay="1000"/>
                            </p:stCondLst>
                            <p:childTnLst>
                              <p:par>
                                <p:cTn id="153" presetID="22" presetClass="entr" presetSubtype="2"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Effect transition="in" filter="wipe(right)">
                                      <p:cBhvr>
                                        <p:cTn id="155" dur="500"/>
                                        <p:tgtEl>
                                          <p:spTgt spid="41"/>
                                        </p:tgtEl>
                                      </p:cBhvr>
                                    </p:animEffect>
                                  </p:childTnLst>
                                </p:cTn>
                              </p:par>
                            </p:childTnLst>
                          </p:cTn>
                        </p:par>
                      </p:childTnLst>
                    </p:cTn>
                  </p:par>
                  <p:par>
                    <p:cTn id="156" fill="hold">
                      <p:stCondLst>
                        <p:cond delay="indefinite"/>
                      </p:stCondLst>
                      <p:childTnLst>
                        <p:par>
                          <p:cTn id="157" fill="hold">
                            <p:stCondLst>
                              <p:cond delay="0"/>
                            </p:stCondLst>
                            <p:childTnLst>
                              <p:par>
                                <p:cTn id="158" presetID="47" presetClass="entr" presetSubtype="0" fill="hold" nodeType="clickEffect">
                                  <p:stCondLst>
                                    <p:cond delay="0"/>
                                  </p:stCondLst>
                                  <p:childTnLst>
                                    <p:set>
                                      <p:cBhvr>
                                        <p:cTn id="159" dur="1" fill="hold">
                                          <p:stCondLst>
                                            <p:cond delay="0"/>
                                          </p:stCondLst>
                                        </p:cTn>
                                        <p:tgtEl>
                                          <p:spTgt spid="45"/>
                                        </p:tgtEl>
                                        <p:attrNameLst>
                                          <p:attrName>style.visibility</p:attrName>
                                        </p:attrNameLst>
                                      </p:cBhvr>
                                      <p:to>
                                        <p:strVal val="visible"/>
                                      </p:to>
                                    </p:set>
                                    <p:animEffect transition="in" filter="fade">
                                      <p:cBhvr>
                                        <p:cTn id="160" dur="1000"/>
                                        <p:tgtEl>
                                          <p:spTgt spid="45"/>
                                        </p:tgtEl>
                                      </p:cBhvr>
                                    </p:animEffect>
                                    <p:anim calcmode="lin" valueType="num">
                                      <p:cBhvr>
                                        <p:cTn id="161" dur="1000" fill="hold"/>
                                        <p:tgtEl>
                                          <p:spTgt spid="45"/>
                                        </p:tgtEl>
                                        <p:attrNameLst>
                                          <p:attrName>ppt_x</p:attrName>
                                        </p:attrNameLst>
                                      </p:cBhvr>
                                      <p:tavLst>
                                        <p:tav tm="0">
                                          <p:val>
                                            <p:strVal val="#ppt_x"/>
                                          </p:val>
                                        </p:tav>
                                        <p:tav tm="100000">
                                          <p:val>
                                            <p:strVal val="#ppt_x"/>
                                          </p:val>
                                        </p:tav>
                                      </p:tavLst>
                                    </p:anim>
                                    <p:anim calcmode="lin" valueType="num">
                                      <p:cBhvr>
                                        <p:cTn id="162" dur="1000" fill="hold"/>
                                        <p:tgtEl>
                                          <p:spTgt spid="45"/>
                                        </p:tgtEl>
                                        <p:attrNameLst>
                                          <p:attrName>ppt_y</p:attrName>
                                        </p:attrNameLst>
                                      </p:cBhvr>
                                      <p:tavLst>
                                        <p:tav tm="0">
                                          <p:val>
                                            <p:strVal val="#ppt_y-.1"/>
                                          </p:val>
                                        </p:tav>
                                        <p:tav tm="100000">
                                          <p:val>
                                            <p:strVal val="#ppt_y"/>
                                          </p:val>
                                        </p:tav>
                                      </p:tavLst>
                                    </p:anim>
                                  </p:childTnLst>
                                </p:cTn>
                              </p:par>
                              <p:par>
                                <p:cTn id="163" presetID="35" presetClass="entr" presetSubtype="0" fill="hold" grpId="0" nodeType="withEffect">
                                  <p:stCondLst>
                                    <p:cond delay="0"/>
                                  </p:stCondLst>
                                  <p:childTnLst>
                                    <p:set>
                                      <p:cBhvr>
                                        <p:cTn id="164" dur="1" fill="hold">
                                          <p:stCondLst>
                                            <p:cond delay="0"/>
                                          </p:stCondLst>
                                        </p:cTn>
                                        <p:tgtEl>
                                          <p:spTgt spid="46"/>
                                        </p:tgtEl>
                                        <p:attrNameLst>
                                          <p:attrName>style.visibility</p:attrName>
                                        </p:attrNameLst>
                                      </p:cBhvr>
                                      <p:to>
                                        <p:strVal val="visible"/>
                                      </p:to>
                                    </p:set>
                                    <p:animEffect transition="in" filter="fade">
                                      <p:cBhvr>
                                        <p:cTn id="165" dur="1000"/>
                                        <p:tgtEl>
                                          <p:spTgt spid="46"/>
                                        </p:tgtEl>
                                      </p:cBhvr>
                                    </p:animEffect>
                                    <p:anim calcmode="lin" valueType="num">
                                      <p:cBhvr>
                                        <p:cTn id="166" dur="1000" fill="hold"/>
                                        <p:tgtEl>
                                          <p:spTgt spid="46"/>
                                        </p:tgtEl>
                                        <p:attrNameLst>
                                          <p:attrName>style.rotation</p:attrName>
                                        </p:attrNameLst>
                                      </p:cBhvr>
                                      <p:tavLst>
                                        <p:tav tm="0">
                                          <p:val>
                                            <p:fltVal val="720"/>
                                          </p:val>
                                        </p:tav>
                                        <p:tav tm="100000">
                                          <p:val>
                                            <p:fltVal val="0"/>
                                          </p:val>
                                        </p:tav>
                                      </p:tavLst>
                                    </p:anim>
                                    <p:anim calcmode="lin" valueType="num">
                                      <p:cBhvr>
                                        <p:cTn id="167" dur="1000" fill="hold"/>
                                        <p:tgtEl>
                                          <p:spTgt spid="46"/>
                                        </p:tgtEl>
                                        <p:attrNameLst>
                                          <p:attrName>ppt_h</p:attrName>
                                        </p:attrNameLst>
                                      </p:cBhvr>
                                      <p:tavLst>
                                        <p:tav tm="0">
                                          <p:val>
                                            <p:fltVal val="0"/>
                                          </p:val>
                                        </p:tav>
                                        <p:tav tm="100000">
                                          <p:val>
                                            <p:strVal val="#ppt_h"/>
                                          </p:val>
                                        </p:tav>
                                      </p:tavLst>
                                    </p:anim>
                                    <p:anim calcmode="lin" valueType="num">
                                      <p:cBhvr>
                                        <p:cTn id="168" dur="1000" fill="hold"/>
                                        <p:tgtEl>
                                          <p:spTgt spid="46"/>
                                        </p:tgtEl>
                                        <p:attrNameLst>
                                          <p:attrName>ppt_w</p:attrName>
                                        </p:attrNameLst>
                                      </p:cBhvr>
                                      <p:tavLst>
                                        <p:tav tm="0">
                                          <p:val>
                                            <p:fltVal val="0"/>
                                          </p:val>
                                        </p:tav>
                                        <p:tav tm="100000">
                                          <p:val>
                                            <p:strVal val="#ppt_w"/>
                                          </p:val>
                                        </p:tav>
                                      </p:tavLst>
                                    </p:anim>
                                  </p:childTnLst>
                                </p:cTn>
                              </p:par>
                            </p:childTnLst>
                          </p:cTn>
                        </p:par>
                      </p:childTnLst>
                    </p:cTn>
                  </p:par>
                  <p:par>
                    <p:cTn id="169" fill="hold">
                      <p:stCondLst>
                        <p:cond delay="indefinite"/>
                      </p:stCondLst>
                      <p:childTnLst>
                        <p:par>
                          <p:cTn id="170" fill="hold">
                            <p:stCondLst>
                              <p:cond delay="0"/>
                            </p:stCondLst>
                            <p:childTnLst>
                              <p:par>
                                <p:cTn id="171" presetID="22" presetClass="entr" presetSubtype="8" fill="hold" grpId="0" nodeType="clickEffect">
                                  <p:stCondLst>
                                    <p:cond delay="0"/>
                                  </p:stCondLst>
                                  <p:childTnLst>
                                    <p:set>
                                      <p:cBhvr>
                                        <p:cTn id="172" dur="1" fill="hold">
                                          <p:stCondLst>
                                            <p:cond delay="0"/>
                                          </p:stCondLst>
                                        </p:cTn>
                                        <p:tgtEl>
                                          <p:spTgt spid="42"/>
                                        </p:tgtEl>
                                        <p:attrNameLst>
                                          <p:attrName>style.visibility</p:attrName>
                                        </p:attrNameLst>
                                      </p:cBhvr>
                                      <p:to>
                                        <p:strVal val="visible"/>
                                      </p:to>
                                    </p:set>
                                    <p:animEffect transition="in" filter="wipe(left)">
                                      <p:cBhvr>
                                        <p:cTn id="173" dur="500"/>
                                        <p:tgtEl>
                                          <p:spTgt spid="42"/>
                                        </p:tgtEl>
                                      </p:cBhvr>
                                    </p:animEffect>
                                  </p:childTnLst>
                                </p:cTn>
                              </p:par>
                              <p:par>
                                <p:cTn id="174" presetID="35" presetClass="entr" presetSubtype="0" fill="hold" grpId="0" nodeType="withEffect">
                                  <p:stCondLst>
                                    <p:cond delay="0"/>
                                  </p:stCondLst>
                                  <p:childTnLst>
                                    <p:set>
                                      <p:cBhvr>
                                        <p:cTn id="175" dur="1" fill="hold">
                                          <p:stCondLst>
                                            <p:cond delay="0"/>
                                          </p:stCondLst>
                                        </p:cTn>
                                        <p:tgtEl>
                                          <p:spTgt spid="43"/>
                                        </p:tgtEl>
                                        <p:attrNameLst>
                                          <p:attrName>style.visibility</p:attrName>
                                        </p:attrNameLst>
                                      </p:cBhvr>
                                      <p:to>
                                        <p:strVal val="visible"/>
                                      </p:to>
                                    </p:set>
                                    <p:animEffect transition="in" filter="fade">
                                      <p:cBhvr>
                                        <p:cTn id="176" dur="1000"/>
                                        <p:tgtEl>
                                          <p:spTgt spid="43"/>
                                        </p:tgtEl>
                                      </p:cBhvr>
                                    </p:animEffect>
                                    <p:anim calcmode="lin" valueType="num">
                                      <p:cBhvr>
                                        <p:cTn id="177" dur="1000" fill="hold"/>
                                        <p:tgtEl>
                                          <p:spTgt spid="43"/>
                                        </p:tgtEl>
                                        <p:attrNameLst>
                                          <p:attrName>style.rotation</p:attrName>
                                        </p:attrNameLst>
                                      </p:cBhvr>
                                      <p:tavLst>
                                        <p:tav tm="0">
                                          <p:val>
                                            <p:fltVal val="720"/>
                                          </p:val>
                                        </p:tav>
                                        <p:tav tm="100000">
                                          <p:val>
                                            <p:fltVal val="0"/>
                                          </p:val>
                                        </p:tav>
                                      </p:tavLst>
                                    </p:anim>
                                    <p:anim calcmode="lin" valueType="num">
                                      <p:cBhvr>
                                        <p:cTn id="178" dur="1000" fill="hold"/>
                                        <p:tgtEl>
                                          <p:spTgt spid="43"/>
                                        </p:tgtEl>
                                        <p:attrNameLst>
                                          <p:attrName>ppt_h</p:attrName>
                                        </p:attrNameLst>
                                      </p:cBhvr>
                                      <p:tavLst>
                                        <p:tav tm="0">
                                          <p:val>
                                            <p:fltVal val="0"/>
                                          </p:val>
                                        </p:tav>
                                        <p:tav tm="100000">
                                          <p:val>
                                            <p:strVal val="#ppt_h"/>
                                          </p:val>
                                        </p:tav>
                                      </p:tavLst>
                                    </p:anim>
                                    <p:anim calcmode="lin" valueType="num">
                                      <p:cBhvr>
                                        <p:cTn id="179" dur="1000" fill="hold"/>
                                        <p:tgtEl>
                                          <p:spTgt spid="43"/>
                                        </p:tgtEl>
                                        <p:attrNameLst>
                                          <p:attrName>ppt_w</p:attrName>
                                        </p:attrNameLst>
                                      </p:cBhvr>
                                      <p:tavLst>
                                        <p:tav tm="0">
                                          <p:val>
                                            <p:fltVal val="0"/>
                                          </p:val>
                                        </p:tav>
                                        <p:tav tm="100000">
                                          <p:val>
                                            <p:strVal val="#ppt_w"/>
                                          </p:val>
                                        </p:tav>
                                      </p:tavLst>
                                    </p:anim>
                                  </p:childTnLst>
                                </p:cTn>
                              </p:par>
                            </p:childTnLst>
                          </p:cTn>
                        </p:par>
                        <p:par>
                          <p:cTn id="180" fill="hold">
                            <p:stCondLst>
                              <p:cond delay="1000"/>
                            </p:stCondLst>
                            <p:childTnLst>
                              <p:par>
                                <p:cTn id="181" presetID="22" presetClass="entr" presetSubtype="2" fill="hold" grpId="0" nodeType="afterEffect">
                                  <p:stCondLst>
                                    <p:cond delay="0"/>
                                  </p:stCondLst>
                                  <p:childTnLst>
                                    <p:set>
                                      <p:cBhvr>
                                        <p:cTn id="182" dur="1" fill="hold">
                                          <p:stCondLst>
                                            <p:cond delay="0"/>
                                          </p:stCondLst>
                                        </p:cTn>
                                        <p:tgtEl>
                                          <p:spTgt spid="44"/>
                                        </p:tgtEl>
                                        <p:attrNameLst>
                                          <p:attrName>style.visibility</p:attrName>
                                        </p:attrNameLst>
                                      </p:cBhvr>
                                      <p:to>
                                        <p:strVal val="visible"/>
                                      </p:to>
                                    </p:set>
                                    <p:animEffect transition="in" filter="wipe(right)">
                                      <p:cBhvr>
                                        <p:cTn id="183" dur="500"/>
                                        <p:tgtEl>
                                          <p:spTgt spid="44"/>
                                        </p:tgtEl>
                                      </p:cBhvr>
                                    </p:animEffect>
                                  </p:childTnLst>
                                </p:cTn>
                              </p:par>
                            </p:childTnLst>
                          </p:cTn>
                        </p:par>
                      </p:childTnLst>
                    </p:cTn>
                  </p:par>
                  <p:par>
                    <p:cTn id="184" fill="hold">
                      <p:stCondLst>
                        <p:cond delay="indefinite"/>
                      </p:stCondLst>
                      <p:childTnLst>
                        <p:par>
                          <p:cTn id="185" fill="hold">
                            <p:stCondLst>
                              <p:cond delay="0"/>
                            </p:stCondLst>
                            <p:childTnLst>
                              <p:par>
                                <p:cTn id="186" presetID="31" presetClass="entr" presetSubtype="0" fill="hold" grpId="0" nodeType="clickEffect">
                                  <p:stCondLst>
                                    <p:cond delay="0"/>
                                  </p:stCondLst>
                                  <p:childTnLst>
                                    <p:set>
                                      <p:cBhvr>
                                        <p:cTn id="187" dur="1" fill="hold">
                                          <p:stCondLst>
                                            <p:cond delay="0"/>
                                          </p:stCondLst>
                                        </p:cTn>
                                        <p:tgtEl>
                                          <p:spTgt spid="48"/>
                                        </p:tgtEl>
                                        <p:attrNameLst>
                                          <p:attrName>style.visibility</p:attrName>
                                        </p:attrNameLst>
                                      </p:cBhvr>
                                      <p:to>
                                        <p:strVal val="visible"/>
                                      </p:to>
                                    </p:set>
                                    <p:anim calcmode="lin" valueType="num">
                                      <p:cBhvr>
                                        <p:cTn id="188" dur="750" fill="hold"/>
                                        <p:tgtEl>
                                          <p:spTgt spid="48"/>
                                        </p:tgtEl>
                                        <p:attrNameLst>
                                          <p:attrName>ppt_w</p:attrName>
                                        </p:attrNameLst>
                                      </p:cBhvr>
                                      <p:tavLst>
                                        <p:tav tm="0">
                                          <p:val>
                                            <p:fltVal val="0"/>
                                          </p:val>
                                        </p:tav>
                                        <p:tav tm="100000">
                                          <p:val>
                                            <p:strVal val="#ppt_w"/>
                                          </p:val>
                                        </p:tav>
                                      </p:tavLst>
                                    </p:anim>
                                    <p:anim calcmode="lin" valueType="num">
                                      <p:cBhvr>
                                        <p:cTn id="189" dur="750" fill="hold"/>
                                        <p:tgtEl>
                                          <p:spTgt spid="48"/>
                                        </p:tgtEl>
                                        <p:attrNameLst>
                                          <p:attrName>ppt_h</p:attrName>
                                        </p:attrNameLst>
                                      </p:cBhvr>
                                      <p:tavLst>
                                        <p:tav tm="0">
                                          <p:val>
                                            <p:fltVal val="0"/>
                                          </p:val>
                                        </p:tav>
                                        <p:tav tm="100000">
                                          <p:val>
                                            <p:strVal val="#ppt_h"/>
                                          </p:val>
                                        </p:tav>
                                      </p:tavLst>
                                    </p:anim>
                                    <p:anim calcmode="lin" valueType="num">
                                      <p:cBhvr>
                                        <p:cTn id="190" dur="750" fill="hold"/>
                                        <p:tgtEl>
                                          <p:spTgt spid="48"/>
                                        </p:tgtEl>
                                        <p:attrNameLst>
                                          <p:attrName>style.rotation</p:attrName>
                                        </p:attrNameLst>
                                      </p:cBhvr>
                                      <p:tavLst>
                                        <p:tav tm="0">
                                          <p:val>
                                            <p:fltVal val="90"/>
                                          </p:val>
                                        </p:tav>
                                        <p:tav tm="100000">
                                          <p:val>
                                            <p:fltVal val="0"/>
                                          </p:val>
                                        </p:tav>
                                      </p:tavLst>
                                    </p:anim>
                                    <p:animEffect transition="in" filter="fade">
                                      <p:cBhvr>
                                        <p:cTn id="191" dur="750"/>
                                        <p:tgtEl>
                                          <p:spTgt spid="48"/>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38"/>
                                        </p:tgtEl>
                                        <p:attrNameLst>
                                          <p:attrName>style.visibility</p:attrName>
                                        </p:attrNameLst>
                                      </p:cBhvr>
                                      <p:to>
                                        <p:strVal val="visible"/>
                                      </p:to>
                                    </p:set>
                                    <p:animEffect transition="in" filter="wipe(left)">
                                      <p:cBhvr>
                                        <p:cTn id="196" dur="500"/>
                                        <p:tgtEl>
                                          <p:spTgt spid="38"/>
                                        </p:tgtEl>
                                      </p:cBhvr>
                                    </p:animEffect>
                                  </p:childTnLst>
                                </p:cTn>
                              </p:par>
                            </p:childTnLst>
                          </p:cTn>
                        </p:par>
                      </p:childTnLst>
                    </p:cTn>
                  </p:par>
                  <p:par>
                    <p:cTn id="197" fill="hold">
                      <p:stCondLst>
                        <p:cond delay="indefinite"/>
                      </p:stCondLst>
                      <p:childTnLst>
                        <p:par>
                          <p:cTn id="198" fill="hold">
                            <p:stCondLst>
                              <p:cond delay="0"/>
                            </p:stCondLst>
                            <p:childTnLst>
                              <p:par>
                                <p:cTn id="199" presetID="31" presetClass="entr" presetSubtype="0" fill="hold" grpId="0" nodeType="clickEffect">
                                  <p:stCondLst>
                                    <p:cond delay="0"/>
                                  </p:stCondLst>
                                  <p:childTnLst>
                                    <p:set>
                                      <p:cBhvr>
                                        <p:cTn id="200" dur="1" fill="hold">
                                          <p:stCondLst>
                                            <p:cond delay="0"/>
                                          </p:stCondLst>
                                        </p:cTn>
                                        <p:tgtEl>
                                          <p:spTgt spid="49"/>
                                        </p:tgtEl>
                                        <p:attrNameLst>
                                          <p:attrName>style.visibility</p:attrName>
                                        </p:attrNameLst>
                                      </p:cBhvr>
                                      <p:to>
                                        <p:strVal val="visible"/>
                                      </p:to>
                                    </p:set>
                                    <p:anim calcmode="lin" valueType="num">
                                      <p:cBhvr>
                                        <p:cTn id="201" dur="750" fill="hold"/>
                                        <p:tgtEl>
                                          <p:spTgt spid="49"/>
                                        </p:tgtEl>
                                        <p:attrNameLst>
                                          <p:attrName>ppt_w</p:attrName>
                                        </p:attrNameLst>
                                      </p:cBhvr>
                                      <p:tavLst>
                                        <p:tav tm="0">
                                          <p:val>
                                            <p:fltVal val="0"/>
                                          </p:val>
                                        </p:tav>
                                        <p:tav tm="100000">
                                          <p:val>
                                            <p:strVal val="#ppt_w"/>
                                          </p:val>
                                        </p:tav>
                                      </p:tavLst>
                                    </p:anim>
                                    <p:anim calcmode="lin" valueType="num">
                                      <p:cBhvr>
                                        <p:cTn id="202" dur="750" fill="hold"/>
                                        <p:tgtEl>
                                          <p:spTgt spid="49"/>
                                        </p:tgtEl>
                                        <p:attrNameLst>
                                          <p:attrName>ppt_h</p:attrName>
                                        </p:attrNameLst>
                                      </p:cBhvr>
                                      <p:tavLst>
                                        <p:tav tm="0">
                                          <p:val>
                                            <p:fltVal val="0"/>
                                          </p:val>
                                        </p:tav>
                                        <p:tav tm="100000">
                                          <p:val>
                                            <p:strVal val="#ppt_h"/>
                                          </p:val>
                                        </p:tav>
                                      </p:tavLst>
                                    </p:anim>
                                    <p:anim calcmode="lin" valueType="num">
                                      <p:cBhvr>
                                        <p:cTn id="203" dur="750" fill="hold"/>
                                        <p:tgtEl>
                                          <p:spTgt spid="49"/>
                                        </p:tgtEl>
                                        <p:attrNameLst>
                                          <p:attrName>style.rotation</p:attrName>
                                        </p:attrNameLst>
                                      </p:cBhvr>
                                      <p:tavLst>
                                        <p:tav tm="0">
                                          <p:val>
                                            <p:fltVal val="90"/>
                                          </p:val>
                                        </p:tav>
                                        <p:tav tm="100000">
                                          <p:val>
                                            <p:fltVal val="0"/>
                                          </p:val>
                                        </p:tav>
                                      </p:tavLst>
                                    </p:anim>
                                    <p:animEffect transition="in" filter="fade">
                                      <p:cBhvr>
                                        <p:cTn id="204" dur="750"/>
                                        <p:tgtEl>
                                          <p:spTgt spid="49"/>
                                        </p:tgtEl>
                                      </p:cBhvr>
                                    </p:animEffect>
                                  </p:childTnLst>
                                </p:cTn>
                              </p:par>
                            </p:childTnLst>
                          </p:cTn>
                        </p:par>
                      </p:childTnLst>
                    </p:cTn>
                  </p:par>
                  <p:par>
                    <p:cTn id="205" fill="hold">
                      <p:stCondLst>
                        <p:cond delay="indefinite"/>
                      </p:stCondLst>
                      <p:childTnLst>
                        <p:par>
                          <p:cTn id="206" fill="hold">
                            <p:stCondLst>
                              <p:cond delay="0"/>
                            </p:stCondLst>
                            <p:childTnLst>
                              <p:par>
                                <p:cTn id="207" presetID="31" presetClass="entr" presetSubtype="0" fill="hold" grpId="0" nodeType="clickEffect">
                                  <p:stCondLst>
                                    <p:cond delay="0"/>
                                  </p:stCondLst>
                                  <p:childTnLst>
                                    <p:set>
                                      <p:cBhvr>
                                        <p:cTn id="208" dur="1" fill="hold">
                                          <p:stCondLst>
                                            <p:cond delay="0"/>
                                          </p:stCondLst>
                                        </p:cTn>
                                        <p:tgtEl>
                                          <p:spTgt spid="50"/>
                                        </p:tgtEl>
                                        <p:attrNameLst>
                                          <p:attrName>style.visibility</p:attrName>
                                        </p:attrNameLst>
                                      </p:cBhvr>
                                      <p:to>
                                        <p:strVal val="visible"/>
                                      </p:to>
                                    </p:set>
                                    <p:anim calcmode="lin" valueType="num">
                                      <p:cBhvr>
                                        <p:cTn id="209" dur="750" fill="hold"/>
                                        <p:tgtEl>
                                          <p:spTgt spid="50"/>
                                        </p:tgtEl>
                                        <p:attrNameLst>
                                          <p:attrName>ppt_w</p:attrName>
                                        </p:attrNameLst>
                                      </p:cBhvr>
                                      <p:tavLst>
                                        <p:tav tm="0">
                                          <p:val>
                                            <p:fltVal val="0"/>
                                          </p:val>
                                        </p:tav>
                                        <p:tav tm="100000">
                                          <p:val>
                                            <p:strVal val="#ppt_w"/>
                                          </p:val>
                                        </p:tav>
                                      </p:tavLst>
                                    </p:anim>
                                    <p:anim calcmode="lin" valueType="num">
                                      <p:cBhvr>
                                        <p:cTn id="210" dur="750" fill="hold"/>
                                        <p:tgtEl>
                                          <p:spTgt spid="50"/>
                                        </p:tgtEl>
                                        <p:attrNameLst>
                                          <p:attrName>ppt_h</p:attrName>
                                        </p:attrNameLst>
                                      </p:cBhvr>
                                      <p:tavLst>
                                        <p:tav tm="0">
                                          <p:val>
                                            <p:fltVal val="0"/>
                                          </p:val>
                                        </p:tav>
                                        <p:tav tm="100000">
                                          <p:val>
                                            <p:strVal val="#ppt_h"/>
                                          </p:val>
                                        </p:tav>
                                      </p:tavLst>
                                    </p:anim>
                                    <p:anim calcmode="lin" valueType="num">
                                      <p:cBhvr>
                                        <p:cTn id="211" dur="750" fill="hold"/>
                                        <p:tgtEl>
                                          <p:spTgt spid="50"/>
                                        </p:tgtEl>
                                        <p:attrNameLst>
                                          <p:attrName>style.rotation</p:attrName>
                                        </p:attrNameLst>
                                      </p:cBhvr>
                                      <p:tavLst>
                                        <p:tav tm="0">
                                          <p:val>
                                            <p:fltVal val="90"/>
                                          </p:val>
                                        </p:tav>
                                        <p:tav tm="100000">
                                          <p:val>
                                            <p:fltVal val="0"/>
                                          </p:val>
                                        </p:tav>
                                      </p:tavLst>
                                    </p:anim>
                                    <p:animEffect transition="in" filter="fade">
                                      <p:cBhvr>
                                        <p:cTn id="212" dur="750"/>
                                        <p:tgtEl>
                                          <p:spTgt spid="50"/>
                                        </p:tgtEl>
                                      </p:cBhvr>
                                    </p:animEffect>
                                  </p:childTnLst>
                                </p:cTn>
                              </p:par>
                            </p:childTnLst>
                          </p:cTn>
                        </p:par>
                      </p:childTnLst>
                    </p:cTn>
                  </p:par>
                  <p:par>
                    <p:cTn id="213" fill="hold">
                      <p:stCondLst>
                        <p:cond delay="indefinite"/>
                      </p:stCondLst>
                      <p:childTnLst>
                        <p:par>
                          <p:cTn id="214" fill="hold">
                            <p:stCondLst>
                              <p:cond delay="0"/>
                            </p:stCondLst>
                            <p:childTnLst>
                              <p:par>
                                <p:cTn id="215" presetID="31" presetClass="entr" presetSubtype="0" fill="hold" grpId="0" nodeType="clickEffect">
                                  <p:stCondLst>
                                    <p:cond delay="0"/>
                                  </p:stCondLst>
                                  <p:childTnLst>
                                    <p:set>
                                      <p:cBhvr>
                                        <p:cTn id="216" dur="1" fill="hold">
                                          <p:stCondLst>
                                            <p:cond delay="0"/>
                                          </p:stCondLst>
                                        </p:cTn>
                                        <p:tgtEl>
                                          <p:spTgt spid="51"/>
                                        </p:tgtEl>
                                        <p:attrNameLst>
                                          <p:attrName>style.visibility</p:attrName>
                                        </p:attrNameLst>
                                      </p:cBhvr>
                                      <p:to>
                                        <p:strVal val="visible"/>
                                      </p:to>
                                    </p:set>
                                    <p:anim calcmode="lin" valueType="num">
                                      <p:cBhvr>
                                        <p:cTn id="217" dur="750" fill="hold"/>
                                        <p:tgtEl>
                                          <p:spTgt spid="51"/>
                                        </p:tgtEl>
                                        <p:attrNameLst>
                                          <p:attrName>ppt_w</p:attrName>
                                        </p:attrNameLst>
                                      </p:cBhvr>
                                      <p:tavLst>
                                        <p:tav tm="0">
                                          <p:val>
                                            <p:fltVal val="0"/>
                                          </p:val>
                                        </p:tav>
                                        <p:tav tm="100000">
                                          <p:val>
                                            <p:strVal val="#ppt_w"/>
                                          </p:val>
                                        </p:tav>
                                      </p:tavLst>
                                    </p:anim>
                                    <p:anim calcmode="lin" valueType="num">
                                      <p:cBhvr>
                                        <p:cTn id="218" dur="750" fill="hold"/>
                                        <p:tgtEl>
                                          <p:spTgt spid="51"/>
                                        </p:tgtEl>
                                        <p:attrNameLst>
                                          <p:attrName>ppt_h</p:attrName>
                                        </p:attrNameLst>
                                      </p:cBhvr>
                                      <p:tavLst>
                                        <p:tav tm="0">
                                          <p:val>
                                            <p:fltVal val="0"/>
                                          </p:val>
                                        </p:tav>
                                        <p:tav tm="100000">
                                          <p:val>
                                            <p:strVal val="#ppt_h"/>
                                          </p:val>
                                        </p:tav>
                                      </p:tavLst>
                                    </p:anim>
                                    <p:anim calcmode="lin" valueType="num">
                                      <p:cBhvr>
                                        <p:cTn id="219" dur="750" fill="hold"/>
                                        <p:tgtEl>
                                          <p:spTgt spid="51"/>
                                        </p:tgtEl>
                                        <p:attrNameLst>
                                          <p:attrName>style.rotation</p:attrName>
                                        </p:attrNameLst>
                                      </p:cBhvr>
                                      <p:tavLst>
                                        <p:tav tm="0">
                                          <p:val>
                                            <p:fltVal val="90"/>
                                          </p:val>
                                        </p:tav>
                                        <p:tav tm="100000">
                                          <p:val>
                                            <p:fltVal val="0"/>
                                          </p:val>
                                        </p:tav>
                                      </p:tavLst>
                                    </p:anim>
                                    <p:animEffect transition="in" filter="fade">
                                      <p:cBhvr>
                                        <p:cTn id="220" dur="750"/>
                                        <p:tgtEl>
                                          <p:spTgt spid="51"/>
                                        </p:tgtEl>
                                      </p:cBhvr>
                                    </p:animEffect>
                                  </p:childTnLst>
                                </p:cTn>
                              </p:par>
                            </p:childTnLst>
                          </p:cTn>
                        </p:par>
                      </p:childTnLst>
                    </p:cTn>
                  </p:par>
                  <p:par>
                    <p:cTn id="221" fill="hold">
                      <p:stCondLst>
                        <p:cond delay="indefinite"/>
                      </p:stCondLst>
                      <p:childTnLst>
                        <p:par>
                          <p:cTn id="222" fill="hold">
                            <p:stCondLst>
                              <p:cond delay="0"/>
                            </p:stCondLst>
                            <p:childTnLst>
                              <p:par>
                                <p:cTn id="223" presetID="31" presetClass="entr" presetSubtype="0" fill="hold" grpId="0" nodeType="clickEffect">
                                  <p:stCondLst>
                                    <p:cond delay="0"/>
                                  </p:stCondLst>
                                  <p:childTnLst>
                                    <p:set>
                                      <p:cBhvr>
                                        <p:cTn id="224" dur="1" fill="hold">
                                          <p:stCondLst>
                                            <p:cond delay="0"/>
                                          </p:stCondLst>
                                        </p:cTn>
                                        <p:tgtEl>
                                          <p:spTgt spid="52"/>
                                        </p:tgtEl>
                                        <p:attrNameLst>
                                          <p:attrName>style.visibility</p:attrName>
                                        </p:attrNameLst>
                                      </p:cBhvr>
                                      <p:to>
                                        <p:strVal val="visible"/>
                                      </p:to>
                                    </p:set>
                                    <p:anim calcmode="lin" valueType="num">
                                      <p:cBhvr>
                                        <p:cTn id="225" dur="750" fill="hold"/>
                                        <p:tgtEl>
                                          <p:spTgt spid="52"/>
                                        </p:tgtEl>
                                        <p:attrNameLst>
                                          <p:attrName>ppt_w</p:attrName>
                                        </p:attrNameLst>
                                      </p:cBhvr>
                                      <p:tavLst>
                                        <p:tav tm="0">
                                          <p:val>
                                            <p:fltVal val="0"/>
                                          </p:val>
                                        </p:tav>
                                        <p:tav tm="100000">
                                          <p:val>
                                            <p:strVal val="#ppt_w"/>
                                          </p:val>
                                        </p:tav>
                                      </p:tavLst>
                                    </p:anim>
                                    <p:anim calcmode="lin" valueType="num">
                                      <p:cBhvr>
                                        <p:cTn id="226" dur="750" fill="hold"/>
                                        <p:tgtEl>
                                          <p:spTgt spid="52"/>
                                        </p:tgtEl>
                                        <p:attrNameLst>
                                          <p:attrName>ppt_h</p:attrName>
                                        </p:attrNameLst>
                                      </p:cBhvr>
                                      <p:tavLst>
                                        <p:tav tm="0">
                                          <p:val>
                                            <p:fltVal val="0"/>
                                          </p:val>
                                        </p:tav>
                                        <p:tav tm="100000">
                                          <p:val>
                                            <p:strVal val="#ppt_h"/>
                                          </p:val>
                                        </p:tav>
                                      </p:tavLst>
                                    </p:anim>
                                    <p:anim calcmode="lin" valueType="num">
                                      <p:cBhvr>
                                        <p:cTn id="227" dur="750" fill="hold"/>
                                        <p:tgtEl>
                                          <p:spTgt spid="52"/>
                                        </p:tgtEl>
                                        <p:attrNameLst>
                                          <p:attrName>style.rotation</p:attrName>
                                        </p:attrNameLst>
                                      </p:cBhvr>
                                      <p:tavLst>
                                        <p:tav tm="0">
                                          <p:val>
                                            <p:fltVal val="90"/>
                                          </p:val>
                                        </p:tav>
                                        <p:tav tm="100000">
                                          <p:val>
                                            <p:fltVal val="0"/>
                                          </p:val>
                                        </p:tav>
                                      </p:tavLst>
                                    </p:anim>
                                    <p:animEffect transition="in" filter="fade">
                                      <p:cBhvr>
                                        <p:cTn id="228" dur="750"/>
                                        <p:tgtEl>
                                          <p:spTgt spid="52"/>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2" fill="hold" grpId="0" nodeType="clickEffect">
                                  <p:stCondLst>
                                    <p:cond delay="0"/>
                                  </p:stCondLst>
                                  <p:childTnLst>
                                    <p:set>
                                      <p:cBhvr>
                                        <p:cTn id="232" dur="1" fill="hold">
                                          <p:stCondLst>
                                            <p:cond delay="0"/>
                                          </p:stCondLst>
                                        </p:cTn>
                                        <p:tgtEl>
                                          <p:spTgt spid="53"/>
                                        </p:tgtEl>
                                        <p:attrNameLst>
                                          <p:attrName>style.visibility</p:attrName>
                                        </p:attrNameLst>
                                      </p:cBhvr>
                                      <p:to>
                                        <p:strVal val="visible"/>
                                      </p:to>
                                    </p:set>
                                    <p:animEffect transition="in" filter="wipe(right)">
                                      <p:cBhvr>
                                        <p:cTn id="233" dur="500"/>
                                        <p:tgtEl>
                                          <p:spTgt spid="53"/>
                                        </p:tgtEl>
                                      </p:cBhvr>
                                    </p:animEffect>
                                  </p:childTnLst>
                                </p:cTn>
                              </p:par>
                            </p:childTnLst>
                          </p:cTn>
                        </p:par>
                      </p:childTnLst>
                    </p:cTn>
                  </p:par>
                  <p:par>
                    <p:cTn id="234" fill="hold">
                      <p:stCondLst>
                        <p:cond delay="indefinite"/>
                      </p:stCondLst>
                      <p:childTnLst>
                        <p:par>
                          <p:cTn id="235" fill="hold">
                            <p:stCondLst>
                              <p:cond delay="0"/>
                            </p:stCondLst>
                            <p:childTnLst>
                              <p:par>
                                <p:cTn id="236" presetID="31" presetClass="entr" presetSubtype="0" fill="hold" grpId="0" nodeType="clickEffect">
                                  <p:stCondLst>
                                    <p:cond delay="0"/>
                                  </p:stCondLst>
                                  <p:childTnLst>
                                    <p:set>
                                      <p:cBhvr>
                                        <p:cTn id="237" dur="1" fill="hold">
                                          <p:stCondLst>
                                            <p:cond delay="0"/>
                                          </p:stCondLst>
                                        </p:cTn>
                                        <p:tgtEl>
                                          <p:spTgt spid="54"/>
                                        </p:tgtEl>
                                        <p:attrNameLst>
                                          <p:attrName>style.visibility</p:attrName>
                                        </p:attrNameLst>
                                      </p:cBhvr>
                                      <p:to>
                                        <p:strVal val="visible"/>
                                      </p:to>
                                    </p:set>
                                    <p:anim calcmode="lin" valueType="num">
                                      <p:cBhvr>
                                        <p:cTn id="238" dur="750" fill="hold"/>
                                        <p:tgtEl>
                                          <p:spTgt spid="54"/>
                                        </p:tgtEl>
                                        <p:attrNameLst>
                                          <p:attrName>ppt_w</p:attrName>
                                        </p:attrNameLst>
                                      </p:cBhvr>
                                      <p:tavLst>
                                        <p:tav tm="0">
                                          <p:val>
                                            <p:fltVal val="0"/>
                                          </p:val>
                                        </p:tav>
                                        <p:tav tm="100000">
                                          <p:val>
                                            <p:strVal val="#ppt_w"/>
                                          </p:val>
                                        </p:tav>
                                      </p:tavLst>
                                    </p:anim>
                                    <p:anim calcmode="lin" valueType="num">
                                      <p:cBhvr>
                                        <p:cTn id="239" dur="750" fill="hold"/>
                                        <p:tgtEl>
                                          <p:spTgt spid="54"/>
                                        </p:tgtEl>
                                        <p:attrNameLst>
                                          <p:attrName>ppt_h</p:attrName>
                                        </p:attrNameLst>
                                      </p:cBhvr>
                                      <p:tavLst>
                                        <p:tav tm="0">
                                          <p:val>
                                            <p:fltVal val="0"/>
                                          </p:val>
                                        </p:tav>
                                        <p:tav tm="100000">
                                          <p:val>
                                            <p:strVal val="#ppt_h"/>
                                          </p:val>
                                        </p:tav>
                                      </p:tavLst>
                                    </p:anim>
                                    <p:anim calcmode="lin" valueType="num">
                                      <p:cBhvr>
                                        <p:cTn id="240" dur="750" fill="hold"/>
                                        <p:tgtEl>
                                          <p:spTgt spid="54"/>
                                        </p:tgtEl>
                                        <p:attrNameLst>
                                          <p:attrName>style.rotation</p:attrName>
                                        </p:attrNameLst>
                                      </p:cBhvr>
                                      <p:tavLst>
                                        <p:tav tm="0">
                                          <p:val>
                                            <p:fltVal val="90"/>
                                          </p:val>
                                        </p:tav>
                                        <p:tav tm="100000">
                                          <p:val>
                                            <p:fltVal val="0"/>
                                          </p:val>
                                        </p:tav>
                                      </p:tavLst>
                                    </p:anim>
                                    <p:animEffect transition="in" filter="fade">
                                      <p:cBhvr>
                                        <p:cTn id="241" dur="750"/>
                                        <p:tgtEl>
                                          <p:spTgt spid="54"/>
                                        </p:tgtEl>
                                      </p:cBhvr>
                                    </p:animEffect>
                                  </p:childTnLst>
                                </p:cTn>
                              </p:par>
                            </p:childTnLst>
                          </p:cTn>
                        </p:par>
                      </p:childTnLst>
                    </p:cTn>
                  </p:par>
                  <p:par>
                    <p:cTn id="242" fill="hold">
                      <p:stCondLst>
                        <p:cond delay="indefinite"/>
                      </p:stCondLst>
                      <p:childTnLst>
                        <p:par>
                          <p:cTn id="243" fill="hold">
                            <p:stCondLst>
                              <p:cond delay="0"/>
                            </p:stCondLst>
                            <p:childTnLst>
                              <p:par>
                                <p:cTn id="244" presetID="22" presetClass="entr" presetSubtype="2" fill="hold" grpId="0" nodeType="clickEffect">
                                  <p:stCondLst>
                                    <p:cond delay="0"/>
                                  </p:stCondLst>
                                  <p:childTnLst>
                                    <p:set>
                                      <p:cBhvr>
                                        <p:cTn id="245" dur="1" fill="hold">
                                          <p:stCondLst>
                                            <p:cond delay="0"/>
                                          </p:stCondLst>
                                        </p:cTn>
                                        <p:tgtEl>
                                          <p:spTgt spid="55"/>
                                        </p:tgtEl>
                                        <p:attrNameLst>
                                          <p:attrName>style.visibility</p:attrName>
                                        </p:attrNameLst>
                                      </p:cBhvr>
                                      <p:to>
                                        <p:strVal val="visible"/>
                                      </p:to>
                                    </p:set>
                                    <p:animEffect transition="in" filter="wipe(right)">
                                      <p:cBhvr>
                                        <p:cTn id="246"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animBg="1"/>
      <p:bldP spid="19" grpId="0" animBg="1"/>
      <p:bldP spid="20" grpId="0" animBg="1"/>
      <p:bldP spid="4" grpId="0" animBg="1"/>
      <p:bldP spid="22" grpId="0" animBg="1"/>
      <p:bldP spid="23" grpId="0" animBg="1"/>
      <p:bldP spid="24" grpId="0" animBg="1"/>
      <p:bldP spid="25" grpId="0" animBg="1"/>
      <p:bldP spid="26" grpId="0" animBg="1"/>
      <p:bldP spid="5" grpId="0" animBg="1"/>
      <p:bldP spid="39" grpId="0" animBg="1"/>
      <p:bldP spid="40" grpId="0" animBg="1"/>
      <p:bldP spid="41" grpId="0" animBg="1"/>
      <p:bldP spid="42" grpId="0" animBg="1"/>
      <p:bldP spid="43" grpId="0" animBg="1"/>
      <p:bldP spid="44" grpId="0" animBg="1"/>
      <p:bldP spid="46" grpId="0" animBg="1"/>
      <p:bldP spid="38" grpId="0" animBg="1"/>
      <p:bldP spid="48" grpId="0" animBg="1"/>
      <p:bldP spid="49" grpId="0" animBg="1"/>
      <p:bldP spid="50" grpId="0" animBg="1"/>
      <p:bldP spid="51" grpId="0" animBg="1"/>
      <p:bldP spid="52" grpId="0" animBg="1"/>
      <p:bldP spid="53" grpId="0" animBg="1"/>
      <p:bldP spid="54" grpId="0" animBg="1"/>
      <p:bldP spid="55" grpId="0" animBg="1"/>
    </p:bldLst>
  </p:timing>
</p:sld>
</file>

<file path=ppt/theme/theme1.xml><?xml version="1.0" encoding="utf-8"?>
<a:theme xmlns:a="http://schemas.openxmlformats.org/drawingml/2006/main" name="Grammatica">
  <a:themeElements>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mmatica">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lang="nl-NL"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mmatic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mmatic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mmatic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mmatic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mmatic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mmatic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mmatic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mmatic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mmatic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mmatic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mmatic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5284</TotalTime>
  <Words>2358</Words>
  <Application>Microsoft Office PowerPoint</Application>
  <PresentationFormat>Diavoorstelling (4:3)</PresentationFormat>
  <Paragraphs>267</Paragraphs>
  <Slides>18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18</vt:i4>
      </vt:variant>
    </vt:vector>
  </HeadingPairs>
  <TitlesOfParts>
    <vt:vector size="20" baseType="lpstr">
      <vt:lpstr>Calibri</vt:lpstr>
      <vt:lpstr>Grammatica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 Woertman</dc:creator>
  <cp:lastModifiedBy>Mark Woertman</cp:lastModifiedBy>
  <cp:revision>996</cp:revision>
  <dcterms:created xsi:type="dcterms:W3CDTF">2013-11-28T22:29:05Z</dcterms:created>
  <dcterms:modified xsi:type="dcterms:W3CDTF">2020-04-26T17:35:32Z</dcterms:modified>
</cp:coreProperties>
</file>