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342" r:id="rId2"/>
    <p:sldId id="310" r:id="rId3"/>
    <p:sldId id="311" r:id="rId4"/>
    <p:sldId id="312" r:id="rId5"/>
    <p:sldId id="313" r:id="rId6"/>
    <p:sldId id="314" r:id="rId7"/>
    <p:sldId id="315" r:id="rId8"/>
    <p:sldId id="316" r:id="rId9"/>
    <p:sldId id="317" r:id="rId10"/>
    <p:sldId id="318" r:id="rId11"/>
    <p:sldId id="319" r:id="rId12"/>
    <p:sldId id="320" r:id="rId13"/>
    <p:sldId id="321" r:id="rId14"/>
    <p:sldId id="322" r:id="rId15"/>
    <p:sldId id="326" r:id="rId16"/>
    <p:sldId id="309" r:id="rId17"/>
    <p:sldId id="330" r:id="rId18"/>
    <p:sldId id="331" r:id="rId19"/>
    <p:sldId id="332" r:id="rId20"/>
    <p:sldId id="333" r:id="rId21"/>
    <p:sldId id="334" r:id="rId22"/>
    <p:sldId id="335" r:id="rId23"/>
    <p:sldId id="336" r:id="rId24"/>
    <p:sldId id="337" r:id="rId25"/>
    <p:sldId id="338" r:id="rId26"/>
    <p:sldId id="339" r:id="rId27"/>
    <p:sldId id="376" r:id="rId28"/>
    <p:sldId id="340" r:id="rId2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Woertman" initials="MW" lastIdx="1" clrIdx="0">
    <p:extLst>
      <p:ext uri="{19B8F6BF-5375-455C-9EA6-DF929625EA0E}">
        <p15:presenceInfo xmlns:p15="http://schemas.microsoft.com/office/powerpoint/2012/main" userId="Mark Woert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0CC"/>
    <a:srgbClr val="FFFF99"/>
    <a:srgbClr val="0000CC"/>
    <a:srgbClr val="CC0000"/>
    <a:srgbClr val="0000FF"/>
    <a:srgbClr val="0000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73" autoAdjust="0"/>
    <p:restoredTop sz="94660"/>
  </p:normalViewPr>
  <p:slideViewPr>
    <p:cSldViewPr snapToObjects="1">
      <p:cViewPr varScale="1">
        <p:scale>
          <a:sx n="79" d="100"/>
          <a:sy n="79" d="100"/>
        </p:scale>
        <p:origin x="498" y="96"/>
      </p:cViewPr>
      <p:guideLst>
        <p:guide orient="horz" pos="2160"/>
        <p:guide pos="2880"/>
      </p:guideLst>
    </p:cSldViewPr>
  </p:slideViewPr>
  <p:notesTextViewPr>
    <p:cViewPr>
      <p:scale>
        <a:sx n="1" d="1"/>
        <a:sy n="1" d="1"/>
      </p:scale>
      <p:origin x="0" y="0"/>
    </p:cViewPr>
  </p:notesTextViewPr>
  <p:gridSpacing cx="60128" cy="6012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6D7F7F-ED26-4DF4-B3FD-551E9D23A25B}" type="datetimeFigureOut">
              <a:rPr lang="nl-NL" smtClean="0"/>
              <a:t>20-5-2019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C64156-CE96-4CF5-940B-8F5F88196641}" type="slidenum">
              <a:rPr lang="nl-NL" smtClean="0"/>
              <a:t>‹nr.›</a:t>
            </a:fld>
            <a:endParaRPr lang="nl-NL"/>
          </a:p>
        </p:txBody>
      </p:sp>
    </p:spTree>
    <p:extLst>
      <p:ext uri="{BB962C8B-B14F-4D97-AF65-F5344CB8AC3E}">
        <p14:creationId xmlns:p14="http://schemas.microsoft.com/office/powerpoint/2010/main" val="1712623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de ondertitelstijl van het model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5A7226-2D96-4FFF-BBF8-26596666B0E2}"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9508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0FD707-20A4-4811-934A-039CC644C957}"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421037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BF97BF6-D822-4610-82BA-D97FBB5C5E18}"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594333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A38DC2-EEB5-419E-A8D6-7CEE7ED62094}"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847034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520A7D-DCE5-461E-900A-CE679C69B1BB}"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422910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BBC661-9E43-4E1C-BE00-47787F8E60CF}"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69734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6047E7B-8B5F-4BEF-B67B-4A48FF0B0030}"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972043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86B378-591D-4D31-AC00-E097A47186B9}"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224986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672F45D-8B32-4D57-872D-5BAC1331F630}"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743356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50CC89B-A076-4BAA-B1D4-35B9BA543857}"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379912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DDA2E0-3847-4CCC-AA93-D8E4F4A365FB}"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855204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vl1pPr>
          </a:lstStyle>
          <a:p>
            <a:pPr fontAlgn="base">
              <a:spcAft>
                <a:spcPct val="0"/>
              </a:spcAft>
              <a:defRPr/>
            </a:pPr>
            <a:endParaRPr lang="nl-NL">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lvl1pPr>
          </a:lstStyle>
          <a:p>
            <a:pPr algn="ctr" fontAlgn="base">
              <a:spcAft>
                <a:spcPct val="0"/>
              </a:spcAft>
              <a:defRPr/>
            </a:pPr>
            <a:endParaRPr lang="nl-NL">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pPr fontAlgn="base">
              <a:spcAft>
                <a:spcPct val="0"/>
              </a:spcAft>
              <a:defRPr/>
            </a:pPr>
            <a:fld id="{13C38A52-0905-49E1-A287-EF282920510B}" type="slidenum">
              <a:rPr lang="nl-NL">
                <a:solidFill>
                  <a:srgbClr val="000000"/>
                </a:solidFill>
              </a:rPr>
              <a:pPr fontAlgn="base">
                <a:spcAft>
                  <a:spcPct val="0"/>
                </a:spcAft>
                <a:defRPr/>
              </a:pPr>
              <a:t>‹nr.›</a:t>
            </a:fld>
            <a:endParaRPr lang="nl-NL">
              <a:solidFill>
                <a:srgbClr val="000000"/>
              </a:solidFill>
            </a:endParaRPr>
          </a:p>
        </p:txBody>
      </p:sp>
    </p:spTree>
    <p:extLst>
      <p:ext uri="{BB962C8B-B14F-4D97-AF65-F5344CB8AC3E}">
        <p14:creationId xmlns:p14="http://schemas.microsoft.com/office/powerpoint/2010/main" val="268297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fontAlgn="base">
        <a:spcBef>
          <a:spcPct val="0"/>
        </a:spcBef>
        <a:spcAft>
          <a:spcPct val="0"/>
        </a:spcAft>
        <a:defRPr sz="4400">
          <a:solidFill>
            <a:schemeClr val="tx2"/>
          </a:solidFill>
          <a:latin typeface="Calibri" pitchFamily="34" charset="0"/>
        </a:defRPr>
      </a:lvl6pPr>
      <a:lvl7pPr marL="914400" algn="ctr" rtl="0" fontAlgn="base">
        <a:spcBef>
          <a:spcPct val="0"/>
        </a:spcBef>
        <a:spcAft>
          <a:spcPct val="0"/>
        </a:spcAft>
        <a:defRPr sz="4400">
          <a:solidFill>
            <a:schemeClr val="tx2"/>
          </a:solidFill>
          <a:latin typeface="Calibri" pitchFamily="34" charset="0"/>
        </a:defRPr>
      </a:lvl7pPr>
      <a:lvl8pPr marL="1371600" algn="ctr" rtl="0" fontAlgn="base">
        <a:spcBef>
          <a:spcPct val="0"/>
        </a:spcBef>
        <a:spcAft>
          <a:spcPct val="0"/>
        </a:spcAft>
        <a:defRPr sz="4400">
          <a:solidFill>
            <a:schemeClr val="tx2"/>
          </a:solidFill>
          <a:latin typeface="Calibri" pitchFamily="34" charset="0"/>
        </a:defRPr>
      </a:lvl8pPr>
      <a:lvl9pPr marL="1828800" algn="ctr" rtl="0" fontAlgn="base">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1411"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9  Het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toekomstige</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Rome</a:t>
            </a:r>
          </a:p>
          <a:p>
            <a:pPr marL="609600" indent="-609600" fontAlgn="base">
              <a:spcAft>
                <a:spcPct val="0"/>
              </a:spcAft>
            </a:pPr>
            <a:r>
              <a:rPr lang="nl-NL" sz="2400" b="1" dirty="0" err="1">
                <a:solidFill>
                  <a:schemeClr val="bg1">
                    <a:lumMod val="65000"/>
                  </a:schemeClr>
                </a:solidFill>
                <a:effectLst>
                  <a:outerShdw blurRad="38100" dist="38100" dir="2700000" algn="tl">
                    <a:srgbClr val="000000">
                      <a:alpha val="43137"/>
                    </a:srgbClr>
                  </a:outerShdw>
                </a:effectLst>
                <a:latin typeface="Calibri" pitchFamily="34" charset="0"/>
              </a:rPr>
              <a:t>Euander</a:t>
            </a: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 vertelt de vroegste geschiedenis</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1411"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306	</a:t>
            </a:r>
            <a:r>
              <a:rPr lang="nl-NL" sz="2000" dirty="0" err="1">
                <a:latin typeface="Calibri" panose="020F0502020204030204" pitchFamily="34" charset="0"/>
              </a:rPr>
              <a:t>Exim</a:t>
            </a:r>
            <a:r>
              <a:rPr lang="nl-NL" sz="2000" dirty="0">
                <a:latin typeface="Calibri" panose="020F0502020204030204" pitchFamily="34" charset="0"/>
              </a:rPr>
              <a:t> se </a:t>
            </a:r>
            <a:r>
              <a:rPr lang="nl-NL" sz="2000" dirty="0" err="1">
                <a:latin typeface="Calibri" panose="020F0502020204030204" pitchFamily="34" charset="0"/>
              </a:rPr>
              <a:t>cuncti</a:t>
            </a:r>
            <a:r>
              <a:rPr lang="nl-NL" sz="2000" dirty="0">
                <a:latin typeface="Calibri" panose="020F0502020204030204" pitchFamily="34" charset="0"/>
              </a:rPr>
              <a:t> </a:t>
            </a:r>
            <a:r>
              <a:rPr lang="nl-NL" sz="2000" dirty="0" err="1">
                <a:latin typeface="Calibri" panose="020F0502020204030204" pitchFamily="34" charset="0"/>
              </a:rPr>
              <a:t>divinis</a:t>
            </a:r>
            <a:r>
              <a:rPr lang="nl-NL" sz="2000" dirty="0">
                <a:latin typeface="Calibri" panose="020F0502020204030204" pitchFamily="34" charset="0"/>
              </a:rPr>
              <a:t> rebus ad </a:t>
            </a:r>
            <a:r>
              <a:rPr lang="nl-NL" sz="2000" dirty="0" err="1">
                <a:latin typeface="Calibri" panose="020F0502020204030204" pitchFamily="34" charset="0"/>
              </a:rPr>
              <a:t>urbem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307	</a:t>
            </a:r>
            <a:r>
              <a:rPr lang="nl-NL" sz="2000" dirty="0" err="1">
                <a:latin typeface="Calibri" panose="020F0502020204030204" pitchFamily="34" charset="0"/>
              </a:rPr>
              <a:t>perfectis</a:t>
            </a:r>
            <a:r>
              <a:rPr lang="nl-NL" sz="2000" dirty="0">
                <a:latin typeface="Calibri" panose="020F0502020204030204" pitchFamily="34" charset="0"/>
              </a:rPr>
              <a:t> </a:t>
            </a:r>
            <a:r>
              <a:rPr lang="nl-NL" sz="2000" dirty="0" err="1">
                <a:latin typeface="Calibri" panose="020F0502020204030204" pitchFamily="34" charset="0"/>
              </a:rPr>
              <a:t>referunt</a:t>
            </a:r>
            <a:r>
              <a:rPr lang="nl-NL" sz="2000" dirty="0">
                <a:latin typeface="Calibri" panose="020F0502020204030204" pitchFamily="34" charset="0"/>
              </a:rPr>
              <a:t>. </a:t>
            </a:r>
            <a:r>
              <a:rPr lang="nl-NL" sz="2000" dirty="0" err="1">
                <a:latin typeface="Calibri" panose="020F0502020204030204" pitchFamily="34" charset="0"/>
              </a:rPr>
              <a:t>Ibat</a:t>
            </a:r>
            <a:r>
              <a:rPr lang="nl-NL" sz="2000" dirty="0">
                <a:latin typeface="Calibri" panose="020F0502020204030204" pitchFamily="34" charset="0"/>
              </a:rPr>
              <a:t> rex </a:t>
            </a:r>
            <a:r>
              <a:rPr lang="nl-NL" sz="2000" dirty="0" err="1">
                <a:latin typeface="Calibri" panose="020F0502020204030204" pitchFamily="34" charset="0"/>
              </a:rPr>
              <a:t>obsitus</a:t>
            </a:r>
            <a:r>
              <a:rPr lang="nl-NL" sz="2000" dirty="0">
                <a:latin typeface="Calibri" panose="020F0502020204030204" pitchFamily="34" charset="0"/>
              </a:rPr>
              <a:t> </a:t>
            </a:r>
            <a:r>
              <a:rPr lang="nl-NL" sz="2000" dirty="0" err="1">
                <a:latin typeface="Calibri" panose="020F0502020204030204" pitchFamily="34" charset="0"/>
              </a:rPr>
              <a:t>aevo</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308	et </a:t>
            </a:r>
            <a:r>
              <a:rPr lang="nl-NL" sz="2000" dirty="0" err="1">
                <a:latin typeface="Calibri" panose="020F0502020204030204" pitchFamily="34" charset="0"/>
              </a:rPr>
              <a:t>comitem</a:t>
            </a:r>
            <a:r>
              <a:rPr lang="nl-NL" sz="2000" dirty="0">
                <a:latin typeface="Calibri" panose="020F0502020204030204" pitchFamily="34" charset="0"/>
              </a:rPr>
              <a:t> </a:t>
            </a:r>
            <a:r>
              <a:rPr lang="nl-NL" sz="2000" dirty="0" err="1">
                <a:latin typeface="Calibri" panose="020F0502020204030204" pitchFamily="34" charset="0"/>
              </a:rPr>
              <a:t>Aenean</a:t>
            </a:r>
            <a:r>
              <a:rPr lang="nl-NL" sz="2000" dirty="0">
                <a:latin typeface="Calibri" panose="020F0502020204030204" pitchFamily="34" charset="0"/>
              </a:rPr>
              <a:t> </a:t>
            </a:r>
            <a:r>
              <a:rPr lang="nl-NL" sz="2000" dirty="0" err="1">
                <a:latin typeface="Calibri" panose="020F0502020204030204" pitchFamily="34" charset="0"/>
              </a:rPr>
              <a:t>iuxta</a:t>
            </a:r>
            <a:r>
              <a:rPr lang="nl-NL" sz="2000" dirty="0">
                <a:latin typeface="Calibri" panose="020F0502020204030204" pitchFamily="34" charset="0"/>
              </a:rPr>
              <a:t> </a:t>
            </a:r>
            <a:r>
              <a:rPr lang="nl-NL" sz="2000" dirty="0" err="1">
                <a:latin typeface="Calibri" panose="020F0502020204030204" pitchFamily="34" charset="0"/>
              </a:rPr>
              <a:t>natumque</a:t>
            </a:r>
            <a:r>
              <a:rPr lang="nl-NL" sz="2000" dirty="0">
                <a:latin typeface="Calibri" panose="020F0502020204030204" pitchFamily="34" charset="0"/>
              </a:rPr>
              <a:t> </a:t>
            </a:r>
            <a:r>
              <a:rPr lang="nl-NL" sz="2000" dirty="0" err="1">
                <a:latin typeface="Calibri" panose="020F0502020204030204" pitchFamily="34" charset="0"/>
              </a:rPr>
              <a:t>tenebat</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309	</a:t>
            </a:r>
            <a:r>
              <a:rPr lang="nl-NL" sz="2000" dirty="0" err="1">
                <a:latin typeface="Calibri" panose="020F0502020204030204" pitchFamily="34" charset="0"/>
              </a:rPr>
              <a:t>ingrediens</a:t>
            </a:r>
            <a:r>
              <a:rPr lang="nl-NL" sz="2000" dirty="0">
                <a:latin typeface="Calibri" panose="020F0502020204030204" pitchFamily="34" charset="0"/>
              </a:rPr>
              <a:t> </a:t>
            </a:r>
            <a:r>
              <a:rPr lang="nl-NL" sz="2000" dirty="0" err="1">
                <a:latin typeface="Calibri" panose="020F0502020204030204" pitchFamily="34" charset="0"/>
              </a:rPr>
              <a:t>varioque</a:t>
            </a:r>
            <a:r>
              <a:rPr lang="nl-NL" sz="2000" dirty="0">
                <a:latin typeface="Calibri" panose="020F0502020204030204" pitchFamily="34" charset="0"/>
              </a:rPr>
              <a:t> </a:t>
            </a:r>
            <a:r>
              <a:rPr lang="nl-NL" sz="2000" dirty="0" err="1">
                <a:latin typeface="Calibri" panose="020F0502020204030204" pitchFamily="34" charset="0"/>
              </a:rPr>
              <a:t>viam</a:t>
            </a:r>
            <a:r>
              <a:rPr lang="nl-NL" sz="2000" dirty="0">
                <a:latin typeface="Calibri" panose="020F0502020204030204" pitchFamily="34" charset="0"/>
              </a:rPr>
              <a:t> </a:t>
            </a:r>
            <a:r>
              <a:rPr lang="nl-NL" sz="2000" dirty="0" err="1">
                <a:latin typeface="Calibri" panose="020F0502020204030204" pitchFamily="34" charset="0"/>
              </a:rPr>
              <a:t>sermone</a:t>
            </a:r>
            <a:r>
              <a:rPr lang="nl-NL" sz="2000" dirty="0">
                <a:latin typeface="Calibri" panose="020F0502020204030204" pitchFamily="34" charset="0"/>
              </a:rPr>
              <a:t> </a:t>
            </a:r>
            <a:r>
              <a:rPr lang="nl-NL" sz="2000" dirty="0" err="1">
                <a:latin typeface="Calibri" panose="020F0502020204030204" pitchFamily="34" charset="0"/>
              </a:rPr>
              <a:t>levabat</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CA5F2687-13F5-4973-9388-B6FF4C6B7757}"/>
              </a:ext>
            </a:extLst>
          </p:cNvPr>
          <p:cNvCxnSpPr/>
          <p:nvPr/>
        </p:nvCxnSpPr>
        <p:spPr bwMode="auto">
          <a:xfrm>
            <a:off x="3060000" y="2351955"/>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11">
            <a:extLst>
              <a:ext uri="{FF2B5EF4-FFF2-40B4-BE49-F238E27FC236}">
                <a16:creationId xmlns="" xmlns:a16="http://schemas.microsoft.com/office/drawing/2014/main" id="{4F813EF0-564E-4FF3-836B-007670F92A7B}"/>
              </a:ext>
            </a:extLst>
          </p:cNvPr>
          <p:cNvCxnSpPr/>
          <p:nvPr/>
        </p:nvCxnSpPr>
        <p:spPr bwMode="auto">
          <a:xfrm>
            <a:off x="1204832" y="2827720"/>
            <a:ext cx="848639"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echte verbindingslijn 10">
            <a:extLst>
              <a:ext uri="{FF2B5EF4-FFF2-40B4-BE49-F238E27FC236}">
                <a16:creationId xmlns="" xmlns:a16="http://schemas.microsoft.com/office/drawing/2014/main" id="{9711D237-D08A-4453-85A2-5644CA1FF4EA}"/>
              </a:ext>
            </a:extLst>
          </p:cNvPr>
          <p:cNvCxnSpPr>
            <a:cxnSpLocks/>
          </p:cNvCxnSpPr>
          <p:nvPr/>
        </p:nvCxnSpPr>
        <p:spPr bwMode="auto">
          <a:xfrm>
            <a:off x="2120928" y="2827720"/>
            <a:ext cx="86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Rounded Rectangle 12">
            <a:extLst>
              <a:ext uri="{FF2B5EF4-FFF2-40B4-BE49-F238E27FC236}">
                <a16:creationId xmlns="" xmlns:a16="http://schemas.microsoft.com/office/drawing/2014/main" id="{2E991CC7-8E7C-4357-AAC8-E0F2CC2D6C4F}"/>
              </a:ext>
            </a:extLst>
          </p:cNvPr>
          <p:cNvSpPr/>
          <p:nvPr/>
        </p:nvSpPr>
        <p:spPr bwMode="auto">
          <a:xfrm>
            <a:off x="2203648" y="13846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3" name="Rounded Rectangle 12">
            <a:extLst>
              <a:ext uri="{FF2B5EF4-FFF2-40B4-BE49-F238E27FC236}">
                <a16:creationId xmlns="" xmlns:a16="http://schemas.microsoft.com/office/drawing/2014/main" id="{2E991CC7-8E7C-4357-AAC8-E0F2CC2D6C4F}"/>
              </a:ext>
            </a:extLst>
          </p:cNvPr>
          <p:cNvSpPr/>
          <p:nvPr/>
        </p:nvSpPr>
        <p:spPr bwMode="auto">
          <a:xfrm>
            <a:off x="1685856" y="13846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4" name="Freeform 40">
            <a:extLst>
              <a:ext uri="{FF2B5EF4-FFF2-40B4-BE49-F238E27FC236}">
                <a16:creationId xmlns="" xmlns:a16="http://schemas.microsoft.com/office/drawing/2014/main" id="{33D10C2B-25A1-483B-959B-254381F06A1A}"/>
              </a:ext>
            </a:extLst>
          </p:cNvPr>
          <p:cNvSpPr/>
          <p:nvPr/>
        </p:nvSpPr>
        <p:spPr bwMode="auto">
          <a:xfrm>
            <a:off x="2658020" y="160200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5" name="Freeform 41">
            <a:extLst>
              <a:ext uri="{FF2B5EF4-FFF2-40B4-BE49-F238E27FC236}">
                <a16:creationId xmlns="" xmlns:a16="http://schemas.microsoft.com/office/drawing/2014/main" id="{28293107-A79A-4855-BFF6-5F75FB636F68}"/>
              </a:ext>
            </a:extLst>
          </p:cNvPr>
          <p:cNvSpPr/>
          <p:nvPr/>
        </p:nvSpPr>
        <p:spPr bwMode="auto">
          <a:xfrm flipH="1">
            <a:off x="3837423" y="1602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6" name="Freeform 40">
            <a:extLst>
              <a:ext uri="{FF2B5EF4-FFF2-40B4-BE49-F238E27FC236}">
                <a16:creationId xmlns="" xmlns:a16="http://schemas.microsoft.com/office/drawing/2014/main" id="{33D10C2B-25A1-483B-959B-254381F06A1A}"/>
              </a:ext>
            </a:extLst>
          </p:cNvPr>
          <p:cNvSpPr/>
          <p:nvPr/>
        </p:nvSpPr>
        <p:spPr bwMode="auto">
          <a:xfrm>
            <a:off x="1125039" y="2441955"/>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7" name="Freeform 41">
            <a:extLst>
              <a:ext uri="{FF2B5EF4-FFF2-40B4-BE49-F238E27FC236}">
                <a16:creationId xmlns="" xmlns:a16="http://schemas.microsoft.com/office/drawing/2014/main" id="{28293107-A79A-4855-BFF6-5F75FB636F68}"/>
              </a:ext>
            </a:extLst>
          </p:cNvPr>
          <p:cNvSpPr/>
          <p:nvPr/>
        </p:nvSpPr>
        <p:spPr bwMode="auto">
          <a:xfrm flipH="1">
            <a:off x="1911007" y="244195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18" name="Straight Connector 10">
            <a:extLst>
              <a:ext uri="{FF2B5EF4-FFF2-40B4-BE49-F238E27FC236}">
                <a16:creationId xmlns="" xmlns:a16="http://schemas.microsoft.com/office/drawing/2014/main" id="{CA5F2687-13F5-4973-9388-B6FF4C6B7757}"/>
              </a:ext>
            </a:extLst>
          </p:cNvPr>
          <p:cNvCxnSpPr/>
          <p:nvPr/>
        </p:nvCxnSpPr>
        <p:spPr bwMode="auto">
          <a:xfrm>
            <a:off x="5616000" y="4068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Rechte verbindingslijn 18">
            <a:extLst>
              <a:ext uri="{FF2B5EF4-FFF2-40B4-BE49-F238E27FC236}">
                <a16:creationId xmlns="" xmlns:a16="http://schemas.microsoft.com/office/drawing/2014/main" id="{9711D237-D08A-4453-85A2-5644CA1FF4EA}"/>
              </a:ext>
            </a:extLst>
          </p:cNvPr>
          <p:cNvCxnSpPr>
            <a:cxnSpLocks/>
          </p:cNvCxnSpPr>
          <p:nvPr/>
        </p:nvCxnSpPr>
        <p:spPr bwMode="auto">
          <a:xfrm>
            <a:off x="3096000" y="2827720"/>
            <a:ext cx="39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11">
            <a:extLst>
              <a:ext uri="{FF2B5EF4-FFF2-40B4-BE49-F238E27FC236}">
                <a16:creationId xmlns="" xmlns:a16="http://schemas.microsoft.com/office/drawing/2014/main" id="{4F813EF0-564E-4FF3-836B-007670F92A7B}"/>
              </a:ext>
            </a:extLst>
          </p:cNvPr>
          <p:cNvCxnSpPr/>
          <p:nvPr/>
        </p:nvCxnSpPr>
        <p:spPr bwMode="auto">
          <a:xfrm>
            <a:off x="3970720" y="2827720"/>
            <a:ext cx="684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Rechte verbindingslijn 23">
            <a:extLst>
              <a:ext uri="{FF2B5EF4-FFF2-40B4-BE49-F238E27FC236}">
                <a16:creationId xmlns="" xmlns:a16="http://schemas.microsoft.com/office/drawing/2014/main" id="{9711D237-D08A-4453-85A2-5644CA1FF4EA}"/>
              </a:ext>
            </a:extLst>
          </p:cNvPr>
          <p:cNvCxnSpPr>
            <a:cxnSpLocks/>
          </p:cNvCxnSpPr>
          <p:nvPr/>
        </p:nvCxnSpPr>
        <p:spPr bwMode="auto">
          <a:xfrm>
            <a:off x="4992896" y="3669512"/>
            <a:ext cx="78166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11">
            <a:extLst>
              <a:ext uri="{FF2B5EF4-FFF2-40B4-BE49-F238E27FC236}">
                <a16:creationId xmlns="" xmlns:a16="http://schemas.microsoft.com/office/drawing/2014/main" id="{4F813EF0-564E-4FF3-836B-007670F92A7B}"/>
              </a:ext>
            </a:extLst>
          </p:cNvPr>
          <p:cNvCxnSpPr/>
          <p:nvPr/>
        </p:nvCxnSpPr>
        <p:spPr bwMode="auto">
          <a:xfrm>
            <a:off x="1204831" y="4511304"/>
            <a:ext cx="100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Rechte verbindingslijn 26">
            <a:extLst>
              <a:ext uri="{FF2B5EF4-FFF2-40B4-BE49-F238E27FC236}">
                <a16:creationId xmlns="" xmlns:a16="http://schemas.microsoft.com/office/drawing/2014/main" id="{9711D237-D08A-4453-85A2-5644CA1FF4EA}"/>
              </a:ext>
            </a:extLst>
          </p:cNvPr>
          <p:cNvCxnSpPr>
            <a:cxnSpLocks/>
          </p:cNvCxnSpPr>
          <p:nvPr/>
        </p:nvCxnSpPr>
        <p:spPr bwMode="auto">
          <a:xfrm>
            <a:off x="4834337" y="4511304"/>
            <a:ext cx="72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10">
            <a:extLst>
              <a:ext uri="{FF2B5EF4-FFF2-40B4-BE49-F238E27FC236}">
                <a16:creationId xmlns="" xmlns:a16="http://schemas.microsoft.com/office/drawing/2014/main" id="{E518066F-D23C-49FA-BC49-A5127433B90A}"/>
              </a:ext>
            </a:extLst>
          </p:cNvPr>
          <p:cNvCxnSpPr/>
          <p:nvPr/>
        </p:nvCxnSpPr>
        <p:spPr bwMode="auto">
          <a:xfrm>
            <a:off x="2280745" y="4068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Plus 25">
            <a:extLst>
              <a:ext uri="{FF2B5EF4-FFF2-40B4-BE49-F238E27FC236}">
                <a16:creationId xmlns="" xmlns:a16="http://schemas.microsoft.com/office/drawing/2014/main" id="{6BF52480-01A6-46C1-8DAD-6968BC699164}"/>
              </a:ext>
            </a:extLst>
          </p:cNvPr>
          <p:cNvSpPr/>
          <p:nvPr/>
        </p:nvSpPr>
        <p:spPr bwMode="auto">
          <a:xfrm>
            <a:off x="2970000" y="4511304"/>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30" name="Straight Connector 10">
            <a:extLst>
              <a:ext uri="{FF2B5EF4-FFF2-40B4-BE49-F238E27FC236}">
                <a16:creationId xmlns="" xmlns:a16="http://schemas.microsoft.com/office/drawing/2014/main" id="{E518066F-D23C-49FA-BC49-A5127433B90A}"/>
              </a:ext>
            </a:extLst>
          </p:cNvPr>
          <p:cNvCxnSpPr/>
          <p:nvPr/>
        </p:nvCxnSpPr>
        <p:spPr bwMode="auto">
          <a:xfrm>
            <a:off x="1144704" y="318848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Plus 25">
            <a:extLst>
              <a:ext uri="{FF2B5EF4-FFF2-40B4-BE49-F238E27FC236}">
                <a16:creationId xmlns="" xmlns:a16="http://schemas.microsoft.com/office/drawing/2014/main" id="{6BF52480-01A6-46C1-8DAD-6968BC699164}"/>
              </a:ext>
            </a:extLst>
          </p:cNvPr>
          <p:cNvSpPr/>
          <p:nvPr/>
        </p:nvSpPr>
        <p:spPr bwMode="auto">
          <a:xfrm>
            <a:off x="1204832" y="3662416"/>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5" name="Freeform 40">
            <a:extLst>
              <a:ext uri="{FF2B5EF4-FFF2-40B4-BE49-F238E27FC236}">
                <a16:creationId xmlns="" xmlns:a16="http://schemas.microsoft.com/office/drawing/2014/main" id="{33D10C2B-25A1-483B-959B-254381F06A1A}"/>
              </a:ext>
            </a:extLst>
          </p:cNvPr>
          <p:cNvSpPr/>
          <p:nvPr/>
        </p:nvSpPr>
        <p:spPr bwMode="auto">
          <a:xfrm>
            <a:off x="3910592" y="2441955"/>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6" name="Freeform 41">
            <a:extLst>
              <a:ext uri="{FF2B5EF4-FFF2-40B4-BE49-F238E27FC236}">
                <a16:creationId xmlns="" xmlns:a16="http://schemas.microsoft.com/office/drawing/2014/main" id="{28293107-A79A-4855-BFF6-5F75FB636F68}"/>
              </a:ext>
            </a:extLst>
          </p:cNvPr>
          <p:cNvSpPr/>
          <p:nvPr/>
        </p:nvSpPr>
        <p:spPr bwMode="auto">
          <a:xfrm flipH="1">
            <a:off x="5089995" y="244195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7" name="Rounded Rectangle 12">
            <a:extLst>
              <a:ext uri="{FF2B5EF4-FFF2-40B4-BE49-F238E27FC236}">
                <a16:creationId xmlns="" xmlns:a16="http://schemas.microsoft.com/office/drawing/2014/main" id="{2E991CC7-8E7C-4357-AAC8-E0F2CC2D6C4F}"/>
              </a:ext>
            </a:extLst>
          </p:cNvPr>
          <p:cNvSpPr/>
          <p:nvPr/>
        </p:nvSpPr>
        <p:spPr bwMode="auto">
          <a:xfrm>
            <a:off x="3580792" y="222519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4"/>
          <p:cNvSpPr/>
          <p:nvPr/>
        </p:nvSpPr>
        <p:spPr bwMode="auto">
          <a:xfrm>
            <a:off x="3733800" y="2271577"/>
            <a:ext cx="633413" cy="357323"/>
          </a:xfrm>
          <a:custGeom>
            <a:avLst/>
            <a:gdLst>
              <a:gd name="connsiteX0" fmla="*/ 633413 w 633413"/>
              <a:gd name="connsiteY0" fmla="*/ 323986 h 357323"/>
              <a:gd name="connsiteX1" fmla="*/ 352425 w 633413"/>
              <a:gd name="connsiteY1" fmla="*/ 136 h 357323"/>
              <a:gd name="connsiteX2" fmla="*/ 0 w 633413"/>
              <a:gd name="connsiteY2" fmla="*/ 357323 h 357323"/>
            </a:gdLst>
            <a:ahLst/>
            <a:cxnLst>
              <a:cxn ang="0">
                <a:pos x="connsiteX0" y="connsiteY0"/>
              </a:cxn>
              <a:cxn ang="0">
                <a:pos x="connsiteX1" y="connsiteY1"/>
              </a:cxn>
              <a:cxn ang="0">
                <a:pos x="connsiteX2" y="connsiteY2"/>
              </a:cxn>
            </a:cxnLst>
            <a:rect l="l" t="t" r="r" b="b"/>
            <a:pathLst>
              <a:path w="633413" h="357323">
                <a:moveTo>
                  <a:pt x="633413" y="323986"/>
                </a:moveTo>
                <a:cubicBezTo>
                  <a:pt x="545703" y="159283"/>
                  <a:pt x="457994" y="-5420"/>
                  <a:pt x="352425" y="136"/>
                </a:cubicBezTo>
                <a:cubicBezTo>
                  <a:pt x="246856" y="5692"/>
                  <a:pt x="123428" y="181507"/>
                  <a:pt x="0" y="35732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8" name="Rounded Rectangle 12">
            <a:extLst>
              <a:ext uri="{FF2B5EF4-FFF2-40B4-BE49-F238E27FC236}">
                <a16:creationId xmlns="" xmlns:a16="http://schemas.microsoft.com/office/drawing/2014/main" id="{2E991CC7-8E7C-4357-AAC8-E0F2CC2D6C4F}"/>
              </a:ext>
            </a:extLst>
          </p:cNvPr>
          <p:cNvSpPr/>
          <p:nvPr/>
        </p:nvSpPr>
        <p:spPr bwMode="auto">
          <a:xfrm>
            <a:off x="2667306" y="304905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9" name="Rounded Rectangle 12">
            <a:extLst>
              <a:ext uri="{FF2B5EF4-FFF2-40B4-BE49-F238E27FC236}">
                <a16:creationId xmlns="" xmlns:a16="http://schemas.microsoft.com/office/drawing/2014/main" id="{2E991CC7-8E7C-4357-AAC8-E0F2CC2D6C4F}"/>
              </a:ext>
            </a:extLst>
          </p:cNvPr>
          <p:cNvSpPr/>
          <p:nvPr/>
        </p:nvSpPr>
        <p:spPr bwMode="auto">
          <a:xfrm>
            <a:off x="4027210" y="304905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5"/>
          <p:cNvSpPr/>
          <p:nvPr/>
        </p:nvSpPr>
        <p:spPr bwMode="auto">
          <a:xfrm>
            <a:off x="1800225" y="3209909"/>
            <a:ext cx="990600" cy="228616"/>
          </a:xfrm>
          <a:custGeom>
            <a:avLst/>
            <a:gdLst>
              <a:gd name="connsiteX0" fmla="*/ 990600 w 990600"/>
              <a:gd name="connsiteY0" fmla="*/ 219091 h 228616"/>
              <a:gd name="connsiteX1" fmla="*/ 390525 w 990600"/>
              <a:gd name="connsiteY1" fmla="*/ 16 h 228616"/>
              <a:gd name="connsiteX2" fmla="*/ 0 w 990600"/>
              <a:gd name="connsiteY2" fmla="*/ 228616 h 228616"/>
            </a:gdLst>
            <a:ahLst/>
            <a:cxnLst>
              <a:cxn ang="0">
                <a:pos x="connsiteX0" y="connsiteY0"/>
              </a:cxn>
              <a:cxn ang="0">
                <a:pos x="connsiteX1" y="connsiteY1"/>
              </a:cxn>
              <a:cxn ang="0">
                <a:pos x="connsiteX2" y="connsiteY2"/>
              </a:cxn>
            </a:cxnLst>
            <a:rect l="l" t="t" r="r" b="b"/>
            <a:pathLst>
              <a:path w="990600" h="228616">
                <a:moveTo>
                  <a:pt x="990600" y="219091"/>
                </a:moveTo>
                <a:cubicBezTo>
                  <a:pt x="773112" y="108759"/>
                  <a:pt x="555625" y="-1572"/>
                  <a:pt x="390525" y="16"/>
                </a:cubicBezTo>
                <a:cubicBezTo>
                  <a:pt x="225425" y="1604"/>
                  <a:pt x="112712" y="115110"/>
                  <a:pt x="0" y="22861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3" name="Vrije vorm 22"/>
          <p:cNvSpPr/>
          <p:nvPr/>
        </p:nvSpPr>
        <p:spPr bwMode="auto">
          <a:xfrm>
            <a:off x="1644650" y="3702050"/>
            <a:ext cx="3663950" cy="546100"/>
          </a:xfrm>
          <a:custGeom>
            <a:avLst/>
            <a:gdLst>
              <a:gd name="connsiteX0" fmla="*/ 0 w 3663950"/>
              <a:gd name="connsiteY0" fmla="*/ 546100 h 546100"/>
              <a:gd name="connsiteX1" fmla="*/ 406400 w 3663950"/>
              <a:gd name="connsiteY1" fmla="*/ 50800 h 546100"/>
              <a:gd name="connsiteX2" fmla="*/ 1339850 w 3663950"/>
              <a:gd name="connsiteY2" fmla="*/ 260350 h 546100"/>
              <a:gd name="connsiteX3" fmla="*/ 1911350 w 3663950"/>
              <a:gd name="connsiteY3" fmla="*/ 25400 h 546100"/>
              <a:gd name="connsiteX4" fmla="*/ 2540000 w 3663950"/>
              <a:gd name="connsiteY4" fmla="*/ 260350 h 546100"/>
              <a:gd name="connsiteX5" fmla="*/ 2959100 w 3663950"/>
              <a:gd name="connsiteY5" fmla="*/ 44450 h 546100"/>
              <a:gd name="connsiteX6" fmla="*/ 3473450 w 3663950"/>
              <a:gd name="connsiteY6" fmla="*/ 273050 h 546100"/>
              <a:gd name="connsiteX7" fmla="*/ 3663950 w 3663950"/>
              <a:gd name="connsiteY7" fmla="*/ 0 h 54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950" h="546100">
                <a:moveTo>
                  <a:pt x="0" y="546100"/>
                </a:moveTo>
                <a:cubicBezTo>
                  <a:pt x="91546" y="322262"/>
                  <a:pt x="183092" y="98425"/>
                  <a:pt x="406400" y="50800"/>
                </a:cubicBezTo>
                <a:cubicBezTo>
                  <a:pt x="629708" y="3175"/>
                  <a:pt x="1089025" y="264583"/>
                  <a:pt x="1339850" y="260350"/>
                </a:cubicBezTo>
                <a:cubicBezTo>
                  <a:pt x="1590675" y="256117"/>
                  <a:pt x="1711325" y="25400"/>
                  <a:pt x="1911350" y="25400"/>
                </a:cubicBezTo>
                <a:cubicBezTo>
                  <a:pt x="2111375" y="25400"/>
                  <a:pt x="2365375" y="257175"/>
                  <a:pt x="2540000" y="260350"/>
                </a:cubicBezTo>
                <a:cubicBezTo>
                  <a:pt x="2714625" y="263525"/>
                  <a:pt x="2803525" y="42333"/>
                  <a:pt x="2959100" y="44450"/>
                </a:cubicBezTo>
                <a:cubicBezTo>
                  <a:pt x="3114675" y="46567"/>
                  <a:pt x="3355975" y="280458"/>
                  <a:pt x="3473450" y="273050"/>
                </a:cubicBezTo>
                <a:cubicBezTo>
                  <a:pt x="3590925" y="265642"/>
                  <a:pt x="3627437" y="132821"/>
                  <a:pt x="366395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5" name="Vrije vorm 24"/>
          <p:cNvSpPr/>
          <p:nvPr/>
        </p:nvSpPr>
        <p:spPr bwMode="auto">
          <a:xfrm>
            <a:off x="2621280" y="4061369"/>
            <a:ext cx="1790700" cy="251551"/>
          </a:xfrm>
          <a:custGeom>
            <a:avLst/>
            <a:gdLst>
              <a:gd name="connsiteX0" fmla="*/ 0 w 1790700"/>
              <a:gd name="connsiteY0" fmla="*/ 228691 h 251551"/>
              <a:gd name="connsiteX1" fmla="*/ 853440 w 1790700"/>
              <a:gd name="connsiteY1" fmla="*/ 91 h 251551"/>
              <a:gd name="connsiteX2" fmla="*/ 1790700 w 1790700"/>
              <a:gd name="connsiteY2" fmla="*/ 251551 h 251551"/>
            </a:gdLst>
            <a:ahLst/>
            <a:cxnLst>
              <a:cxn ang="0">
                <a:pos x="connsiteX0" y="connsiteY0"/>
              </a:cxn>
              <a:cxn ang="0">
                <a:pos x="connsiteX1" y="connsiteY1"/>
              </a:cxn>
              <a:cxn ang="0">
                <a:pos x="connsiteX2" y="connsiteY2"/>
              </a:cxn>
            </a:cxnLst>
            <a:rect l="l" t="t" r="r" b="b"/>
            <a:pathLst>
              <a:path w="1790700" h="251551">
                <a:moveTo>
                  <a:pt x="0" y="228691"/>
                </a:moveTo>
                <a:cubicBezTo>
                  <a:pt x="277495" y="112486"/>
                  <a:pt x="554990" y="-3719"/>
                  <a:pt x="853440" y="91"/>
                </a:cubicBezTo>
                <a:cubicBezTo>
                  <a:pt x="1151890" y="3901"/>
                  <a:pt x="1471295" y="127726"/>
                  <a:pt x="1790700" y="25155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2" name="Rounded Rectangle 12">
            <a:extLst>
              <a:ext uri="{FF2B5EF4-FFF2-40B4-BE49-F238E27FC236}">
                <a16:creationId xmlns="" xmlns:a16="http://schemas.microsoft.com/office/drawing/2014/main" id="{2E991CC7-8E7C-4357-AAC8-E0F2CC2D6C4F}"/>
              </a:ext>
            </a:extLst>
          </p:cNvPr>
          <p:cNvSpPr/>
          <p:nvPr/>
        </p:nvSpPr>
        <p:spPr bwMode="auto">
          <a:xfrm>
            <a:off x="3343796" y="388191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60936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750" fill="hold"/>
                                        <p:tgtEl>
                                          <p:spTgt spid="12"/>
                                        </p:tgtEl>
                                        <p:attrNameLst>
                                          <p:attrName>ppt_w</p:attrName>
                                        </p:attrNameLst>
                                      </p:cBhvr>
                                      <p:tavLst>
                                        <p:tav tm="0">
                                          <p:val>
                                            <p:fltVal val="0"/>
                                          </p:val>
                                        </p:tav>
                                        <p:tav tm="100000">
                                          <p:val>
                                            <p:strVal val="#ppt_w"/>
                                          </p:val>
                                        </p:tav>
                                      </p:tavLst>
                                    </p:anim>
                                    <p:anim calcmode="lin" valueType="num">
                                      <p:cBhvr>
                                        <p:cTn id="25" dur="750" fill="hold"/>
                                        <p:tgtEl>
                                          <p:spTgt spid="12"/>
                                        </p:tgtEl>
                                        <p:attrNameLst>
                                          <p:attrName>ppt_h</p:attrName>
                                        </p:attrNameLst>
                                      </p:cBhvr>
                                      <p:tavLst>
                                        <p:tav tm="0">
                                          <p:val>
                                            <p:fltVal val="0"/>
                                          </p:val>
                                        </p:tav>
                                        <p:tav tm="100000">
                                          <p:val>
                                            <p:strVal val="#ppt_h"/>
                                          </p:val>
                                        </p:tav>
                                      </p:tavLst>
                                    </p:anim>
                                    <p:anim calcmode="lin" valueType="num">
                                      <p:cBhvr>
                                        <p:cTn id="26" dur="750" fill="hold"/>
                                        <p:tgtEl>
                                          <p:spTgt spid="12"/>
                                        </p:tgtEl>
                                        <p:attrNameLst>
                                          <p:attrName>style.rotation</p:attrName>
                                        </p:attrNameLst>
                                      </p:cBhvr>
                                      <p:tavLst>
                                        <p:tav tm="0">
                                          <p:val>
                                            <p:fltVal val="90"/>
                                          </p:val>
                                        </p:tav>
                                        <p:tav tm="100000">
                                          <p:val>
                                            <p:fltVal val="0"/>
                                          </p:val>
                                        </p:tav>
                                      </p:tavLst>
                                    </p:anim>
                                    <p:animEffect transition="in" filter="fade">
                                      <p:cBhvr>
                                        <p:cTn id="27" dur="75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750" fill="hold"/>
                                        <p:tgtEl>
                                          <p:spTgt spid="13"/>
                                        </p:tgtEl>
                                        <p:attrNameLst>
                                          <p:attrName>ppt_w</p:attrName>
                                        </p:attrNameLst>
                                      </p:cBhvr>
                                      <p:tavLst>
                                        <p:tav tm="0">
                                          <p:val>
                                            <p:fltVal val="0"/>
                                          </p:val>
                                        </p:tav>
                                        <p:tav tm="100000">
                                          <p:val>
                                            <p:strVal val="#ppt_w"/>
                                          </p:val>
                                        </p:tav>
                                      </p:tavLst>
                                    </p:anim>
                                    <p:anim calcmode="lin" valueType="num">
                                      <p:cBhvr>
                                        <p:cTn id="33" dur="750" fill="hold"/>
                                        <p:tgtEl>
                                          <p:spTgt spid="13"/>
                                        </p:tgtEl>
                                        <p:attrNameLst>
                                          <p:attrName>ppt_h</p:attrName>
                                        </p:attrNameLst>
                                      </p:cBhvr>
                                      <p:tavLst>
                                        <p:tav tm="0">
                                          <p:val>
                                            <p:fltVal val="0"/>
                                          </p:val>
                                        </p:tav>
                                        <p:tav tm="100000">
                                          <p:val>
                                            <p:strVal val="#ppt_h"/>
                                          </p:val>
                                        </p:tav>
                                      </p:tavLst>
                                    </p:anim>
                                    <p:anim calcmode="lin" valueType="num">
                                      <p:cBhvr>
                                        <p:cTn id="34" dur="750" fill="hold"/>
                                        <p:tgtEl>
                                          <p:spTgt spid="13"/>
                                        </p:tgtEl>
                                        <p:attrNameLst>
                                          <p:attrName>style.rotation</p:attrName>
                                        </p:attrNameLst>
                                      </p:cBhvr>
                                      <p:tavLst>
                                        <p:tav tm="0">
                                          <p:val>
                                            <p:fltVal val="90"/>
                                          </p:val>
                                        </p:tav>
                                        <p:tav tm="100000">
                                          <p:val>
                                            <p:fltVal val="0"/>
                                          </p:val>
                                        </p:tav>
                                      </p:tavLst>
                                    </p:anim>
                                    <p:animEffect transition="in" filter="fade">
                                      <p:cBhvr>
                                        <p:cTn id="35" dur="75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500"/>
                                        <p:tgtEl>
                                          <p:spTgt spid="14"/>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right)">
                                      <p:cBhvr>
                                        <p:cTn id="43" dur="500"/>
                                        <p:tgtEl>
                                          <p:spTgt spid="15"/>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left)">
                                      <p:cBhvr>
                                        <p:cTn id="46" dur="500"/>
                                        <p:tgtEl>
                                          <p:spTgt spid="16"/>
                                        </p:tgtEl>
                                      </p:cBhvr>
                                    </p:animEffect>
                                  </p:childTnLst>
                                </p:cTn>
                              </p:par>
                              <p:par>
                                <p:cTn id="47" presetID="22" presetClass="entr" presetSubtype="2"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right)">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1000"/>
                                        <p:tgtEl>
                                          <p:spTgt spid="18"/>
                                        </p:tgtEl>
                                      </p:cBhvr>
                                    </p:animEffect>
                                    <p:anim calcmode="lin" valueType="num">
                                      <p:cBhvr>
                                        <p:cTn id="55" dur="1000" fill="hold"/>
                                        <p:tgtEl>
                                          <p:spTgt spid="18"/>
                                        </p:tgtEl>
                                        <p:attrNameLst>
                                          <p:attrName>ppt_x</p:attrName>
                                        </p:attrNameLst>
                                      </p:cBhvr>
                                      <p:tavLst>
                                        <p:tav tm="0">
                                          <p:val>
                                            <p:strVal val="#ppt_x"/>
                                          </p:val>
                                        </p:tav>
                                        <p:tav tm="100000">
                                          <p:val>
                                            <p:strVal val="#ppt_x"/>
                                          </p:val>
                                        </p:tav>
                                      </p:tavLst>
                                    </p:anim>
                                    <p:anim calcmode="lin" valueType="num">
                                      <p:cBhvr>
                                        <p:cTn id="5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6" presetClass="entr" presetSubtype="37" fill="hold" nodeType="click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barn(outVertical)">
                                      <p:cBhvr>
                                        <p:cTn id="61" dur="500"/>
                                        <p:tgtEl>
                                          <p:spTgt spid="19"/>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37" fill="hold" nodeType="click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barn(outVertical)">
                                      <p:cBhvr>
                                        <p:cTn id="66" dur="500"/>
                                        <p:tgtEl>
                                          <p:spTgt spid="22"/>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37" fill="hold" nodeType="click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barn(outVertical)">
                                      <p:cBhvr>
                                        <p:cTn id="71" dur="500"/>
                                        <p:tgtEl>
                                          <p:spTgt spid="24"/>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37" fill="hold" nodeType="click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barn(outVertical)">
                                      <p:cBhvr>
                                        <p:cTn id="76" dur="500"/>
                                        <p:tgtEl>
                                          <p:spTgt spid="26"/>
                                        </p:tgtEl>
                                      </p:cBhvr>
                                    </p:animEffect>
                                  </p:childTnLst>
                                </p:cTn>
                              </p:par>
                            </p:childTnLst>
                          </p:cTn>
                        </p:par>
                      </p:childTnLst>
                    </p:cTn>
                  </p:par>
                  <p:par>
                    <p:cTn id="77" fill="hold">
                      <p:stCondLst>
                        <p:cond delay="indefinite"/>
                      </p:stCondLst>
                      <p:childTnLst>
                        <p:par>
                          <p:cTn id="78" fill="hold">
                            <p:stCondLst>
                              <p:cond delay="0"/>
                            </p:stCondLst>
                            <p:childTnLst>
                              <p:par>
                                <p:cTn id="79" presetID="16" presetClass="entr" presetSubtype="37" fill="hold" nodeType="clickEffect">
                                  <p:stCondLst>
                                    <p:cond delay="0"/>
                                  </p:stCondLst>
                                  <p:childTnLst>
                                    <p:set>
                                      <p:cBhvr>
                                        <p:cTn id="80" dur="1" fill="hold">
                                          <p:stCondLst>
                                            <p:cond delay="0"/>
                                          </p:stCondLst>
                                        </p:cTn>
                                        <p:tgtEl>
                                          <p:spTgt spid="27"/>
                                        </p:tgtEl>
                                        <p:attrNameLst>
                                          <p:attrName>style.visibility</p:attrName>
                                        </p:attrNameLst>
                                      </p:cBhvr>
                                      <p:to>
                                        <p:strVal val="visible"/>
                                      </p:to>
                                    </p:set>
                                    <p:animEffect transition="in" filter="barn(outVertical)">
                                      <p:cBhvr>
                                        <p:cTn id="81" dur="500"/>
                                        <p:tgtEl>
                                          <p:spTgt spid="27"/>
                                        </p:tgtEl>
                                      </p:cBhvr>
                                    </p:animEffect>
                                  </p:childTnLst>
                                </p:cTn>
                              </p:par>
                            </p:childTnLst>
                          </p:cTn>
                        </p:par>
                      </p:childTnLst>
                    </p:cTn>
                  </p:par>
                  <p:par>
                    <p:cTn id="82" fill="hold">
                      <p:stCondLst>
                        <p:cond delay="indefinite"/>
                      </p:stCondLst>
                      <p:childTnLst>
                        <p:par>
                          <p:cTn id="83" fill="hold">
                            <p:stCondLst>
                              <p:cond delay="0"/>
                            </p:stCondLst>
                            <p:childTnLst>
                              <p:par>
                                <p:cTn id="84" presetID="47" presetClass="entr" presetSubtype="0" fill="hold" nodeType="click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fade">
                                      <p:cBhvr>
                                        <p:cTn id="86" dur="1000"/>
                                        <p:tgtEl>
                                          <p:spTgt spid="30"/>
                                        </p:tgtEl>
                                      </p:cBhvr>
                                    </p:animEffect>
                                    <p:anim calcmode="lin" valueType="num">
                                      <p:cBhvr>
                                        <p:cTn id="87" dur="1000" fill="hold"/>
                                        <p:tgtEl>
                                          <p:spTgt spid="30"/>
                                        </p:tgtEl>
                                        <p:attrNameLst>
                                          <p:attrName>ppt_x</p:attrName>
                                        </p:attrNameLst>
                                      </p:cBhvr>
                                      <p:tavLst>
                                        <p:tav tm="0">
                                          <p:val>
                                            <p:strVal val="#ppt_x"/>
                                          </p:val>
                                        </p:tav>
                                        <p:tav tm="100000">
                                          <p:val>
                                            <p:strVal val="#ppt_x"/>
                                          </p:val>
                                        </p:tav>
                                      </p:tavLst>
                                    </p:anim>
                                    <p:anim calcmode="lin" valueType="num">
                                      <p:cBhvr>
                                        <p:cTn id="88"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7" presetClass="entr" presetSubtype="0" fill="hold" nodeType="click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fade">
                                      <p:cBhvr>
                                        <p:cTn id="93" dur="1000"/>
                                        <p:tgtEl>
                                          <p:spTgt spid="28"/>
                                        </p:tgtEl>
                                      </p:cBhvr>
                                    </p:animEffect>
                                    <p:anim calcmode="lin" valueType="num">
                                      <p:cBhvr>
                                        <p:cTn id="94" dur="1000" fill="hold"/>
                                        <p:tgtEl>
                                          <p:spTgt spid="28"/>
                                        </p:tgtEl>
                                        <p:attrNameLst>
                                          <p:attrName>ppt_x</p:attrName>
                                        </p:attrNameLst>
                                      </p:cBhvr>
                                      <p:tavLst>
                                        <p:tav tm="0">
                                          <p:val>
                                            <p:strVal val="#ppt_x"/>
                                          </p:val>
                                        </p:tav>
                                        <p:tav tm="100000">
                                          <p:val>
                                            <p:strVal val="#ppt_x"/>
                                          </p:val>
                                        </p:tav>
                                      </p:tavLst>
                                    </p:anim>
                                    <p:anim calcmode="lin" valueType="num">
                                      <p:cBhvr>
                                        <p:cTn id="95" dur="1000" fill="hold"/>
                                        <p:tgtEl>
                                          <p:spTgt spid="28"/>
                                        </p:tgtEl>
                                        <p:attrNameLst>
                                          <p:attrName>ppt_y</p:attrName>
                                        </p:attrNameLst>
                                      </p:cBhvr>
                                      <p:tavLst>
                                        <p:tav tm="0">
                                          <p:val>
                                            <p:strVal val="#ppt_y-.1"/>
                                          </p:val>
                                        </p:tav>
                                        <p:tav tm="100000">
                                          <p:val>
                                            <p:strVal val="#ppt_y"/>
                                          </p:val>
                                        </p:tav>
                                      </p:tavLst>
                                    </p:anim>
                                  </p:childTnLst>
                                </p:cTn>
                              </p:par>
                              <p:par>
                                <p:cTn id="96" presetID="35" presetClass="entr" presetSubtype="0" fill="hold" grpId="0" nodeType="with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fade">
                                      <p:cBhvr>
                                        <p:cTn id="98" dur="1000"/>
                                        <p:tgtEl>
                                          <p:spTgt spid="29"/>
                                        </p:tgtEl>
                                      </p:cBhvr>
                                    </p:animEffect>
                                    <p:anim calcmode="lin" valueType="num">
                                      <p:cBhvr>
                                        <p:cTn id="99" dur="1000" fill="hold"/>
                                        <p:tgtEl>
                                          <p:spTgt spid="29"/>
                                        </p:tgtEl>
                                        <p:attrNameLst>
                                          <p:attrName>style.rotation</p:attrName>
                                        </p:attrNameLst>
                                      </p:cBhvr>
                                      <p:tavLst>
                                        <p:tav tm="0">
                                          <p:val>
                                            <p:fltVal val="720"/>
                                          </p:val>
                                        </p:tav>
                                        <p:tav tm="100000">
                                          <p:val>
                                            <p:fltVal val="0"/>
                                          </p:val>
                                        </p:tav>
                                      </p:tavLst>
                                    </p:anim>
                                    <p:anim calcmode="lin" valueType="num">
                                      <p:cBhvr>
                                        <p:cTn id="100" dur="1000" fill="hold"/>
                                        <p:tgtEl>
                                          <p:spTgt spid="29"/>
                                        </p:tgtEl>
                                        <p:attrNameLst>
                                          <p:attrName>ppt_h</p:attrName>
                                        </p:attrNameLst>
                                      </p:cBhvr>
                                      <p:tavLst>
                                        <p:tav tm="0">
                                          <p:val>
                                            <p:fltVal val="0"/>
                                          </p:val>
                                        </p:tav>
                                        <p:tav tm="100000">
                                          <p:val>
                                            <p:strVal val="#ppt_h"/>
                                          </p:val>
                                        </p:tav>
                                      </p:tavLst>
                                    </p:anim>
                                    <p:anim calcmode="lin" valueType="num">
                                      <p:cBhvr>
                                        <p:cTn id="101" dur="1000" fill="hold"/>
                                        <p:tgtEl>
                                          <p:spTgt spid="29"/>
                                        </p:tgtEl>
                                        <p:attrNameLst>
                                          <p:attrName>ppt_w</p:attrName>
                                        </p:attrNameLst>
                                      </p:cBhvr>
                                      <p:tavLst>
                                        <p:tav tm="0">
                                          <p:val>
                                            <p:fltVal val="0"/>
                                          </p:val>
                                        </p:tav>
                                        <p:tav tm="100000">
                                          <p:val>
                                            <p:strVal val="#ppt_w"/>
                                          </p:val>
                                        </p:tav>
                                      </p:tavLst>
                                    </p:anim>
                                  </p:childTnLst>
                                </p:cTn>
                              </p:par>
                              <p:par>
                                <p:cTn id="102" presetID="35" presetClass="entr" presetSubtype="0" fill="hold" grpId="0" nodeType="withEffect">
                                  <p:stCondLst>
                                    <p:cond delay="0"/>
                                  </p:stCondLst>
                                  <p:childTnLst>
                                    <p:set>
                                      <p:cBhvr>
                                        <p:cTn id="103" dur="1" fill="hold">
                                          <p:stCondLst>
                                            <p:cond delay="0"/>
                                          </p:stCondLst>
                                        </p:cTn>
                                        <p:tgtEl>
                                          <p:spTgt spid="34"/>
                                        </p:tgtEl>
                                        <p:attrNameLst>
                                          <p:attrName>style.visibility</p:attrName>
                                        </p:attrNameLst>
                                      </p:cBhvr>
                                      <p:to>
                                        <p:strVal val="visible"/>
                                      </p:to>
                                    </p:set>
                                    <p:animEffect transition="in" filter="fade">
                                      <p:cBhvr>
                                        <p:cTn id="104" dur="1000"/>
                                        <p:tgtEl>
                                          <p:spTgt spid="34"/>
                                        </p:tgtEl>
                                      </p:cBhvr>
                                    </p:animEffect>
                                    <p:anim calcmode="lin" valueType="num">
                                      <p:cBhvr>
                                        <p:cTn id="105" dur="1000" fill="hold"/>
                                        <p:tgtEl>
                                          <p:spTgt spid="34"/>
                                        </p:tgtEl>
                                        <p:attrNameLst>
                                          <p:attrName>style.rotation</p:attrName>
                                        </p:attrNameLst>
                                      </p:cBhvr>
                                      <p:tavLst>
                                        <p:tav tm="0">
                                          <p:val>
                                            <p:fltVal val="720"/>
                                          </p:val>
                                        </p:tav>
                                        <p:tav tm="100000">
                                          <p:val>
                                            <p:fltVal val="0"/>
                                          </p:val>
                                        </p:tav>
                                      </p:tavLst>
                                    </p:anim>
                                    <p:anim calcmode="lin" valueType="num">
                                      <p:cBhvr>
                                        <p:cTn id="106" dur="1000" fill="hold"/>
                                        <p:tgtEl>
                                          <p:spTgt spid="34"/>
                                        </p:tgtEl>
                                        <p:attrNameLst>
                                          <p:attrName>ppt_h</p:attrName>
                                        </p:attrNameLst>
                                      </p:cBhvr>
                                      <p:tavLst>
                                        <p:tav tm="0">
                                          <p:val>
                                            <p:fltVal val="0"/>
                                          </p:val>
                                        </p:tav>
                                        <p:tav tm="100000">
                                          <p:val>
                                            <p:strVal val="#ppt_h"/>
                                          </p:val>
                                        </p:tav>
                                      </p:tavLst>
                                    </p:anim>
                                    <p:anim calcmode="lin" valueType="num">
                                      <p:cBhvr>
                                        <p:cTn id="107" dur="1000" fill="hold"/>
                                        <p:tgtEl>
                                          <p:spTgt spid="34"/>
                                        </p:tgtEl>
                                        <p:attrNameLst>
                                          <p:attrName>ppt_w</p:attrName>
                                        </p:attrNameLst>
                                      </p:cBhvr>
                                      <p:tavLst>
                                        <p:tav tm="0">
                                          <p:val>
                                            <p:fltVal val="0"/>
                                          </p:val>
                                        </p:tav>
                                        <p:tav tm="100000">
                                          <p:val>
                                            <p:strVal val="#ppt_w"/>
                                          </p:val>
                                        </p:tav>
                                      </p:tavLst>
                                    </p:anim>
                                  </p:childTnLst>
                                </p:cTn>
                              </p:par>
                            </p:childTnLst>
                          </p:cTn>
                        </p:par>
                      </p:childTnLst>
                    </p:cTn>
                  </p:par>
                  <p:par>
                    <p:cTn id="108" fill="hold">
                      <p:stCondLst>
                        <p:cond delay="indefinite"/>
                      </p:stCondLst>
                      <p:childTnLst>
                        <p:par>
                          <p:cTn id="109" fill="hold">
                            <p:stCondLst>
                              <p:cond delay="0"/>
                            </p:stCondLst>
                            <p:childTnLst>
                              <p:par>
                                <p:cTn id="110" presetID="31" presetClass="entr" presetSubtype="0" fill="hold" grpId="0" nodeType="clickEffect">
                                  <p:stCondLst>
                                    <p:cond delay="0"/>
                                  </p:stCondLst>
                                  <p:childTnLst>
                                    <p:set>
                                      <p:cBhvr>
                                        <p:cTn id="111" dur="1" fill="hold">
                                          <p:stCondLst>
                                            <p:cond delay="0"/>
                                          </p:stCondLst>
                                        </p:cTn>
                                        <p:tgtEl>
                                          <p:spTgt spid="37"/>
                                        </p:tgtEl>
                                        <p:attrNameLst>
                                          <p:attrName>style.visibility</p:attrName>
                                        </p:attrNameLst>
                                      </p:cBhvr>
                                      <p:to>
                                        <p:strVal val="visible"/>
                                      </p:to>
                                    </p:set>
                                    <p:anim calcmode="lin" valueType="num">
                                      <p:cBhvr>
                                        <p:cTn id="112" dur="750" fill="hold"/>
                                        <p:tgtEl>
                                          <p:spTgt spid="37"/>
                                        </p:tgtEl>
                                        <p:attrNameLst>
                                          <p:attrName>ppt_w</p:attrName>
                                        </p:attrNameLst>
                                      </p:cBhvr>
                                      <p:tavLst>
                                        <p:tav tm="0">
                                          <p:val>
                                            <p:fltVal val="0"/>
                                          </p:val>
                                        </p:tav>
                                        <p:tav tm="100000">
                                          <p:val>
                                            <p:strVal val="#ppt_w"/>
                                          </p:val>
                                        </p:tav>
                                      </p:tavLst>
                                    </p:anim>
                                    <p:anim calcmode="lin" valueType="num">
                                      <p:cBhvr>
                                        <p:cTn id="113" dur="750" fill="hold"/>
                                        <p:tgtEl>
                                          <p:spTgt spid="37"/>
                                        </p:tgtEl>
                                        <p:attrNameLst>
                                          <p:attrName>ppt_h</p:attrName>
                                        </p:attrNameLst>
                                      </p:cBhvr>
                                      <p:tavLst>
                                        <p:tav tm="0">
                                          <p:val>
                                            <p:fltVal val="0"/>
                                          </p:val>
                                        </p:tav>
                                        <p:tav tm="100000">
                                          <p:val>
                                            <p:strVal val="#ppt_h"/>
                                          </p:val>
                                        </p:tav>
                                      </p:tavLst>
                                    </p:anim>
                                    <p:anim calcmode="lin" valueType="num">
                                      <p:cBhvr>
                                        <p:cTn id="114" dur="750" fill="hold"/>
                                        <p:tgtEl>
                                          <p:spTgt spid="37"/>
                                        </p:tgtEl>
                                        <p:attrNameLst>
                                          <p:attrName>style.rotation</p:attrName>
                                        </p:attrNameLst>
                                      </p:cBhvr>
                                      <p:tavLst>
                                        <p:tav tm="0">
                                          <p:val>
                                            <p:fltVal val="90"/>
                                          </p:val>
                                        </p:tav>
                                        <p:tav tm="100000">
                                          <p:val>
                                            <p:fltVal val="0"/>
                                          </p:val>
                                        </p:tav>
                                      </p:tavLst>
                                    </p:anim>
                                    <p:animEffect transition="in" filter="fade">
                                      <p:cBhvr>
                                        <p:cTn id="115" dur="750"/>
                                        <p:tgtEl>
                                          <p:spTgt spid="37"/>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grpId="0" nodeType="clickEffect">
                                  <p:stCondLst>
                                    <p:cond delay="0"/>
                                  </p:stCondLst>
                                  <p:childTnLst>
                                    <p:set>
                                      <p:cBhvr>
                                        <p:cTn id="119" dur="1" fill="hold">
                                          <p:stCondLst>
                                            <p:cond delay="0"/>
                                          </p:stCondLst>
                                        </p:cTn>
                                        <p:tgtEl>
                                          <p:spTgt spid="35"/>
                                        </p:tgtEl>
                                        <p:attrNameLst>
                                          <p:attrName>style.visibility</p:attrName>
                                        </p:attrNameLst>
                                      </p:cBhvr>
                                      <p:to>
                                        <p:strVal val="visible"/>
                                      </p:to>
                                    </p:set>
                                    <p:animEffect transition="in" filter="wipe(left)">
                                      <p:cBhvr>
                                        <p:cTn id="120" dur="500"/>
                                        <p:tgtEl>
                                          <p:spTgt spid="35"/>
                                        </p:tgtEl>
                                      </p:cBhvr>
                                    </p:animEffect>
                                  </p:childTnLst>
                                </p:cTn>
                              </p:par>
                              <p:par>
                                <p:cTn id="121" presetID="22" presetClass="entr" presetSubtype="2" fill="hold" grpId="0" nodeType="withEffect">
                                  <p:stCondLst>
                                    <p:cond delay="0"/>
                                  </p:stCondLst>
                                  <p:childTnLst>
                                    <p:set>
                                      <p:cBhvr>
                                        <p:cTn id="122" dur="1" fill="hold">
                                          <p:stCondLst>
                                            <p:cond delay="0"/>
                                          </p:stCondLst>
                                        </p:cTn>
                                        <p:tgtEl>
                                          <p:spTgt spid="36"/>
                                        </p:tgtEl>
                                        <p:attrNameLst>
                                          <p:attrName>style.visibility</p:attrName>
                                        </p:attrNameLst>
                                      </p:cBhvr>
                                      <p:to>
                                        <p:strVal val="visible"/>
                                      </p:to>
                                    </p:set>
                                    <p:animEffect transition="in" filter="wipe(right)">
                                      <p:cBhvr>
                                        <p:cTn id="123" dur="500"/>
                                        <p:tgtEl>
                                          <p:spTgt spid="36"/>
                                        </p:tgtEl>
                                      </p:cBhvr>
                                    </p:animEffect>
                                  </p:childTnLst>
                                </p:cTn>
                              </p:par>
                            </p:childTnLst>
                          </p:cTn>
                        </p:par>
                        <p:par>
                          <p:cTn id="124" fill="hold">
                            <p:stCondLst>
                              <p:cond delay="500"/>
                            </p:stCondLst>
                            <p:childTnLst>
                              <p:par>
                                <p:cTn id="125" presetID="22" presetClass="entr" presetSubtype="2" fill="hold" grpId="0" nodeType="afterEffect">
                                  <p:stCondLst>
                                    <p:cond delay="0"/>
                                  </p:stCondLst>
                                  <p:childTnLst>
                                    <p:set>
                                      <p:cBhvr>
                                        <p:cTn id="126" dur="1" fill="hold">
                                          <p:stCondLst>
                                            <p:cond delay="0"/>
                                          </p:stCondLst>
                                        </p:cTn>
                                        <p:tgtEl>
                                          <p:spTgt spid="5"/>
                                        </p:tgtEl>
                                        <p:attrNameLst>
                                          <p:attrName>style.visibility</p:attrName>
                                        </p:attrNameLst>
                                      </p:cBhvr>
                                      <p:to>
                                        <p:strVal val="visible"/>
                                      </p:to>
                                    </p:set>
                                    <p:animEffect transition="in" filter="wipe(right)">
                                      <p:cBhvr>
                                        <p:cTn id="127" dur="500"/>
                                        <p:tgtEl>
                                          <p:spTgt spid="5"/>
                                        </p:tgtEl>
                                      </p:cBhvr>
                                    </p:animEffect>
                                  </p:childTnLst>
                                </p:cTn>
                              </p:par>
                            </p:childTnLst>
                          </p:cTn>
                        </p:par>
                      </p:childTnLst>
                    </p:cTn>
                  </p:par>
                  <p:par>
                    <p:cTn id="128" fill="hold">
                      <p:stCondLst>
                        <p:cond delay="indefinite"/>
                      </p:stCondLst>
                      <p:childTnLst>
                        <p:par>
                          <p:cTn id="129" fill="hold">
                            <p:stCondLst>
                              <p:cond delay="0"/>
                            </p:stCondLst>
                            <p:childTnLst>
                              <p:par>
                                <p:cTn id="130" presetID="31" presetClass="entr" presetSubtype="0" fill="hold" grpId="0" nodeType="clickEffect">
                                  <p:stCondLst>
                                    <p:cond delay="0"/>
                                  </p:stCondLst>
                                  <p:childTnLst>
                                    <p:set>
                                      <p:cBhvr>
                                        <p:cTn id="131" dur="1" fill="hold">
                                          <p:stCondLst>
                                            <p:cond delay="0"/>
                                          </p:stCondLst>
                                        </p:cTn>
                                        <p:tgtEl>
                                          <p:spTgt spid="38"/>
                                        </p:tgtEl>
                                        <p:attrNameLst>
                                          <p:attrName>style.visibility</p:attrName>
                                        </p:attrNameLst>
                                      </p:cBhvr>
                                      <p:to>
                                        <p:strVal val="visible"/>
                                      </p:to>
                                    </p:set>
                                    <p:anim calcmode="lin" valueType="num">
                                      <p:cBhvr>
                                        <p:cTn id="132" dur="750" fill="hold"/>
                                        <p:tgtEl>
                                          <p:spTgt spid="38"/>
                                        </p:tgtEl>
                                        <p:attrNameLst>
                                          <p:attrName>ppt_w</p:attrName>
                                        </p:attrNameLst>
                                      </p:cBhvr>
                                      <p:tavLst>
                                        <p:tav tm="0">
                                          <p:val>
                                            <p:fltVal val="0"/>
                                          </p:val>
                                        </p:tav>
                                        <p:tav tm="100000">
                                          <p:val>
                                            <p:strVal val="#ppt_w"/>
                                          </p:val>
                                        </p:tav>
                                      </p:tavLst>
                                    </p:anim>
                                    <p:anim calcmode="lin" valueType="num">
                                      <p:cBhvr>
                                        <p:cTn id="133" dur="750" fill="hold"/>
                                        <p:tgtEl>
                                          <p:spTgt spid="38"/>
                                        </p:tgtEl>
                                        <p:attrNameLst>
                                          <p:attrName>ppt_h</p:attrName>
                                        </p:attrNameLst>
                                      </p:cBhvr>
                                      <p:tavLst>
                                        <p:tav tm="0">
                                          <p:val>
                                            <p:fltVal val="0"/>
                                          </p:val>
                                        </p:tav>
                                        <p:tav tm="100000">
                                          <p:val>
                                            <p:strVal val="#ppt_h"/>
                                          </p:val>
                                        </p:tav>
                                      </p:tavLst>
                                    </p:anim>
                                    <p:anim calcmode="lin" valueType="num">
                                      <p:cBhvr>
                                        <p:cTn id="134" dur="750" fill="hold"/>
                                        <p:tgtEl>
                                          <p:spTgt spid="38"/>
                                        </p:tgtEl>
                                        <p:attrNameLst>
                                          <p:attrName>style.rotation</p:attrName>
                                        </p:attrNameLst>
                                      </p:cBhvr>
                                      <p:tavLst>
                                        <p:tav tm="0">
                                          <p:val>
                                            <p:fltVal val="90"/>
                                          </p:val>
                                        </p:tav>
                                        <p:tav tm="100000">
                                          <p:val>
                                            <p:fltVal val="0"/>
                                          </p:val>
                                        </p:tav>
                                      </p:tavLst>
                                    </p:anim>
                                    <p:animEffect transition="in" filter="fade">
                                      <p:cBhvr>
                                        <p:cTn id="135" dur="750"/>
                                        <p:tgtEl>
                                          <p:spTgt spid="38"/>
                                        </p:tgtEl>
                                      </p:cBhvr>
                                    </p:animEffect>
                                  </p:childTnLst>
                                </p:cTn>
                              </p:par>
                            </p:childTnLst>
                          </p:cTn>
                        </p:par>
                        <p:par>
                          <p:cTn id="136" fill="hold">
                            <p:stCondLst>
                              <p:cond delay="750"/>
                            </p:stCondLst>
                            <p:childTnLst>
                              <p:par>
                                <p:cTn id="137" presetID="31" presetClass="entr" presetSubtype="0" fill="hold" grpId="0" nodeType="afterEffect">
                                  <p:stCondLst>
                                    <p:cond delay="0"/>
                                  </p:stCondLst>
                                  <p:childTnLst>
                                    <p:set>
                                      <p:cBhvr>
                                        <p:cTn id="138" dur="1" fill="hold">
                                          <p:stCondLst>
                                            <p:cond delay="0"/>
                                          </p:stCondLst>
                                        </p:cTn>
                                        <p:tgtEl>
                                          <p:spTgt spid="39"/>
                                        </p:tgtEl>
                                        <p:attrNameLst>
                                          <p:attrName>style.visibility</p:attrName>
                                        </p:attrNameLst>
                                      </p:cBhvr>
                                      <p:to>
                                        <p:strVal val="visible"/>
                                      </p:to>
                                    </p:set>
                                    <p:anim calcmode="lin" valueType="num">
                                      <p:cBhvr>
                                        <p:cTn id="139" dur="750" fill="hold"/>
                                        <p:tgtEl>
                                          <p:spTgt spid="39"/>
                                        </p:tgtEl>
                                        <p:attrNameLst>
                                          <p:attrName>ppt_w</p:attrName>
                                        </p:attrNameLst>
                                      </p:cBhvr>
                                      <p:tavLst>
                                        <p:tav tm="0">
                                          <p:val>
                                            <p:fltVal val="0"/>
                                          </p:val>
                                        </p:tav>
                                        <p:tav tm="100000">
                                          <p:val>
                                            <p:strVal val="#ppt_w"/>
                                          </p:val>
                                        </p:tav>
                                      </p:tavLst>
                                    </p:anim>
                                    <p:anim calcmode="lin" valueType="num">
                                      <p:cBhvr>
                                        <p:cTn id="140" dur="750" fill="hold"/>
                                        <p:tgtEl>
                                          <p:spTgt spid="39"/>
                                        </p:tgtEl>
                                        <p:attrNameLst>
                                          <p:attrName>ppt_h</p:attrName>
                                        </p:attrNameLst>
                                      </p:cBhvr>
                                      <p:tavLst>
                                        <p:tav tm="0">
                                          <p:val>
                                            <p:fltVal val="0"/>
                                          </p:val>
                                        </p:tav>
                                        <p:tav tm="100000">
                                          <p:val>
                                            <p:strVal val="#ppt_h"/>
                                          </p:val>
                                        </p:tav>
                                      </p:tavLst>
                                    </p:anim>
                                    <p:anim calcmode="lin" valueType="num">
                                      <p:cBhvr>
                                        <p:cTn id="141" dur="750" fill="hold"/>
                                        <p:tgtEl>
                                          <p:spTgt spid="39"/>
                                        </p:tgtEl>
                                        <p:attrNameLst>
                                          <p:attrName>style.rotation</p:attrName>
                                        </p:attrNameLst>
                                      </p:cBhvr>
                                      <p:tavLst>
                                        <p:tav tm="0">
                                          <p:val>
                                            <p:fltVal val="90"/>
                                          </p:val>
                                        </p:tav>
                                        <p:tav tm="100000">
                                          <p:val>
                                            <p:fltVal val="0"/>
                                          </p:val>
                                        </p:tav>
                                      </p:tavLst>
                                    </p:anim>
                                    <p:animEffect transition="in" filter="fade">
                                      <p:cBhvr>
                                        <p:cTn id="142" dur="750"/>
                                        <p:tgtEl>
                                          <p:spTgt spid="39"/>
                                        </p:tgtEl>
                                      </p:cBhvr>
                                    </p:animEffect>
                                  </p:childTnLst>
                                </p:cTn>
                              </p:par>
                            </p:childTnLst>
                          </p:cTn>
                        </p:par>
                      </p:childTnLst>
                    </p:cTn>
                  </p:par>
                  <p:par>
                    <p:cTn id="143" fill="hold">
                      <p:stCondLst>
                        <p:cond delay="indefinite"/>
                      </p:stCondLst>
                      <p:childTnLst>
                        <p:par>
                          <p:cTn id="144" fill="hold">
                            <p:stCondLst>
                              <p:cond delay="0"/>
                            </p:stCondLst>
                            <p:childTnLst>
                              <p:par>
                                <p:cTn id="145" presetID="22" presetClass="entr" presetSubtype="2" fill="hold" grpId="0" nodeType="clickEffect">
                                  <p:stCondLst>
                                    <p:cond delay="0"/>
                                  </p:stCondLst>
                                  <p:childTnLst>
                                    <p:set>
                                      <p:cBhvr>
                                        <p:cTn id="146" dur="1" fill="hold">
                                          <p:stCondLst>
                                            <p:cond delay="0"/>
                                          </p:stCondLst>
                                        </p:cTn>
                                        <p:tgtEl>
                                          <p:spTgt spid="6"/>
                                        </p:tgtEl>
                                        <p:attrNameLst>
                                          <p:attrName>style.visibility</p:attrName>
                                        </p:attrNameLst>
                                      </p:cBhvr>
                                      <p:to>
                                        <p:strVal val="visible"/>
                                      </p:to>
                                    </p:set>
                                    <p:animEffect transition="in" filter="wipe(right)">
                                      <p:cBhvr>
                                        <p:cTn id="147" dur="500"/>
                                        <p:tgtEl>
                                          <p:spTgt spid="6"/>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8" fill="hold" grpId="0" nodeType="clickEffect">
                                  <p:stCondLst>
                                    <p:cond delay="0"/>
                                  </p:stCondLst>
                                  <p:childTnLst>
                                    <p:set>
                                      <p:cBhvr>
                                        <p:cTn id="151" dur="1" fill="hold">
                                          <p:stCondLst>
                                            <p:cond delay="0"/>
                                          </p:stCondLst>
                                        </p:cTn>
                                        <p:tgtEl>
                                          <p:spTgt spid="23"/>
                                        </p:tgtEl>
                                        <p:attrNameLst>
                                          <p:attrName>style.visibility</p:attrName>
                                        </p:attrNameLst>
                                      </p:cBhvr>
                                      <p:to>
                                        <p:strVal val="visible"/>
                                      </p:to>
                                    </p:set>
                                    <p:animEffect transition="in" filter="wipe(left)">
                                      <p:cBhvr>
                                        <p:cTn id="152" dur="500"/>
                                        <p:tgtEl>
                                          <p:spTgt spid="23"/>
                                        </p:tgtEl>
                                      </p:cBhvr>
                                    </p:animEffect>
                                  </p:childTnLst>
                                </p:cTn>
                              </p:par>
                            </p:childTnLst>
                          </p:cTn>
                        </p:par>
                      </p:childTnLst>
                    </p:cTn>
                  </p:par>
                  <p:par>
                    <p:cTn id="153" fill="hold">
                      <p:stCondLst>
                        <p:cond delay="indefinite"/>
                      </p:stCondLst>
                      <p:childTnLst>
                        <p:par>
                          <p:cTn id="154" fill="hold">
                            <p:stCondLst>
                              <p:cond delay="0"/>
                            </p:stCondLst>
                            <p:childTnLst>
                              <p:par>
                                <p:cTn id="155" presetID="31" presetClass="entr" presetSubtype="0" fill="hold" grpId="0" nodeType="clickEffect">
                                  <p:stCondLst>
                                    <p:cond delay="0"/>
                                  </p:stCondLst>
                                  <p:childTnLst>
                                    <p:set>
                                      <p:cBhvr>
                                        <p:cTn id="156" dur="1" fill="hold">
                                          <p:stCondLst>
                                            <p:cond delay="0"/>
                                          </p:stCondLst>
                                        </p:cTn>
                                        <p:tgtEl>
                                          <p:spTgt spid="42"/>
                                        </p:tgtEl>
                                        <p:attrNameLst>
                                          <p:attrName>style.visibility</p:attrName>
                                        </p:attrNameLst>
                                      </p:cBhvr>
                                      <p:to>
                                        <p:strVal val="visible"/>
                                      </p:to>
                                    </p:set>
                                    <p:anim calcmode="lin" valueType="num">
                                      <p:cBhvr>
                                        <p:cTn id="157" dur="750" fill="hold"/>
                                        <p:tgtEl>
                                          <p:spTgt spid="42"/>
                                        </p:tgtEl>
                                        <p:attrNameLst>
                                          <p:attrName>ppt_w</p:attrName>
                                        </p:attrNameLst>
                                      </p:cBhvr>
                                      <p:tavLst>
                                        <p:tav tm="0">
                                          <p:val>
                                            <p:fltVal val="0"/>
                                          </p:val>
                                        </p:tav>
                                        <p:tav tm="100000">
                                          <p:val>
                                            <p:strVal val="#ppt_w"/>
                                          </p:val>
                                        </p:tav>
                                      </p:tavLst>
                                    </p:anim>
                                    <p:anim calcmode="lin" valueType="num">
                                      <p:cBhvr>
                                        <p:cTn id="158" dur="750" fill="hold"/>
                                        <p:tgtEl>
                                          <p:spTgt spid="42"/>
                                        </p:tgtEl>
                                        <p:attrNameLst>
                                          <p:attrName>ppt_h</p:attrName>
                                        </p:attrNameLst>
                                      </p:cBhvr>
                                      <p:tavLst>
                                        <p:tav tm="0">
                                          <p:val>
                                            <p:fltVal val="0"/>
                                          </p:val>
                                        </p:tav>
                                        <p:tav tm="100000">
                                          <p:val>
                                            <p:strVal val="#ppt_h"/>
                                          </p:val>
                                        </p:tav>
                                      </p:tavLst>
                                    </p:anim>
                                    <p:anim calcmode="lin" valueType="num">
                                      <p:cBhvr>
                                        <p:cTn id="159" dur="750" fill="hold"/>
                                        <p:tgtEl>
                                          <p:spTgt spid="42"/>
                                        </p:tgtEl>
                                        <p:attrNameLst>
                                          <p:attrName>style.rotation</p:attrName>
                                        </p:attrNameLst>
                                      </p:cBhvr>
                                      <p:tavLst>
                                        <p:tav tm="0">
                                          <p:val>
                                            <p:fltVal val="90"/>
                                          </p:val>
                                        </p:tav>
                                        <p:tav tm="100000">
                                          <p:val>
                                            <p:fltVal val="0"/>
                                          </p:val>
                                        </p:tav>
                                      </p:tavLst>
                                    </p:anim>
                                    <p:animEffect transition="in" filter="fade">
                                      <p:cBhvr>
                                        <p:cTn id="160" dur="750"/>
                                        <p:tgtEl>
                                          <p:spTgt spid="42"/>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8" fill="hold" grpId="0" nodeType="clickEffect">
                                  <p:stCondLst>
                                    <p:cond delay="0"/>
                                  </p:stCondLst>
                                  <p:childTnLst>
                                    <p:set>
                                      <p:cBhvr>
                                        <p:cTn id="164" dur="1" fill="hold">
                                          <p:stCondLst>
                                            <p:cond delay="0"/>
                                          </p:stCondLst>
                                        </p:cTn>
                                        <p:tgtEl>
                                          <p:spTgt spid="25"/>
                                        </p:tgtEl>
                                        <p:attrNameLst>
                                          <p:attrName>style.visibility</p:attrName>
                                        </p:attrNameLst>
                                      </p:cBhvr>
                                      <p:to>
                                        <p:strVal val="visible"/>
                                      </p:to>
                                    </p:set>
                                    <p:animEffect transition="in" filter="wipe(left)">
                                      <p:cBhvr>
                                        <p:cTn id="16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29" grpId="0" animBg="1"/>
      <p:bldP spid="34" grpId="0" animBg="1"/>
      <p:bldP spid="35" grpId="0" animBg="1"/>
      <p:bldP spid="36" grpId="0" animBg="1"/>
      <p:bldP spid="37" grpId="0" animBg="1"/>
      <p:bldP spid="5" grpId="0" animBg="1"/>
      <p:bldP spid="38" grpId="0" animBg="1"/>
      <p:bldP spid="39" grpId="0" animBg="1"/>
      <p:bldP spid="6" grpId="0" animBg="1"/>
      <p:bldP spid="23" grpId="0" animBg="1"/>
      <p:bldP spid="25" grpId="0" animBg="1"/>
      <p:bldP spid="4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Op de plaats van het latere Rome</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347	</a:t>
            </a:r>
            <a:r>
              <a:rPr lang="nl-NL" sz="2000" dirty="0" err="1">
                <a:latin typeface="Calibri" panose="020F0502020204030204" pitchFamily="34" charset="0"/>
              </a:rPr>
              <a:t>Hinc</a:t>
            </a:r>
            <a:r>
              <a:rPr lang="nl-NL" sz="2000" dirty="0">
                <a:latin typeface="Calibri" panose="020F0502020204030204" pitchFamily="34" charset="0"/>
              </a:rPr>
              <a:t> ad </a:t>
            </a:r>
            <a:r>
              <a:rPr lang="nl-NL" sz="2000" dirty="0" err="1">
                <a:latin typeface="Calibri" panose="020F0502020204030204" pitchFamily="34" charset="0"/>
              </a:rPr>
              <a:t>Tarpeiam</a:t>
            </a:r>
            <a:r>
              <a:rPr lang="nl-NL" sz="2000" dirty="0">
                <a:latin typeface="Calibri" panose="020F0502020204030204" pitchFamily="34" charset="0"/>
              </a:rPr>
              <a:t> </a:t>
            </a:r>
            <a:r>
              <a:rPr lang="nl-NL" sz="2000" dirty="0" err="1">
                <a:latin typeface="Calibri" panose="020F0502020204030204" pitchFamily="34" charset="0"/>
              </a:rPr>
              <a:t>sedem</a:t>
            </a:r>
            <a:r>
              <a:rPr lang="nl-NL" sz="2000" dirty="0">
                <a:latin typeface="Calibri" panose="020F0502020204030204" pitchFamily="34" charset="0"/>
              </a:rPr>
              <a:t> et </a:t>
            </a:r>
            <a:r>
              <a:rPr lang="nl-NL" sz="2000" dirty="0" err="1">
                <a:latin typeface="Calibri" panose="020F0502020204030204" pitchFamily="34" charset="0"/>
              </a:rPr>
              <a:t>Capitolia</a:t>
            </a:r>
            <a:r>
              <a:rPr lang="nl-NL" sz="2000" dirty="0">
                <a:latin typeface="Calibri" panose="020F0502020204030204" pitchFamily="34" charset="0"/>
              </a:rPr>
              <a:t> </a:t>
            </a:r>
            <a:r>
              <a:rPr lang="nl-NL" sz="2000" dirty="0" err="1">
                <a:latin typeface="Calibri" panose="020F0502020204030204" pitchFamily="34" charset="0"/>
              </a:rPr>
              <a:t>ducit</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348	</a:t>
            </a:r>
            <a:r>
              <a:rPr lang="nl-NL" sz="2000" dirty="0" err="1">
                <a:latin typeface="Calibri" panose="020F0502020204030204" pitchFamily="34" charset="0"/>
              </a:rPr>
              <a:t>aurea</a:t>
            </a:r>
            <a:r>
              <a:rPr lang="nl-NL" sz="2000" dirty="0">
                <a:latin typeface="Calibri" panose="020F0502020204030204" pitchFamily="34" charset="0"/>
              </a:rPr>
              <a:t> </a:t>
            </a:r>
            <a:r>
              <a:rPr lang="nl-NL" sz="2000" dirty="0" err="1">
                <a:latin typeface="Calibri" panose="020F0502020204030204" pitchFamily="34" charset="0"/>
              </a:rPr>
              <a:t>nunc</a:t>
            </a:r>
            <a:r>
              <a:rPr lang="nl-NL" sz="2000" dirty="0">
                <a:latin typeface="Calibri" panose="020F0502020204030204" pitchFamily="34" charset="0"/>
              </a:rPr>
              <a:t>, olim </a:t>
            </a:r>
            <a:r>
              <a:rPr lang="nl-NL" sz="2000" dirty="0" err="1">
                <a:latin typeface="Calibri" panose="020F0502020204030204" pitchFamily="34" charset="0"/>
              </a:rPr>
              <a:t>silvestribus</a:t>
            </a:r>
            <a:r>
              <a:rPr lang="nl-NL" sz="2000" dirty="0">
                <a:latin typeface="Calibri" panose="020F0502020204030204" pitchFamily="34" charset="0"/>
              </a:rPr>
              <a:t> </a:t>
            </a:r>
            <a:r>
              <a:rPr lang="nl-NL" sz="2000" dirty="0" err="1">
                <a:latin typeface="Calibri" panose="020F0502020204030204" pitchFamily="34" charset="0"/>
              </a:rPr>
              <a:t>horrida</a:t>
            </a:r>
            <a:r>
              <a:rPr lang="nl-NL" sz="2000" dirty="0">
                <a:latin typeface="Calibri" panose="020F0502020204030204" pitchFamily="34" charset="0"/>
              </a:rPr>
              <a:t> </a:t>
            </a:r>
            <a:r>
              <a:rPr lang="nl-NL" sz="2000" dirty="0" err="1">
                <a:latin typeface="Calibri" panose="020F0502020204030204" pitchFamily="34" charset="0"/>
              </a:rPr>
              <a:t>dumis</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349	</a:t>
            </a:r>
            <a:r>
              <a:rPr lang="nl-NL" sz="2000" dirty="0" err="1">
                <a:latin typeface="Calibri" panose="020F0502020204030204" pitchFamily="34" charset="0"/>
              </a:rPr>
              <a:t>Iam</a:t>
            </a:r>
            <a:r>
              <a:rPr lang="nl-NL" sz="2000" dirty="0">
                <a:latin typeface="Calibri" panose="020F0502020204030204" pitchFamily="34" charset="0"/>
              </a:rPr>
              <a:t> </a:t>
            </a:r>
            <a:r>
              <a:rPr lang="nl-NL" sz="2000" dirty="0" err="1">
                <a:latin typeface="Calibri" panose="020F0502020204030204" pitchFamily="34" charset="0"/>
              </a:rPr>
              <a:t>tum</a:t>
            </a:r>
            <a:r>
              <a:rPr lang="nl-NL" sz="2000" dirty="0">
                <a:latin typeface="Calibri" panose="020F0502020204030204" pitchFamily="34" charset="0"/>
              </a:rPr>
              <a:t> </a:t>
            </a:r>
            <a:r>
              <a:rPr lang="nl-NL" sz="2000" dirty="0" err="1">
                <a:latin typeface="Calibri" panose="020F0502020204030204" pitchFamily="34" charset="0"/>
              </a:rPr>
              <a:t>religio</a:t>
            </a:r>
            <a:r>
              <a:rPr lang="nl-NL" sz="2000" dirty="0">
                <a:latin typeface="Calibri" panose="020F0502020204030204" pitchFamily="34" charset="0"/>
              </a:rPr>
              <a:t> </a:t>
            </a:r>
            <a:r>
              <a:rPr lang="nl-NL" sz="2000" dirty="0" err="1">
                <a:latin typeface="Calibri" panose="020F0502020204030204" pitchFamily="34" charset="0"/>
              </a:rPr>
              <a:t>pavidos</a:t>
            </a:r>
            <a:r>
              <a:rPr lang="nl-NL" sz="2000" dirty="0">
                <a:latin typeface="Calibri" panose="020F0502020204030204" pitchFamily="34" charset="0"/>
              </a:rPr>
              <a:t> </a:t>
            </a:r>
            <a:r>
              <a:rPr lang="nl-NL" sz="2000" dirty="0" err="1">
                <a:latin typeface="Calibri" panose="020F0502020204030204" pitchFamily="34" charset="0"/>
              </a:rPr>
              <a:t>terrebat</a:t>
            </a:r>
            <a:r>
              <a:rPr lang="nl-NL" sz="2000" dirty="0">
                <a:latin typeface="Calibri" panose="020F0502020204030204" pitchFamily="34" charset="0"/>
              </a:rPr>
              <a:t> </a:t>
            </a:r>
            <a:r>
              <a:rPr lang="nl-NL" sz="2000" dirty="0" err="1">
                <a:latin typeface="Calibri" panose="020F0502020204030204" pitchFamily="34" charset="0"/>
              </a:rPr>
              <a:t>agrestes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350	</a:t>
            </a:r>
            <a:r>
              <a:rPr lang="nl-NL" sz="2000" dirty="0" err="1">
                <a:latin typeface="Calibri" panose="020F0502020204030204" pitchFamily="34" charset="0"/>
              </a:rPr>
              <a:t>dira</a:t>
            </a:r>
            <a:r>
              <a:rPr lang="nl-NL" sz="2000" dirty="0">
                <a:latin typeface="Calibri" panose="020F0502020204030204" pitchFamily="34" charset="0"/>
              </a:rPr>
              <a:t> </a:t>
            </a:r>
            <a:r>
              <a:rPr lang="nl-NL" sz="2000" dirty="0" err="1">
                <a:latin typeface="Calibri" panose="020F0502020204030204" pitchFamily="34" charset="0"/>
              </a:rPr>
              <a:t>loci</a:t>
            </a:r>
            <a:r>
              <a:rPr lang="nl-NL" sz="2000" dirty="0">
                <a:latin typeface="Calibri" panose="020F0502020204030204" pitchFamily="34" charset="0"/>
              </a:rPr>
              <a:t>, </a:t>
            </a:r>
            <a:r>
              <a:rPr lang="nl-NL" sz="2000" dirty="0" err="1">
                <a:latin typeface="Calibri" panose="020F0502020204030204" pitchFamily="34" charset="0"/>
              </a:rPr>
              <a:t>iam</a:t>
            </a:r>
            <a:r>
              <a:rPr lang="nl-NL" sz="2000" dirty="0">
                <a:latin typeface="Calibri" panose="020F0502020204030204" pitchFamily="34" charset="0"/>
              </a:rPr>
              <a:t> </a:t>
            </a:r>
            <a:r>
              <a:rPr lang="nl-NL" sz="2000" dirty="0" err="1">
                <a:latin typeface="Calibri" panose="020F0502020204030204" pitchFamily="34" charset="0"/>
              </a:rPr>
              <a:t>tum</a:t>
            </a:r>
            <a:r>
              <a:rPr lang="nl-NL" sz="2000" dirty="0">
                <a:latin typeface="Calibri" panose="020F0502020204030204" pitchFamily="34" charset="0"/>
              </a:rPr>
              <a:t> </a:t>
            </a:r>
            <a:r>
              <a:rPr lang="nl-NL" sz="2000" dirty="0" err="1">
                <a:latin typeface="Calibri" panose="020F0502020204030204" pitchFamily="34" charset="0"/>
              </a:rPr>
              <a:t>silvam</a:t>
            </a:r>
            <a:r>
              <a:rPr lang="nl-NL" sz="2000" dirty="0">
                <a:latin typeface="Calibri" panose="020F0502020204030204" pitchFamily="34" charset="0"/>
              </a:rPr>
              <a:t> </a:t>
            </a:r>
            <a:r>
              <a:rPr lang="nl-NL" sz="2000" dirty="0" err="1">
                <a:latin typeface="Calibri" panose="020F0502020204030204" pitchFamily="34" charset="0"/>
              </a:rPr>
              <a:t>saxumque</a:t>
            </a:r>
            <a:r>
              <a:rPr lang="nl-NL" sz="2000" dirty="0">
                <a:latin typeface="Calibri" panose="020F0502020204030204" pitchFamily="34" charset="0"/>
              </a:rPr>
              <a:t> </a:t>
            </a:r>
            <a:r>
              <a:rPr lang="nl-NL" sz="2000" dirty="0" err="1">
                <a:latin typeface="Calibri" panose="020F0502020204030204" pitchFamily="34" charset="0"/>
              </a:rPr>
              <a:t>tremebant</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FB6B0B74-0561-439B-994C-9A6AD39A06E7}"/>
              </a:ext>
            </a:extLst>
          </p:cNvPr>
          <p:cNvCxnSpPr/>
          <p:nvPr/>
        </p:nvCxnSpPr>
        <p:spPr bwMode="auto">
          <a:xfrm>
            <a:off x="5688000" y="2376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 xmlns:a16="http://schemas.microsoft.com/office/drawing/2014/main" id="{16E48ACC-2BE2-48CE-9E46-846176824590}"/>
              </a:ext>
            </a:extLst>
          </p:cNvPr>
          <p:cNvCxnSpPr>
            <a:cxnSpLocks/>
          </p:cNvCxnSpPr>
          <p:nvPr/>
        </p:nvCxnSpPr>
        <p:spPr bwMode="auto">
          <a:xfrm>
            <a:off x="4992896" y="1985928"/>
            <a:ext cx="54115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Vrije vorm: vorm 2">
            <a:extLst>
              <a:ext uri="{FF2B5EF4-FFF2-40B4-BE49-F238E27FC236}">
                <a16:creationId xmlns="" xmlns:a16="http://schemas.microsoft.com/office/drawing/2014/main" id="{43091E64-A912-4DB0-8E06-07ACE89C3EE4}"/>
              </a:ext>
            </a:extLst>
          </p:cNvPr>
          <p:cNvSpPr/>
          <p:nvPr/>
        </p:nvSpPr>
        <p:spPr bwMode="auto">
          <a:xfrm>
            <a:off x="1459523" y="1995854"/>
            <a:ext cx="2971800" cy="589084"/>
          </a:xfrm>
          <a:custGeom>
            <a:avLst/>
            <a:gdLst>
              <a:gd name="connsiteX0" fmla="*/ 0 w 2971800"/>
              <a:gd name="connsiteY0" fmla="*/ 589084 h 589084"/>
              <a:gd name="connsiteX1" fmla="*/ 668215 w 2971800"/>
              <a:gd name="connsiteY1" fmla="*/ 228600 h 589084"/>
              <a:gd name="connsiteX2" fmla="*/ 2470639 w 2971800"/>
              <a:gd name="connsiteY2" fmla="*/ 316523 h 589084"/>
              <a:gd name="connsiteX3" fmla="*/ 2971800 w 2971800"/>
              <a:gd name="connsiteY3" fmla="*/ 0 h 589084"/>
            </a:gdLst>
            <a:ahLst/>
            <a:cxnLst>
              <a:cxn ang="0">
                <a:pos x="connsiteX0" y="connsiteY0"/>
              </a:cxn>
              <a:cxn ang="0">
                <a:pos x="connsiteX1" y="connsiteY1"/>
              </a:cxn>
              <a:cxn ang="0">
                <a:pos x="connsiteX2" y="connsiteY2"/>
              </a:cxn>
              <a:cxn ang="0">
                <a:pos x="connsiteX3" y="connsiteY3"/>
              </a:cxn>
            </a:cxnLst>
            <a:rect l="l" t="t" r="r" b="b"/>
            <a:pathLst>
              <a:path w="2971800" h="589084">
                <a:moveTo>
                  <a:pt x="0" y="589084"/>
                </a:moveTo>
                <a:cubicBezTo>
                  <a:pt x="128221" y="431555"/>
                  <a:pt x="256442" y="274027"/>
                  <a:pt x="668215" y="228600"/>
                </a:cubicBezTo>
                <a:cubicBezTo>
                  <a:pt x="1079988" y="183173"/>
                  <a:pt x="2086708" y="354623"/>
                  <a:pt x="2470639" y="316523"/>
                </a:cubicBezTo>
                <a:cubicBezTo>
                  <a:pt x="2854570" y="278423"/>
                  <a:pt x="2913185" y="139211"/>
                  <a:pt x="297180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 name="Vrije vorm: vorm 3">
            <a:extLst>
              <a:ext uri="{FF2B5EF4-FFF2-40B4-BE49-F238E27FC236}">
                <a16:creationId xmlns="" xmlns:a16="http://schemas.microsoft.com/office/drawing/2014/main" id="{539AFE98-C8CA-45DA-A247-7A70ED261300}"/>
              </a:ext>
            </a:extLst>
          </p:cNvPr>
          <p:cNvSpPr/>
          <p:nvPr/>
        </p:nvSpPr>
        <p:spPr bwMode="auto">
          <a:xfrm>
            <a:off x="4475285" y="2013438"/>
            <a:ext cx="149865" cy="580293"/>
          </a:xfrm>
          <a:custGeom>
            <a:avLst/>
            <a:gdLst>
              <a:gd name="connsiteX0" fmla="*/ 0 w 149865"/>
              <a:gd name="connsiteY0" fmla="*/ 580293 h 580293"/>
              <a:gd name="connsiteX1" fmla="*/ 149469 w 149865"/>
              <a:gd name="connsiteY1" fmla="*/ 334108 h 580293"/>
              <a:gd name="connsiteX2" fmla="*/ 35169 w 149865"/>
              <a:gd name="connsiteY2" fmla="*/ 0 h 580293"/>
            </a:gdLst>
            <a:ahLst/>
            <a:cxnLst>
              <a:cxn ang="0">
                <a:pos x="connsiteX0" y="connsiteY0"/>
              </a:cxn>
              <a:cxn ang="0">
                <a:pos x="connsiteX1" y="connsiteY1"/>
              </a:cxn>
              <a:cxn ang="0">
                <a:pos x="connsiteX2" y="connsiteY2"/>
              </a:cxn>
            </a:cxnLst>
            <a:rect l="l" t="t" r="r" b="b"/>
            <a:pathLst>
              <a:path w="149865" h="580293">
                <a:moveTo>
                  <a:pt x="0" y="580293"/>
                </a:moveTo>
                <a:cubicBezTo>
                  <a:pt x="71804" y="505558"/>
                  <a:pt x="143608" y="430823"/>
                  <a:pt x="149469" y="334108"/>
                </a:cubicBezTo>
                <a:cubicBezTo>
                  <a:pt x="155331" y="237392"/>
                  <a:pt x="95250" y="118696"/>
                  <a:pt x="35169"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 name="Vrije vorm: vorm 4">
            <a:extLst>
              <a:ext uri="{FF2B5EF4-FFF2-40B4-BE49-F238E27FC236}">
                <a16:creationId xmlns="" xmlns:a16="http://schemas.microsoft.com/office/drawing/2014/main" id="{AC43C480-A353-45A6-8115-99C64B6C6F07}"/>
              </a:ext>
            </a:extLst>
          </p:cNvPr>
          <p:cNvSpPr/>
          <p:nvPr/>
        </p:nvSpPr>
        <p:spPr bwMode="auto">
          <a:xfrm>
            <a:off x="3516923" y="2329502"/>
            <a:ext cx="1846385" cy="281813"/>
          </a:xfrm>
          <a:custGeom>
            <a:avLst/>
            <a:gdLst>
              <a:gd name="connsiteX0" fmla="*/ 0 w 1846385"/>
              <a:gd name="connsiteY0" fmla="*/ 229060 h 281813"/>
              <a:gd name="connsiteX1" fmla="*/ 1028700 w 1846385"/>
              <a:gd name="connsiteY1" fmla="*/ 460 h 281813"/>
              <a:gd name="connsiteX2" fmla="*/ 1846385 w 1846385"/>
              <a:gd name="connsiteY2" fmla="*/ 281813 h 281813"/>
            </a:gdLst>
            <a:ahLst/>
            <a:cxnLst>
              <a:cxn ang="0">
                <a:pos x="connsiteX0" y="connsiteY0"/>
              </a:cxn>
              <a:cxn ang="0">
                <a:pos x="connsiteX1" y="connsiteY1"/>
              </a:cxn>
              <a:cxn ang="0">
                <a:pos x="connsiteX2" y="connsiteY2"/>
              </a:cxn>
            </a:cxnLst>
            <a:rect l="l" t="t" r="r" b="b"/>
            <a:pathLst>
              <a:path w="1846385" h="281813">
                <a:moveTo>
                  <a:pt x="0" y="229060"/>
                </a:moveTo>
                <a:cubicBezTo>
                  <a:pt x="360484" y="110364"/>
                  <a:pt x="720969" y="-8332"/>
                  <a:pt x="1028700" y="460"/>
                </a:cubicBezTo>
                <a:cubicBezTo>
                  <a:pt x="1336431" y="9252"/>
                  <a:pt x="1591408" y="145532"/>
                  <a:pt x="1846385" y="281813"/>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14" name="Straight Connector 10">
            <a:extLst>
              <a:ext uri="{FF2B5EF4-FFF2-40B4-BE49-F238E27FC236}">
                <a16:creationId xmlns="" xmlns:a16="http://schemas.microsoft.com/office/drawing/2014/main" id="{33663F43-8BB3-4C3F-B944-AA7B730D95CC}"/>
              </a:ext>
            </a:extLst>
          </p:cNvPr>
          <p:cNvCxnSpPr/>
          <p:nvPr/>
        </p:nvCxnSpPr>
        <p:spPr bwMode="auto">
          <a:xfrm>
            <a:off x="6015072" y="4031816"/>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3670080" y="3669512"/>
            <a:ext cx="805205"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8">
            <a:extLst>
              <a:ext uri="{FF2B5EF4-FFF2-40B4-BE49-F238E27FC236}">
                <a16:creationId xmlns="" xmlns:a16="http://schemas.microsoft.com/office/drawing/2014/main" id="{2945D4F7-E2F0-49C4-B1B0-197D7A328D48}"/>
              </a:ext>
            </a:extLst>
          </p:cNvPr>
          <p:cNvCxnSpPr>
            <a:cxnSpLocks/>
          </p:cNvCxnSpPr>
          <p:nvPr/>
        </p:nvCxnSpPr>
        <p:spPr bwMode="auto">
          <a:xfrm>
            <a:off x="4874720" y="4511304"/>
            <a:ext cx="108022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0">
            <a:extLst>
              <a:ext uri="{FF2B5EF4-FFF2-40B4-BE49-F238E27FC236}">
                <a16:creationId xmlns="" xmlns:a16="http://schemas.microsoft.com/office/drawing/2014/main" id="{A69E3F5A-181B-45AD-958E-CEE7BAC5F4E2}"/>
              </a:ext>
            </a:extLst>
          </p:cNvPr>
          <p:cNvCxnSpPr/>
          <p:nvPr/>
        </p:nvCxnSpPr>
        <p:spPr bwMode="auto">
          <a:xfrm>
            <a:off x="2046624" y="4031816"/>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Rounded Rectangle 12">
            <a:extLst>
              <a:ext uri="{FF2B5EF4-FFF2-40B4-BE49-F238E27FC236}">
                <a16:creationId xmlns="" xmlns:a16="http://schemas.microsoft.com/office/drawing/2014/main" id="{E1E22916-4393-43D8-8694-7813A89E44BE}"/>
              </a:ext>
            </a:extLst>
          </p:cNvPr>
          <p:cNvSpPr/>
          <p:nvPr/>
        </p:nvSpPr>
        <p:spPr bwMode="auto">
          <a:xfrm>
            <a:off x="2263776" y="303282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3" name="Rounded Rectangle 12">
            <a:extLst>
              <a:ext uri="{FF2B5EF4-FFF2-40B4-BE49-F238E27FC236}">
                <a16:creationId xmlns="" xmlns:a16="http://schemas.microsoft.com/office/drawing/2014/main" id="{8EE92A29-D1AD-449C-939C-5D9CB13CE9B2}"/>
              </a:ext>
            </a:extLst>
          </p:cNvPr>
          <p:cNvSpPr/>
          <p:nvPr/>
        </p:nvSpPr>
        <p:spPr bwMode="auto">
          <a:xfrm>
            <a:off x="4830896" y="303282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2" name="Vrije vorm: vorm 11">
            <a:extLst>
              <a:ext uri="{FF2B5EF4-FFF2-40B4-BE49-F238E27FC236}">
                <a16:creationId xmlns="" xmlns:a16="http://schemas.microsoft.com/office/drawing/2014/main" id="{C2D184C1-94D3-4DF7-BD58-D444463096E7}"/>
              </a:ext>
            </a:extLst>
          </p:cNvPr>
          <p:cNvSpPr/>
          <p:nvPr/>
        </p:nvSpPr>
        <p:spPr bwMode="auto">
          <a:xfrm>
            <a:off x="3121269" y="3174011"/>
            <a:ext cx="1899139" cy="272574"/>
          </a:xfrm>
          <a:custGeom>
            <a:avLst/>
            <a:gdLst>
              <a:gd name="connsiteX0" fmla="*/ 0 w 1899139"/>
              <a:gd name="connsiteY0" fmla="*/ 272574 h 272574"/>
              <a:gd name="connsiteX1" fmla="*/ 905608 w 1899139"/>
              <a:gd name="connsiteY1" fmla="*/ 12 h 272574"/>
              <a:gd name="connsiteX2" fmla="*/ 1899139 w 1899139"/>
              <a:gd name="connsiteY2" fmla="*/ 263781 h 272574"/>
            </a:gdLst>
            <a:ahLst/>
            <a:cxnLst>
              <a:cxn ang="0">
                <a:pos x="connsiteX0" y="connsiteY0"/>
              </a:cxn>
              <a:cxn ang="0">
                <a:pos x="connsiteX1" y="connsiteY1"/>
              </a:cxn>
              <a:cxn ang="0">
                <a:pos x="connsiteX2" y="connsiteY2"/>
              </a:cxn>
            </a:cxnLst>
            <a:rect l="l" t="t" r="r" b="b"/>
            <a:pathLst>
              <a:path w="1899139" h="272574">
                <a:moveTo>
                  <a:pt x="0" y="272574"/>
                </a:moveTo>
                <a:cubicBezTo>
                  <a:pt x="294542" y="137025"/>
                  <a:pt x="589085" y="1477"/>
                  <a:pt x="905608" y="12"/>
                </a:cubicBezTo>
                <a:cubicBezTo>
                  <a:pt x="1222131" y="-1453"/>
                  <a:pt x="1560635" y="131164"/>
                  <a:pt x="1899139" y="26378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3" name="Vrije vorm: vorm 12">
            <a:extLst>
              <a:ext uri="{FF2B5EF4-FFF2-40B4-BE49-F238E27FC236}">
                <a16:creationId xmlns="" xmlns:a16="http://schemas.microsoft.com/office/drawing/2014/main" id="{067DD418-D933-451C-8D2A-DB1C8A6F2271}"/>
              </a:ext>
            </a:extLst>
          </p:cNvPr>
          <p:cNvSpPr/>
          <p:nvPr/>
        </p:nvSpPr>
        <p:spPr bwMode="auto">
          <a:xfrm>
            <a:off x="1354015" y="3683977"/>
            <a:ext cx="940777" cy="571500"/>
          </a:xfrm>
          <a:custGeom>
            <a:avLst/>
            <a:gdLst>
              <a:gd name="connsiteX0" fmla="*/ 0 w 940777"/>
              <a:gd name="connsiteY0" fmla="*/ 571500 h 571500"/>
              <a:gd name="connsiteX1" fmla="*/ 131885 w 940777"/>
              <a:gd name="connsiteY1" fmla="*/ 254977 h 571500"/>
              <a:gd name="connsiteX2" fmla="*/ 597877 w 940777"/>
              <a:gd name="connsiteY2" fmla="*/ 184638 h 571500"/>
              <a:gd name="connsiteX3" fmla="*/ 940777 w 940777"/>
              <a:gd name="connsiteY3" fmla="*/ 0 h 571500"/>
            </a:gdLst>
            <a:ahLst/>
            <a:cxnLst>
              <a:cxn ang="0">
                <a:pos x="connsiteX0" y="connsiteY0"/>
              </a:cxn>
              <a:cxn ang="0">
                <a:pos x="connsiteX1" y="connsiteY1"/>
              </a:cxn>
              <a:cxn ang="0">
                <a:pos x="connsiteX2" y="connsiteY2"/>
              </a:cxn>
              <a:cxn ang="0">
                <a:pos x="connsiteX3" y="connsiteY3"/>
              </a:cxn>
            </a:cxnLst>
            <a:rect l="l" t="t" r="r" b="b"/>
            <a:pathLst>
              <a:path w="940777" h="571500">
                <a:moveTo>
                  <a:pt x="0" y="571500"/>
                </a:moveTo>
                <a:cubicBezTo>
                  <a:pt x="16119" y="445477"/>
                  <a:pt x="32239" y="319454"/>
                  <a:pt x="131885" y="254977"/>
                </a:cubicBezTo>
                <a:cubicBezTo>
                  <a:pt x="231531" y="190500"/>
                  <a:pt x="463062" y="227134"/>
                  <a:pt x="597877" y="184638"/>
                </a:cubicBezTo>
                <a:cubicBezTo>
                  <a:pt x="732692" y="142142"/>
                  <a:pt x="836734" y="71071"/>
                  <a:pt x="940777"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7" name="Vrije vorm: vorm 16">
            <a:extLst>
              <a:ext uri="{FF2B5EF4-FFF2-40B4-BE49-F238E27FC236}">
                <a16:creationId xmlns="" xmlns:a16="http://schemas.microsoft.com/office/drawing/2014/main" id="{022FBB82-76D7-460F-8E55-6F6A5F446B22}"/>
              </a:ext>
            </a:extLst>
          </p:cNvPr>
          <p:cNvSpPr/>
          <p:nvPr/>
        </p:nvSpPr>
        <p:spPr bwMode="auto">
          <a:xfrm>
            <a:off x="1758462" y="3666392"/>
            <a:ext cx="612925" cy="606670"/>
          </a:xfrm>
          <a:custGeom>
            <a:avLst/>
            <a:gdLst>
              <a:gd name="connsiteX0" fmla="*/ 0 w 612925"/>
              <a:gd name="connsiteY0" fmla="*/ 606670 h 606670"/>
              <a:gd name="connsiteX1" fmla="*/ 272561 w 612925"/>
              <a:gd name="connsiteY1" fmla="*/ 298939 h 606670"/>
              <a:gd name="connsiteX2" fmla="*/ 580292 w 612925"/>
              <a:gd name="connsiteY2" fmla="*/ 316523 h 606670"/>
              <a:gd name="connsiteX3" fmla="*/ 589084 w 612925"/>
              <a:gd name="connsiteY3" fmla="*/ 0 h 606670"/>
            </a:gdLst>
            <a:ahLst/>
            <a:cxnLst>
              <a:cxn ang="0">
                <a:pos x="connsiteX0" y="connsiteY0"/>
              </a:cxn>
              <a:cxn ang="0">
                <a:pos x="connsiteX1" y="connsiteY1"/>
              </a:cxn>
              <a:cxn ang="0">
                <a:pos x="connsiteX2" y="connsiteY2"/>
              </a:cxn>
              <a:cxn ang="0">
                <a:pos x="connsiteX3" y="connsiteY3"/>
              </a:cxn>
            </a:cxnLst>
            <a:rect l="l" t="t" r="r" b="b"/>
            <a:pathLst>
              <a:path w="612925" h="606670">
                <a:moveTo>
                  <a:pt x="0" y="606670"/>
                </a:moveTo>
                <a:cubicBezTo>
                  <a:pt x="87923" y="476983"/>
                  <a:pt x="175846" y="347297"/>
                  <a:pt x="272561" y="298939"/>
                </a:cubicBezTo>
                <a:cubicBezTo>
                  <a:pt x="369276" y="250581"/>
                  <a:pt x="527538" y="366346"/>
                  <a:pt x="580292" y="316523"/>
                </a:cubicBezTo>
                <a:cubicBezTo>
                  <a:pt x="633046" y="266700"/>
                  <a:pt x="611065" y="133350"/>
                  <a:pt x="589084"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7" name="Rounded Rectangle 12">
            <a:extLst>
              <a:ext uri="{FF2B5EF4-FFF2-40B4-BE49-F238E27FC236}">
                <a16:creationId xmlns="" xmlns:a16="http://schemas.microsoft.com/office/drawing/2014/main" id="{064AB8FD-53E6-4448-85E8-2ED43F42E874}"/>
              </a:ext>
            </a:extLst>
          </p:cNvPr>
          <p:cNvSpPr/>
          <p:nvPr/>
        </p:nvSpPr>
        <p:spPr bwMode="auto">
          <a:xfrm>
            <a:off x="3072224" y="3865845"/>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8" name="Rounded Rectangle 12">
            <a:extLst>
              <a:ext uri="{FF2B5EF4-FFF2-40B4-BE49-F238E27FC236}">
                <a16:creationId xmlns="" xmlns:a16="http://schemas.microsoft.com/office/drawing/2014/main" id="{6E78D896-5A22-4CFD-8246-C6E9AFFD33AF}"/>
              </a:ext>
            </a:extLst>
          </p:cNvPr>
          <p:cNvSpPr/>
          <p:nvPr/>
        </p:nvSpPr>
        <p:spPr bwMode="auto">
          <a:xfrm>
            <a:off x="3846634" y="3869816"/>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408875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par>
                          <p:cTn id="20" fill="hold">
                            <p:stCondLst>
                              <p:cond delay="500"/>
                            </p:stCondLst>
                            <p:childTnLst>
                              <p:par>
                                <p:cTn id="21" presetID="22" presetClass="entr" presetSubtype="4"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left)">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1000"/>
                                        <p:tgtEl>
                                          <p:spTgt spid="14"/>
                                        </p:tgtEl>
                                      </p:cBhvr>
                                    </p:animEffect>
                                    <p:anim calcmode="lin" valueType="num">
                                      <p:cBhvr>
                                        <p:cTn id="34" dur="1000" fill="hold"/>
                                        <p:tgtEl>
                                          <p:spTgt spid="14"/>
                                        </p:tgtEl>
                                        <p:attrNameLst>
                                          <p:attrName>ppt_x</p:attrName>
                                        </p:attrNameLst>
                                      </p:cBhvr>
                                      <p:tavLst>
                                        <p:tav tm="0">
                                          <p:val>
                                            <p:strVal val="#ppt_x"/>
                                          </p:val>
                                        </p:tav>
                                        <p:tav tm="100000">
                                          <p:val>
                                            <p:strVal val="#ppt_x"/>
                                          </p:val>
                                        </p:tav>
                                      </p:tavLst>
                                    </p:anim>
                                    <p:anim calcmode="lin" valueType="num">
                                      <p:cBhvr>
                                        <p:cTn id="3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barn(outVertical)">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barn(outVertical)">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fade">
                                      <p:cBhvr>
                                        <p:cTn id="50" dur="1000"/>
                                        <p:tgtEl>
                                          <p:spTgt spid="20"/>
                                        </p:tgtEl>
                                      </p:cBhvr>
                                    </p:animEffect>
                                    <p:anim calcmode="lin" valueType="num">
                                      <p:cBhvr>
                                        <p:cTn id="51" dur="1000" fill="hold"/>
                                        <p:tgtEl>
                                          <p:spTgt spid="20"/>
                                        </p:tgtEl>
                                        <p:attrNameLst>
                                          <p:attrName>ppt_x</p:attrName>
                                        </p:attrNameLst>
                                      </p:cBhvr>
                                      <p:tavLst>
                                        <p:tav tm="0">
                                          <p:val>
                                            <p:strVal val="#ppt_x"/>
                                          </p:val>
                                        </p:tav>
                                        <p:tav tm="100000">
                                          <p:val>
                                            <p:strVal val="#ppt_x"/>
                                          </p:val>
                                        </p:tav>
                                      </p:tavLst>
                                    </p:anim>
                                    <p:anim calcmode="lin" valueType="num">
                                      <p:cBhvr>
                                        <p:cTn id="52"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p:cTn id="57" dur="750" fill="hold"/>
                                        <p:tgtEl>
                                          <p:spTgt spid="22"/>
                                        </p:tgtEl>
                                        <p:attrNameLst>
                                          <p:attrName>ppt_w</p:attrName>
                                        </p:attrNameLst>
                                      </p:cBhvr>
                                      <p:tavLst>
                                        <p:tav tm="0">
                                          <p:val>
                                            <p:fltVal val="0"/>
                                          </p:val>
                                        </p:tav>
                                        <p:tav tm="100000">
                                          <p:val>
                                            <p:strVal val="#ppt_w"/>
                                          </p:val>
                                        </p:tav>
                                      </p:tavLst>
                                    </p:anim>
                                    <p:anim calcmode="lin" valueType="num">
                                      <p:cBhvr>
                                        <p:cTn id="58" dur="750" fill="hold"/>
                                        <p:tgtEl>
                                          <p:spTgt spid="22"/>
                                        </p:tgtEl>
                                        <p:attrNameLst>
                                          <p:attrName>ppt_h</p:attrName>
                                        </p:attrNameLst>
                                      </p:cBhvr>
                                      <p:tavLst>
                                        <p:tav tm="0">
                                          <p:val>
                                            <p:fltVal val="0"/>
                                          </p:val>
                                        </p:tav>
                                        <p:tav tm="100000">
                                          <p:val>
                                            <p:strVal val="#ppt_h"/>
                                          </p:val>
                                        </p:tav>
                                      </p:tavLst>
                                    </p:anim>
                                    <p:anim calcmode="lin" valueType="num">
                                      <p:cBhvr>
                                        <p:cTn id="59" dur="750" fill="hold"/>
                                        <p:tgtEl>
                                          <p:spTgt spid="22"/>
                                        </p:tgtEl>
                                        <p:attrNameLst>
                                          <p:attrName>style.rotation</p:attrName>
                                        </p:attrNameLst>
                                      </p:cBhvr>
                                      <p:tavLst>
                                        <p:tav tm="0">
                                          <p:val>
                                            <p:fltVal val="90"/>
                                          </p:val>
                                        </p:tav>
                                        <p:tav tm="100000">
                                          <p:val>
                                            <p:fltVal val="0"/>
                                          </p:val>
                                        </p:tav>
                                      </p:tavLst>
                                    </p:anim>
                                    <p:animEffect transition="in" filter="fade">
                                      <p:cBhvr>
                                        <p:cTn id="60" dur="750"/>
                                        <p:tgtEl>
                                          <p:spTgt spid="22"/>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p:cTn id="65" dur="750" fill="hold"/>
                                        <p:tgtEl>
                                          <p:spTgt spid="23"/>
                                        </p:tgtEl>
                                        <p:attrNameLst>
                                          <p:attrName>ppt_w</p:attrName>
                                        </p:attrNameLst>
                                      </p:cBhvr>
                                      <p:tavLst>
                                        <p:tav tm="0">
                                          <p:val>
                                            <p:fltVal val="0"/>
                                          </p:val>
                                        </p:tav>
                                        <p:tav tm="100000">
                                          <p:val>
                                            <p:strVal val="#ppt_w"/>
                                          </p:val>
                                        </p:tav>
                                      </p:tavLst>
                                    </p:anim>
                                    <p:anim calcmode="lin" valueType="num">
                                      <p:cBhvr>
                                        <p:cTn id="66" dur="750" fill="hold"/>
                                        <p:tgtEl>
                                          <p:spTgt spid="23"/>
                                        </p:tgtEl>
                                        <p:attrNameLst>
                                          <p:attrName>ppt_h</p:attrName>
                                        </p:attrNameLst>
                                      </p:cBhvr>
                                      <p:tavLst>
                                        <p:tav tm="0">
                                          <p:val>
                                            <p:fltVal val="0"/>
                                          </p:val>
                                        </p:tav>
                                        <p:tav tm="100000">
                                          <p:val>
                                            <p:strVal val="#ppt_h"/>
                                          </p:val>
                                        </p:tav>
                                      </p:tavLst>
                                    </p:anim>
                                    <p:anim calcmode="lin" valueType="num">
                                      <p:cBhvr>
                                        <p:cTn id="67" dur="750" fill="hold"/>
                                        <p:tgtEl>
                                          <p:spTgt spid="23"/>
                                        </p:tgtEl>
                                        <p:attrNameLst>
                                          <p:attrName>style.rotation</p:attrName>
                                        </p:attrNameLst>
                                      </p:cBhvr>
                                      <p:tavLst>
                                        <p:tav tm="0">
                                          <p:val>
                                            <p:fltVal val="90"/>
                                          </p:val>
                                        </p:tav>
                                        <p:tav tm="100000">
                                          <p:val>
                                            <p:fltVal val="0"/>
                                          </p:val>
                                        </p:tav>
                                      </p:tavLst>
                                    </p:anim>
                                    <p:animEffect transition="in" filter="fade">
                                      <p:cBhvr>
                                        <p:cTn id="68" dur="750"/>
                                        <p:tgtEl>
                                          <p:spTgt spid="23"/>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wipe(left)">
                                      <p:cBhvr>
                                        <p:cTn id="73" dur="500"/>
                                        <p:tgtEl>
                                          <p:spTgt spid="12"/>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13"/>
                                        </p:tgtEl>
                                        <p:attrNameLst>
                                          <p:attrName>style.visibility</p:attrName>
                                        </p:attrNameLst>
                                      </p:cBhvr>
                                      <p:to>
                                        <p:strVal val="visible"/>
                                      </p:to>
                                    </p:set>
                                    <p:animEffect transition="in" filter="wipe(left)">
                                      <p:cBhvr>
                                        <p:cTn id="78" dur="500"/>
                                        <p:tgtEl>
                                          <p:spTgt spid="13"/>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wipe(left)">
                                      <p:cBhvr>
                                        <p:cTn id="83" dur="500"/>
                                        <p:tgtEl>
                                          <p:spTgt spid="17"/>
                                        </p:tgtEl>
                                      </p:cBhvr>
                                    </p:animEffect>
                                  </p:childTnLst>
                                </p:cTn>
                              </p:par>
                            </p:childTnLst>
                          </p:cTn>
                        </p:par>
                      </p:childTnLst>
                    </p:cTn>
                  </p:par>
                  <p:par>
                    <p:cTn id="84" fill="hold">
                      <p:stCondLst>
                        <p:cond delay="indefinite"/>
                      </p:stCondLst>
                      <p:childTnLst>
                        <p:par>
                          <p:cTn id="85" fill="hold">
                            <p:stCondLst>
                              <p:cond delay="0"/>
                            </p:stCondLst>
                            <p:childTnLst>
                              <p:par>
                                <p:cTn id="86" presetID="31" presetClass="entr" presetSubtype="0" fill="hold" grpId="0" nodeType="clickEffect">
                                  <p:stCondLst>
                                    <p:cond delay="0"/>
                                  </p:stCondLst>
                                  <p:childTnLst>
                                    <p:set>
                                      <p:cBhvr>
                                        <p:cTn id="87" dur="1" fill="hold">
                                          <p:stCondLst>
                                            <p:cond delay="0"/>
                                          </p:stCondLst>
                                        </p:cTn>
                                        <p:tgtEl>
                                          <p:spTgt spid="27"/>
                                        </p:tgtEl>
                                        <p:attrNameLst>
                                          <p:attrName>style.visibility</p:attrName>
                                        </p:attrNameLst>
                                      </p:cBhvr>
                                      <p:to>
                                        <p:strVal val="visible"/>
                                      </p:to>
                                    </p:set>
                                    <p:anim calcmode="lin" valueType="num">
                                      <p:cBhvr>
                                        <p:cTn id="88" dur="750" fill="hold"/>
                                        <p:tgtEl>
                                          <p:spTgt spid="27"/>
                                        </p:tgtEl>
                                        <p:attrNameLst>
                                          <p:attrName>ppt_w</p:attrName>
                                        </p:attrNameLst>
                                      </p:cBhvr>
                                      <p:tavLst>
                                        <p:tav tm="0">
                                          <p:val>
                                            <p:fltVal val="0"/>
                                          </p:val>
                                        </p:tav>
                                        <p:tav tm="100000">
                                          <p:val>
                                            <p:strVal val="#ppt_w"/>
                                          </p:val>
                                        </p:tav>
                                      </p:tavLst>
                                    </p:anim>
                                    <p:anim calcmode="lin" valueType="num">
                                      <p:cBhvr>
                                        <p:cTn id="89" dur="750" fill="hold"/>
                                        <p:tgtEl>
                                          <p:spTgt spid="27"/>
                                        </p:tgtEl>
                                        <p:attrNameLst>
                                          <p:attrName>ppt_h</p:attrName>
                                        </p:attrNameLst>
                                      </p:cBhvr>
                                      <p:tavLst>
                                        <p:tav tm="0">
                                          <p:val>
                                            <p:fltVal val="0"/>
                                          </p:val>
                                        </p:tav>
                                        <p:tav tm="100000">
                                          <p:val>
                                            <p:strVal val="#ppt_h"/>
                                          </p:val>
                                        </p:tav>
                                      </p:tavLst>
                                    </p:anim>
                                    <p:anim calcmode="lin" valueType="num">
                                      <p:cBhvr>
                                        <p:cTn id="90" dur="750" fill="hold"/>
                                        <p:tgtEl>
                                          <p:spTgt spid="27"/>
                                        </p:tgtEl>
                                        <p:attrNameLst>
                                          <p:attrName>style.rotation</p:attrName>
                                        </p:attrNameLst>
                                      </p:cBhvr>
                                      <p:tavLst>
                                        <p:tav tm="0">
                                          <p:val>
                                            <p:fltVal val="90"/>
                                          </p:val>
                                        </p:tav>
                                        <p:tav tm="100000">
                                          <p:val>
                                            <p:fltVal val="0"/>
                                          </p:val>
                                        </p:tav>
                                      </p:tavLst>
                                    </p:anim>
                                    <p:animEffect transition="in" filter="fade">
                                      <p:cBhvr>
                                        <p:cTn id="91" dur="750"/>
                                        <p:tgtEl>
                                          <p:spTgt spid="27"/>
                                        </p:tgtEl>
                                      </p:cBhvr>
                                    </p:animEffect>
                                  </p:childTnLst>
                                </p:cTn>
                              </p:par>
                            </p:childTnLst>
                          </p:cTn>
                        </p:par>
                        <p:par>
                          <p:cTn id="92" fill="hold">
                            <p:stCondLst>
                              <p:cond delay="750"/>
                            </p:stCondLst>
                            <p:childTnLst>
                              <p:par>
                                <p:cTn id="93" presetID="31" presetClass="entr" presetSubtype="0" fill="hold" grpId="0" nodeType="after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p:cTn id="95" dur="750" fill="hold"/>
                                        <p:tgtEl>
                                          <p:spTgt spid="28"/>
                                        </p:tgtEl>
                                        <p:attrNameLst>
                                          <p:attrName>ppt_w</p:attrName>
                                        </p:attrNameLst>
                                      </p:cBhvr>
                                      <p:tavLst>
                                        <p:tav tm="0">
                                          <p:val>
                                            <p:fltVal val="0"/>
                                          </p:val>
                                        </p:tav>
                                        <p:tav tm="100000">
                                          <p:val>
                                            <p:strVal val="#ppt_w"/>
                                          </p:val>
                                        </p:tav>
                                      </p:tavLst>
                                    </p:anim>
                                    <p:anim calcmode="lin" valueType="num">
                                      <p:cBhvr>
                                        <p:cTn id="96" dur="750" fill="hold"/>
                                        <p:tgtEl>
                                          <p:spTgt spid="28"/>
                                        </p:tgtEl>
                                        <p:attrNameLst>
                                          <p:attrName>ppt_h</p:attrName>
                                        </p:attrNameLst>
                                      </p:cBhvr>
                                      <p:tavLst>
                                        <p:tav tm="0">
                                          <p:val>
                                            <p:fltVal val="0"/>
                                          </p:val>
                                        </p:tav>
                                        <p:tav tm="100000">
                                          <p:val>
                                            <p:strVal val="#ppt_h"/>
                                          </p:val>
                                        </p:tav>
                                      </p:tavLst>
                                    </p:anim>
                                    <p:anim calcmode="lin" valueType="num">
                                      <p:cBhvr>
                                        <p:cTn id="97" dur="750" fill="hold"/>
                                        <p:tgtEl>
                                          <p:spTgt spid="28"/>
                                        </p:tgtEl>
                                        <p:attrNameLst>
                                          <p:attrName>style.rotation</p:attrName>
                                        </p:attrNameLst>
                                      </p:cBhvr>
                                      <p:tavLst>
                                        <p:tav tm="0">
                                          <p:val>
                                            <p:fltVal val="90"/>
                                          </p:val>
                                        </p:tav>
                                        <p:tav tm="100000">
                                          <p:val>
                                            <p:fltVal val="0"/>
                                          </p:val>
                                        </p:tav>
                                      </p:tavLst>
                                    </p:anim>
                                    <p:animEffect transition="in" filter="fade">
                                      <p:cBhvr>
                                        <p:cTn id="98" dur="75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22" grpId="0" animBg="1"/>
      <p:bldP spid="23" grpId="0" animBg="1"/>
      <p:bldP spid="12" grpId="0" animBg="1"/>
      <p:bldP spid="13" grpId="0" animBg="1"/>
      <p:bldP spid="17" grpId="0" animBg="1"/>
      <p:bldP spid="27" grpId="0" animBg="1"/>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Op de plaats van het latere Rome</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351	‘Hoc </a:t>
            </a:r>
            <a:r>
              <a:rPr lang="nl-NL" sz="2000" dirty="0" err="1">
                <a:latin typeface="Calibri" panose="020F0502020204030204" pitchFamily="34" charset="0"/>
              </a:rPr>
              <a:t>nemus</a:t>
            </a:r>
            <a:r>
              <a:rPr lang="nl-NL" sz="2000" dirty="0">
                <a:latin typeface="Calibri" panose="020F0502020204030204" pitchFamily="34" charset="0"/>
              </a:rPr>
              <a:t>, </a:t>
            </a:r>
            <a:r>
              <a:rPr lang="nl-NL" sz="2000" dirty="0" err="1">
                <a:latin typeface="Calibri" panose="020F0502020204030204" pitchFamily="34" charset="0"/>
              </a:rPr>
              <a:t>hunc</a:t>
            </a:r>
            <a:r>
              <a:rPr lang="nl-NL" sz="2000" dirty="0">
                <a:latin typeface="Calibri" panose="020F0502020204030204" pitchFamily="34" charset="0"/>
              </a:rPr>
              <a:t>’ </a:t>
            </a:r>
            <a:r>
              <a:rPr lang="nl-NL" sz="2000" dirty="0" err="1">
                <a:latin typeface="Calibri" panose="020F0502020204030204" pitchFamily="34" charset="0"/>
              </a:rPr>
              <a:t>inquit</a:t>
            </a:r>
            <a:r>
              <a:rPr lang="nl-NL" sz="2000" dirty="0">
                <a:latin typeface="Calibri" panose="020F0502020204030204" pitchFamily="34" charset="0"/>
              </a:rPr>
              <a:t> ‘</a:t>
            </a:r>
            <a:r>
              <a:rPr lang="nl-NL" sz="2000" dirty="0" err="1">
                <a:latin typeface="Calibri" panose="020F0502020204030204" pitchFamily="34" charset="0"/>
              </a:rPr>
              <a:t>frondoso</a:t>
            </a:r>
            <a:r>
              <a:rPr lang="nl-NL" sz="2000" dirty="0">
                <a:latin typeface="Calibri" panose="020F0502020204030204" pitchFamily="34" charset="0"/>
              </a:rPr>
              <a:t> </a:t>
            </a:r>
            <a:r>
              <a:rPr lang="nl-NL" sz="2000" dirty="0" err="1">
                <a:latin typeface="Calibri" panose="020F0502020204030204" pitchFamily="34" charset="0"/>
              </a:rPr>
              <a:t>vertice</a:t>
            </a:r>
            <a:r>
              <a:rPr lang="nl-NL" sz="2000" dirty="0">
                <a:latin typeface="Calibri" panose="020F0502020204030204" pitchFamily="34" charset="0"/>
              </a:rPr>
              <a:t> </a:t>
            </a:r>
            <a:r>
              <a:rPr lang="nl-NL" sz="2000" dirty="0" err="1">
                <a:latin typeface="Calibri" panose="020F0502020204030204" pitchFamily="34" charset="0"/>
              </a:rPr>
              <a:t>collem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352	(</a:t>
            </a:r>
            <a:r>
              <a:rPr lang="nl-NL" sz="2000" dirty="0" err="1">
                <a:latin typeface="Calibri" panose="020F0502020204030204" pitchFamily="34" charset="0"/>
              </a:rPr>
              <a:t>quis</a:t>
            </a:r>
            <a:r>
              <a:rPr lang="nl-NL" sz="2000" dirty="0">
                <a:latin typeface="Calibri" panose="020F0502020204030204" pitchFamily="34" charset="0"/>
              </a:rPr>
              <a:t> deus </a:t>
            </a:r>
            <a:r>
              <a:rPr lang="nl-NL" sz="2000" dirty="0" err="1">
                <a:latin typeface="Calibri" panose="020F0502020204030204" pitchFamily="34" charset="0"/>
              </a:rPr>
              <a:t>incertum</a:t>
            </a:r>
            <a:r>
              <a:rPr lang="nl-NL" sz="2000" dirty="0">
                <a:latin typeface="Calibri" panose="020F0502020204030204" pitchFamily="34" charset="0"/>
              </a:rPr>
              <a:t> </a:t>
            </a:r>
            <a:r>
              <a:rPr lang="nl-NL" sz="2000" dirty="0" err="1">
                <a:latin typeface="Calibri" panose="020F0502020204030204" pitchFamily="34" charset="0"/>
              </a:rPr>
              <a:t>est</a:t>
            </a:r>
            <a:r>
              <a:rPr lang="nl-NL" sz="2000" dirty="0">
                <a:latin typeface="Calibri" panose="020F0502020204030204" pitchFamily="34" charset="0"/>
              </a:rPr>
              <a:t>) habitat deus; Arcades </a:t>
            </a:r>
            <a:r>
              <a:rPr lang="nl-NL" sz="2000" dirty="0" err="1">
                <a:latin typeface="Calibri" panose="020F0502020204030204" pitchFamily="34" charset="0"/>
              </a:rPr>
              <a:t>ipsum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353	</a:t>
            </a:r>
            <a:r>
              <a:rPr lang="nl-NL" sz="2000" dirty="0" err="1">
                <a:latin typeface="Calibri" panose="020F0502020204030204" pitchFamily="34" charset="0"/>
              </a:rPr>
              <a:t>credunt</a:t>
            </a:r>
            <a:r>
              <a:rPr lang="nl-NL" sz="2000" dirty="0">
                <a:latin typeface="Calibri" panose="020F0502020204030204" pitchFamily="34" charset="0"/>
              </a:rPr>
              <a:t> se </a:t>
            </a:r>
            <a:r>
              <a:rPr lang="nl-NL" sz="2000" dirty="0" err="1">
                <a:latin typeface="Calibri" panose="020F0502020204030204" pitchFamily="34" charset="0"/>
              </a:rPr>
              <a:t>vidisse</a:t>
            </a:r>
            <a:r>
              <a:rPr lang="nl-NL" sz="2000" dirty="0">
                <a:latin typeface="Calibri" panose="020F0502020204030204" pitchFamily="34" charset="0"/>
              </a:rPr>
              <a:t> </a:t>
            </a:r>
            <a:r>
              <a:rPr lang="nl-NL" sz="2000" dirty="0" err="1">
                <a:latin typeface="Calibri" panose="020F0502020204030204" pitchFamily="34" charset="0"/>
              </a:rPr>
              <a:t>Iovem</a:t>
            </a:r>
            <a:r>
              <a:rPr lang="nl-NL" sz="2000" dirty="0">
                <a:latin typeface="Calibri" panose="020F0502020204030204" pitchFamily="34" charset="0"/>
              </a:rPr>
              <a:t>, cum </a:t>
            </a:r>
            <a:r>
              <a:rPr lang="nl-NL" sz="2000" dirty="0" err="1">
                <a:latin typeface="Calibri" panose="020F0502020204030204" pitchFamily="34" charset="0"/>
              </a:rPr>
              <a:t>saepe</a:t>
            </a:r>
            <a:r>
              <a:rPr lang="nl-NL" sz="2000" dirty="0">
                <a:latin typeface="Calibri" panose="020F0502020204030204" pitchFamily="34" charset="0"/>
              </a:rPr>
              <a:t> </a:t>
            </a:r>
            <a:r>
              <a:rPr lang="nl-NL" sz="2000" dirty="0" err="1">
                <a:latin typeface="Calibri" panose="020F0502020204030204" pitchFamily="34" charset="0"/>
              </a:rPr>
              <a:t>nigrantem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354	</a:t>
            </a:r>
            <a:r>
              <a:rPr lang="nl-NL" sz="2000" dirty="0" err="1">
                <a:latin typeface="Calibri" panose="020F0502020204030204" pitchFamily="34" charset="0"/>
              </a:rPr>
              <a:t>aegida</a:t>
            </a:r>
            <a:r>
              <a:rPr lang="nl-NL" sz="2000" dirty="0">
                <a:latin typeface="Calibri" panose="020F0502020204030204" pitchFamily="34" charset="0"/>
              </a:rPr>
              <a:t> </a:t>
            </a:r>
            <a:r>
              <a:rPr lang="nl-NL" sz="2000" dirty="0" err="1">
                <a:latin typeface="Calibri" panose="020F0502020204030204" pitchFamily="34" charset="0"/>
              </a:rPr>
              <a:t>concuteret</a:t>
            </a:r>
            <a:r>
              <a:rPr lang="nl-NL" sz="2000" dirty="0">
                <a:latin typeface="Calibri" panose="020F0502020204030204" pitchFamily="34" charset="0"/>
              </a:rPr>
              <a:t> </a:t>
            </a:r>
            <a:r>
              <a:rPr lang="nl-NL" sz="2000" dirty="0" err="1">
                <a:latin typeface="Calibri" panose="020F0502020204030204" pitchFamily="34" charset="0"/>
              </a:rPr>
              <a:t>dextra</a:t>
            </a:r>
            <a:r>
              <a:rPr lang="nl-NL" sz="2000" dirty="0">
                <a:latin typeface="Calibri" panose="020F0502020204030204" pitchFamily="34" charset="0"/>
              </a:rPr>
              <a:t> </a:t>
            </a:r>
            <a:r>
              <a:rPr lang="nl-NL" sz="2000" dirty="0" err="1">
                <a:latin typeface="Calibri" panose="020F0502020204030204" pitchFamily="34" charset="0"/>
              </a:rPr>
              <a:t>nimbosque</a:t>
            </a:r>
            <a:r>
              <a:rPr lang="nl-NL" sz="2000" dirty="0">
                <a:latin typeface="Calibri" panose="020F0502020204030204" pitchFamily="34" charset="0"/>
              </a:rPr>
              <a:t> </a:t>
            </a:r>
            <a:r>
              <a:rPr lang="nl-NL" sz="2000" dirty="0" err="1">
                <a:latin typeface="Calibri" panose="020F0502020204030204" pitchFamily="34" charset="0"/>
              </a:rPr>
              <a:t>cieret</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355	</a:t>
            </a:r>
            <a:r>
              <a:rPr lang="nl-NL" sz="2000" dirty="0" err="1">
                <a:latin typeface="Calibri" panose="020F0502020204030204" pitchFamily="34" charset="0"/>
              </a:rPr>
              <a:t>Haec</a:t>
            </a:r>
            <a:r>
              <a:rPr lang="nl-NL" sz="2000" dirty="0">
                <a:latin typeface="Calibri" panose="020F0502020204030204" pitchFamily="34" charset="0"/>
              </a:rPr>
              <a:t> duo </a:t>
            </a:r>
            <a:r>
              <a:rPr lang="nl-NL" sz="2000" dirty="0" err="1">
                <a:latin typeface="Calibri" panose="020F0502020204030204" pitchFamily="34" charset="0"/>
              </a:rPr>
              <a:t>praeterea</a:t>
            </a:r>
            <a:r>
              <a:rPr lang="nl-NL" sz="2000" dirty="0">
                <a:latin typeface="Calibri" panose="020F0502020204030204" pitchFamily="34" charset="0"/>
              </a:rPr>
              <a:t> </a:t>
            </a:r>
            <a:r>
              <a:rPr lang="nl-NL" sz="2000" dirty="0" err="1">
                <a:latin typeface="Calibri" panose="020F0502020204030204" pitchFamily="34" charset="0"/>
              </a:rPr>
              <a:t>disiectis</a:t>
            </a:r>
            <a:r>
              <a:rPr lang="nl-NL" sz="2000" dirty="0">
                <a:latin typeface="Calibri" panose="020F0502020204030204" pitchFamily="34" charset="0"/>
              </a:rPr>
              <a:t> </a:t>
            </a:r>
            <a:r>
              <a:rPr lang="nl-NL" sz="2000" dirty="0" err="1">
                <a:latin typeface="Calibri" panose="020F0502020204030204" pitchFamily="34" charset="0"/>
              </a:rPr>
              <a:t>oppida</a:t>
            </a:r>
            <a:r>
              <a:rPr lang="nl-NL" sz="2000" dirty="0">
                <a:latin typeface="Calibri" panose="020F0502020204030204" pitchFamily="34" charset="0"/>
              </a:rPr>
              <a:t> </a:t>
            </a:r>
            <a:r>
              <a:rPr lang="nl-NL" sz="2000" dirty="0" err="1">
                <a:latin typeface="Calibri" panose="020F0502020204030204" pitchFamily="34" charset="0"/>
              </a:rPr>
              <a:t>muris</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356	</a:t>
            </a:r>
            <a:r>
              <a:rPr lang="nl-NL" sz="2000" dirty="0" err="1">
                <a:latin typeface="Calibri" panose="020F0502020204030204" pitchFamily="34" charset="0"/>
              </a:rPr>
              <a:t>reliquias</a:t>
            </a:r>
            <a:r>
              <a:rPr lang="nl-NL" sz="2000" dirty="0">
                <a:latin typeface="Calibri" panose="020F0502020204030204" pitchFamily="34" charset="0"/>
              </a:rPr>
              <a:t> </a:t>
            </a:r>
            <a:r>
              <a:rPr lang="nl-NL" sz="2000" dirty="0" err="1">
                <a:latin typeface="Calibri" panose="020F0502020204030204" pitchFamily="34" charset="0"/>
              </a:rPr>
              <a:t>veterumque</a:t>
            </a:r>
            <a:r>
              <a:rPr lang="nl-NL" sz="2000" dirty="0">
                <a:latin typeface="Calibri" panose="020F0502020204030204" pitchFamily="34" charset="0"/>
              </a:rPr>
              <a:t> vides </a:t>
            </a:r>
            <a:r>
              <a:rPr lang="nl-NL" sz="2000" dirty="0" err="1">
                <a:latin typeface="Calibri" panose="020F0502020204030204" pitchFamily="34" charset="0"/>
              </a:rPr>
              <a:t>monimenta</a:t>
            </a:r>
            <a:r>
              <a:rPr lang="nl-NL" sz="2000" dirty="0">
                <a:latin typeface="Calibri" panose="020F0502020204030204" pitchFamily="34" charset="0"/>
              </a:rPr>
              <a:t> </a:t>
            </a:r>
            <a:r>
              <a:rPr lang="nl-NL" sz="2000" dirty="0" err="1">
                <a:latin typeface="Calibri" panose="020F0502020204030204" pitchFamily="34" charset="0"/>
              </a:rPr>
              <a:t>virorum</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33663F43-8BB3-4C3F-B944-AA7B730D95CC}"/>
              </a:ext>
            </a:extLst>
          </p:cNvPr>
          <p:cNvCxnSpPr/>
          <p:nvPr/>
        </p:nvCxnSpPr>
        <p:spPr bwMode="auto">
          <a:xfrm>
            <a:off x="5113150" y="236224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3128928" y="1985928"/>
            <a:ext cx="61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3263072" y="2827720"/>
            <a:ext cx="36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3740928" y="2827720"/>
            <a:ext cx="72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Freeform 24">
            <a:extLst>
              <a:ext uri="{FF2B5EF4-FFF2-40B4-BE49-F238E27FC236}">
                <a16:creationId xmlns="" xmlns:a16="http://schemas.microsoft.com/office/drawing/2014/main" id="{4D4A7D1D-6C8D-4119-B01C-F0A45CAB372D}"/>
              </a:ext>
            </a:extLst>
          </p:cNvPr>
          <p:cNvSpPr/>
          <p:nvPr/>
        </p:nvSpPr>
        <p:spPr bwMode="auto">
          <a:xfrm>
            <a:off x="1144704" y="162015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4" name="Freeform 26">
            <a:extLst>
              <a:ext uri="{FF2B5EF4-FFF2-40B4-BE49-F238E27FC236}">
                <a16:creationId xmlns="" xmlns:a16="http://schemas.microsoft.com/office/drawing/2014/main" id="{4E59165F-04F8-4222-B6A1-2FF167D2F4EE}"/>
              </a:ext>
            </a:extLst>
          </p:cNvPr>
          <p:cNvSpPr/>
          <p:nvPr/>
        </p:nvSpPr>
        <p:spPr bwMode="auto">
          <a:xfrm flipH="1">
            <a:off x="2888416" y="162015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5" name="Freeform 24">
            <a:extLst>
              <a:ext uri="{FF2B5EF4-FFF2-40B4-BE49-F238E27FC236}">
                <a16:creationId xmlns="" xmlns:a16="http://schemas.microsoft.com/office/drawing/2014/main" id="{4D4A7D1D-6C8D-4119-B01C-F0A45CAB372D}"/>
              </a:ext>
            </a:extLst>
          </p:cNvPr>
          <p:cNvSpPr/>
          <p:nvPr/>
        </p:nvSpPr>
        <p:spPr bwMode="auto">
          <a:xfrm>
            <a:off x="3790720" y="162015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6" name="Freeform 26">
            <a:extLst>
              <a:ext uri="{FF2B5EF4-FFF2-40B4-BE49-F238E27FC236}">
                <a16:creationId xmlns="" xmlns:a16="http://schemas.microsoft.com/office/drawing/2014/main" id="{4E59165F-04F8-4222-B6A1-2FF167D2F4EE}"/>
              </a:ext>
            </a:extLst>
          </p:cNvPr>
          <p:cNvSpPr/>
          <p:nvPr/>
        </p:nvSpPr>
        <p:spPr bwMode="auto">
          <a:xfrm flipH="1">
            <a:off x="4872640" y="245224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7" name="Freeform 24">
            <a:extLst>
              <a:ext uri="{FF2B5EF4-FFF2-40B4-BE49-F238E27FC236}">
                <a16:creationId xmlns="" xmlns:a16="http://schemas.microsoft.com/office/drawing/2014/main" id="{4D4A7D1D-6C8D-4119-B01C-F0A45CAB372D}"/>
              </a:ext>
            </a:extLst>
          </p:cNvPr>
          <p:cNvSpPr/>
          <p:nvPr/>
        </p:nvSpPr>
        <p:spPr bwMode="auto">
          <a:xfrm>
            <a:off x="1152732" y="245224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8" name="Freeform 26">
            <a:extLst>
              <a:ext uri="{FF2B5EF4-FFF2-40B4-BE49-F238E27FC236}">
                <a16:creationId xmlns="" xmlns:a16="http://schemas.microsoft.com/office/drawing/2014/main" id="{4E59165F-04F8-4222-B6A1-2FF167D2F4EE}"/>
              </a:ext>
            </a:extLst>
          </p:cNvPr>
          <p:cNvSpPr/>
          <p:nvPr/>
        </p:nvSpPr>
        <p:spPr bwMode="auto">
          <a:xfrm flipH="1">
            <a:off x="3485234" y="245224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9" name="Rounded Rectangle 12">
            <a:extLst>
              <a:ext uri="{FF2B5EF4-FFF2-40B4-BE49-F238E27FC236}">
                <a16:creationId xmlns="" xmlns:a16="http://schemas.microsoft.com/office/drawing/2014/main" id="{E1E22916-4393-43D8-8694-7813A89E44BE}"/>
              </a:ext>
            </a:extLst>
          </p:cNvPr>
          <p:cNvSpPr/>
          <p:nvPr/>
        </p:nvSpPr>
        <p:spPr bwMode="auto">
          <a:xfrm>
            <a:off x="1877188" y="138925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0" name="Rounded Rectangle 12">
            <a:extLst>
              <a:ext uri="{FF2B5EF4-FFF2-40B4-BE49-F238E27FC236}">
                <a16:creationId xmlns="" xmlns:a16="http://schemas.microsoft.com/office/drawing/2014/main" id="{E1E22916-4393-43D8-8694-7813A89E44BE}"/>
              </a:ext>
            </a:extLst>
          </p:cNvPr>
          <p:cNvSpPr/>
          <p:nvPr/>
        </p:nvSpPr>
        <p:spPr bwMode="auto">
          <a:xfrm>
            <a:off x="5774560" y="138925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 name="Vrije vorm 1"/>
          <p:cNvSpPr/>
          <p:nvPr/>
        </p:nvSpPr>
        <p:spPr bwMode="auto">
          <a:xfrm>
            <a:off x="2689860" y="1300157"/>
            <a:ext cx="3238500" cy="490543"/>
          </a:xfrm>
          <a:custGeom>
            <a:avLst/>
            <a:gdLst>
              <a:gd name="connsiteX0" fmla="*/ 0 w 3238500"/>
              <a:gd name="connsiteY0" fmla="*/ 490543 h 490543"/>
              <a:gd name="connsiteX1" fmla="*/ 160020 w 3238500"/>
              <a:gd name="connsiteY1" fmla="*/ 2863 h 490543"/>
              <a:gd name="connsiteX2" fmla="*/ 716280 w 3238500"/>
              <a:gd name="connsiteY2" fmla="*/ 277183 h 490543"/>
              <a:gd name="connsiteX3" fmla="*/ 1158240 w 3238500"/>
              <a:gd name="connsiteY3" fmla="*/ 18103 h 490543"/>
              <a:gd name="connsiteX4" fmla="*/ 1836420 w 3238500"/>
              <a:gd name="connsiteY4" fmla="*/ 322903 h 490543"/>
              <a:gd name="connsiteX5" fmla="*/ 2232660 w 3238500"/>
              <a:gd name="connsiteY5" fmla="*/ 124783 h 490543"/>
              <a:gd name="connsiteX6" fmla="*/ 2682240 w 3238500"/>
              <a:gd name="connsiteY6" fmla="*/ 361003 h 490543"/>
              <a:gd name="connsiteX7" fmla="*/ 2804160 w 3238500"/>
              <a:gd name="connsiteY7" fmla="*/ 155263 h 490543"/>
              <a:gd name="connsiteX8" fmla="*/ 3238500 w 3238500"/>
              <a:gd name="connsiteY8" fmla="*/ 429583 h 49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38500" h="490543">
                <a:moveTo>
                  <a:pt x="0" y="490543"/>
                </a:moveTo>
                <a:cubicBezTo>
                  <a:pt x="20320" y="264483"/>
                  <a:pt x="40640" y="38423"/>
                  <a:pt x="160020" y="2863"/>
                </a:cubicBezTo>
                <a:cubicBezTo>
                  <a:pt x="279400" y="-32697"/>
                  <a:pt x="549910" y="274643"/>
                  <a:pt x="716280" y="277183"/>
                </a:cubicBezTo>
                <a:cubicBezTo>
                  <a:pt x="882650" y="279723"/>
                  <a:pt x="971550" y="10483"/>
                  <a:pt x="1158240" y="18103"/>
                </a:cubicBezTo>
                <a:cubicBezTo>
                  <a:pt x="1344930" y="25723"/>
                  <a:pt x="1657350" y="305123"/>
                  <a:pt x="1836420" y="322903"/>
                </a:cubicBezTo>
                <a:cubicBezTo>
                  <a:pt x="2015490" y="340683"/>
                  <a:pt x="2091690" y="118433"/>
                  <a:pt x="2232660" y="124783"/>
                </a:cubicBezTo>
                <a:cubicBezTo>
                  <a:pt x="2373630" y="131133"/>
                  <a:pt x="2586990" y="355923"/>
                  <a:pt x="2682240" y="361003"/>
                </a:cubicBezTo>
                <a:cubicBezTo>
                  <a:pt x="2777490" y="366083"/>
                  <a:pt x="2711450" y="143833"/>
                  <a:pt x="2804160" y="155263"/>
                </a:cubicBezTo>
                <a:cubicBezTo>
                  <a:pt x="2896870" y="166693"/>
                  <a:pt x="3067685" y="298138"/>
                  <a:pt x="3238500" y="42958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21" name="Rounded Rectangle 12">
            <a:extLst>
              <a:ext uri="{FF2B5EF4-FFF2-40B4-BE49-F238E27FC236}">
                <a16:creationId xmlns="" xmlns:a16="http://schemas.microsoft.com/office/drawing/2014/main" id="{E1E22916-4393-43D8-8694-7813A89E44BE}"/>
              </a:ext>
            </a:extLst>
          </p:cNvPr>
          <p:cNvSpPr/>
          <p:nvPr/>
        </p:nvSpPr>
        <p:spPr bwMode="auto">
          <a:xfrm>
            <a:off x="4650130" y="221214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3" name="Rounded Rectangle 12">
            <a:extLst>
              <a:ext uri="{FF2B5EF4-FFF2-40B4-BE49-F238E27FC236}">
                <a16:creationId xmlns="" xmlns:a16="http://schemas.microsoft.com/office/drawing/2014/main" id="{E1E22916-4393-43D8-8694-7813A89E44BE}"/>
              </a:ext>
            </a:extLst>
          </p:cNvPr>
          <p:cNvSpPr/>
          <p:nvPr/>
        </p:nvSpPr>
        <p:spPr bwMode="auto">
          <a:xfrm>
            <a:off x="2606968" y="224410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4" name="Straight Connector 10">
            <a:extLst>
              <a:ext uri="{FF2B5EF4-FFF2-40B4-BE49-F238E27FC236}">
                <a16:creationId xmlns="" xmlns:a16="http://schemas.microsoft.com/office/drawing/2014/main" id="{33663F43-8BB3-4C3F-B944-AA7B730D95CC}"/>
              </a:ext>
            </a:extLst>
          </p:cNvPr>
          <p:cNvCxnSpPr/>
          <p:nvPr/>
        </p:nvCxnSpPr>
        <p:spPr bwMode="auto">
          <a:xfrm>
            <a:off x="5714431" y="406817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1157188" y="3669512"/>
            <a:ext cx="82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11">
            <a:extLst>
              <a:ext uri="{FF2B5EF4-FFF2-40B4-BE49-F238E27FC236}">
                <a16:creationId xmlns="" xmlns:a16="http://schemas.microsoft.com/office/drawing/2014/main" id="{10B34186-6F59-490D-B254-3D2C887DCF1E}"/>
              </a:ext>
            </a:extLst>
          </p:cNvPr>
          <p:cNvCxnSpPr/>
          <p:nvPr/>
        </p:nvCxnSpPr>
        <p:spPr bwMode="auto">
          <a:xfrm>
            <a:off x="2384924" y="3669512"/>
            <a:ext cx="612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11">
            <a:extLst>
              <a:ext uri="{FF2B5EF4-FFF2-40B4-BE49-F238E27FC236}">
                <a16:creationId xmlns="" xmlns:a16="http://schemas.microsoft.com/office/drawing/2014/main" id="{10B34186-6F59-490D-B254-3D2C887DCF1E}"/>
              </a:ext>
            </a:extLst>
          </p:cNvPr>
          <p:cNvCxnSpPr/>
          <p:nvPr/>
        </p:nvCxnSpPr>
        <p:spPr bwMode="auto">
          <a:xfrm>
            <a:off x="4974130" y="3669512"/>
            <a:ext cx="112443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1886968" y="4511304"/>
            <a:ext cx="110995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4994432" y="4511304"/>
            <a:ext cx="64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Freeform 24">
            <a:extLst>
              <a:ext uri="{FF2B5EF4-FFF2-40B4-BE49-F238E27FC236}">
                <a16:creationId xmlns="" xmlns:a16="http://schemas.microsoft.com/office/drawing/2014/main" id="{4D4A7D1D-6C8D-4119-B01C-F0A45CAB372D}"/>
              </a:ext>
            </a:extLst>
          </p:cNvPr>
          <p:cNvSpPr/>
          <p:nvPr/>
        </p:nvSpPr>
        <p:spPr bwMode="auto">
          <a:xfrm>
            <a:off x="3779884" y="329403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9" name="Freeform 26">
            <a:extLst>
              <a:ext uri="{FF2B5EF4-FFF2-40B4-BE49-F238E27FC236}">
                <a16:creationId xmlns="" xmlns:a16="http://schemas.microsoft.com/office/drawing/2014/main" id="{4E59165F-04F8-4222-B6A1-2FF167D2F4EE}"/>
              </a:ext>
            </a:extLst>
          </p:cNvPr>
          <p:cNvSpPr/>
          <p:nvPr/>
        </p:nvSpPr>
        <p:spPr bwMode="auto">
          <a:xfrm flipH="1">
            <a:off x="5473920" y="414199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0" name="Plus 25">
            <a:extLst>
              <a:ext uri="{FF2B5EF4-FFF2-40B4-BE49-F238E27FC236}">
                <a16:creationId xmlns="" xmlns:a16="http://schemas.microsoft.com/office/drawing/2014/main" id="{B57895AA-D7C8-417D-B10F-3601B5D4B1F5}"/>
              </a:ext>
            </a:extLst>
          </p:cNvPr>
          <p:cNvSpPr/>
          <p:nvPr/>
        </p:nvSpPr>
        <p:spPr bwMode="auto">
          <a:xfrm>
            <a:off x="4045732" y="3665761"/>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41" name="Straight Connector 10">
            <a:extLst>
              <a:ext uri="{FF2B5EF4-FFF2-40B4-BE49-F238E27FC236}">
                <a16:creationId xmlns="" xmlns:a16="http://schemas.microsoft.com/office/drawing/2014/main" id="{707CD462-AB77-480F-83FD-AE5A2BB8A147}"/>
              </a:ext>
            </a:extLst>
          </p:cNvPr>
          <p:cNvCxnSpPr/>
          <p:nvPr/>
        </p:nvCxnSpPr>
        <p:spPr bwMode="auto">
          <a:xfrm>
            <a:off x="3762201" y="4141991"/>
            <a:ext cx="1" cy="54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Plus 25">
            <a:extLst>
              <a:ext uri="{FF2B5EF4-FFF2-40B4-BE49-F238E27FC236}">
                <a16:creationId xmlns="" xmlns:a16="http://schemas.microsoft.com/office/drawing/2014/main" id="{12148F20-52D7-4C71-888E-12F9C6572551}"/>
              </a:ext>
            </a:extLst>
          </p:cNvPr>
          <p:cNvSpPr/>
          <p:nvPr/>
        </p:nvSpPr>
        <p:spPr bwMode="auto">
          <a:xfrm>
            <a:off x="4722130" y="4501991"/>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3" name="Freeform 40">
            <a:extLst>
              <a:ext uri="{FF2B5EF4-FFF2-40B4-BE49-F238E27FC236}">
                <a16:creationId xmlns="" xmlns:a16="http://schemas.microsoft.com/office/drawing/2014/main" id="{54ED2BCB-0913-4E8F-B8F6-F0AD7C432B67}"/>
              </a:ext>
            </a:extLst>
          </p:cNvPr>
          <p:cNvSpPr/>
          <p:nvPr/>
        </p:nvSpPr>
        <p:spPr bwMode="auto">
          <a:xfrm>
            <a:off x="5994000" y="2452248"/>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4" name="Freeform 41">
            <a:extLst>
              <a:ext uri="{FF2B5EF4-FFF2-40B4-BE49-F238E27FC236}">
                <a16:creationId xmlns="" xmlns:a16="http://schemas.microsoft.com/office/drawing/2014/main" id="{5D7536CF-325D-4C54-9FE9-376F85464801}"/>
              </a:ext>
            </a:extLst>
          </p:cNvPr>
          <p:cNvSpPr/>
          <p:nvPr/>
        </p:nvSpPr>
        <p:spPr bwMode="auto">
          <a:xfrm flipH="1">
            <a:off x="6512719" y="245224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5" name="Rounded Rectangle 12">
            <a:extLst>
              <a:ext uri="{FF2B5EF4-FFF2-40B4-BE49-F238E27FC236}">
                <a16:creationId xmlns="" xmlns:a16="http://schemas.microsoft.com/office/drawing/2014/main" id="{06798C2A-AC87-45F0-AEF2-B1542CA1E370}"/>
              </a:ext>
            </a:extLst>
          </p:cNvPr>
          <p:cNvSpPr/>
          <p:nvPr/>
        </p:nvSpPr>
        <p:spPr bwMode="auto">
          <a:xfrm>
            <a:off x="2526055" y="305216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6" name="Freeform 40">
            <a:extLst>
              <a:ext uri="{FF2B5EF4-FFF2-40B4-BE49-F238E27FC236}">
                <a16:creationId xmlns="" xmlns:a16="http://schemas.microsoft.com/office/drawing/2014/main" id="{54ED2BCB-0913-4E8F-B8F6-F0AD7C432B67}"/>
              </a:ext>
            </a:extLst>
          </p:cNvPr>
          <p:cNvSpPr/>
          <p:nvPr/>
        </p:nvSpPr>
        <p:spPr bwMode="auto">
          <a:xfrm>
            <a:off x="2005056" y="3288202"/>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8" name="Freeform 41">
            <a:extLst>
              <a:ext uri="{FF2B5EF4-FFF2-40B4-BE49-F238E27FC236}">
                <a16:creationId xmlns="" xmlns:a16="http://schemas.microsoft.com/office/drawing/2014/main" id="{5D7536CF-325D-4C54-9FE9-376F85464801}"/>
              </a:ext>
            </a:extLst>
          </p:cNvPr>
          <p:cNvSpPr/>
          <p:nvPr/>
        </p:nvSpPr>
        <p:spPr bwMode="auto">
          <a:xfrm flipH="1">
            <a:off x="3540301" y="328820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9" name="Rounded Rectangle 12">
            <a:extLst>
              <a:ext uri="{FF2B5EF4-FFF2-40B4-BE49-F238E27FC236}">
                <a16:creationId xmlns="" xmlns:a16="http://schemas.microsoft.com/office/drawing/2014/main" id="{E1E22916-4393-43D8-8694-7813A89E44BE}"/>
              </a:ext>
            </a:extLst>
          </p:cNvPr>
          <p:cNvSpPr/>
          <p:nvPr/>
        </p:nvSpPr>
        <p:spPr bwMode="auto">
          <a:xfrm>
            <a:off x="5351302" y="221214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1" name="Rounded Rectangle 12">
            <a:extLst>
              <a:ext uri="{FF2B5EF4-FFF2-40B4-BE49-F238E27FC236}">
                <a16:creationId xmlns="" xmlns:a16="http://schemas.microsoft.com/office/drawing/2014/main" id="{E1E22916-4393-43D8-8694-7813A89E44BE}"/>
              </a:ext>
            </a:extLst>
          </p:cNvPr>
          <p:cNvSpPr/>
          <p:nvPr/>
        </p:nvSpPr>
        <p:spPr bwMode="auto">
          <a:xfrm>
            <a:off x="3243428" y="304888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5"/>
          <p:cNvSpPr/>
          <p:nvPr/>
        </p:nvSpPr>
        <p:spPr bwMode="auto">
          <a:xfrm>
            <a:off x="3390900" y="2876550"/>
            <a:ext cx="2981325" cy="609600"/>
          </a:xfrm>
          <a:custGeom>
            <a:avLst/>
            <a:gdLst>
              <a:gd name="connsiteX0" fmla="*/ 2981325 w 2981325"/>
              <a:gd name="connsiteY0" fmla="*/ 0 h 609600"/>
              <a:gd name="connsiteX1" fmla="*/ 2838450 w 2981325"/>
              <a:gd name="connsiteY1" fmla="*/ 314325 h 609600"/>
              <a:gd name="connsiteX2" fmla="*/ 2152650 w 2981325"/>
              <a:gd name="connsiteY2" fmla="*/ 190500 h 609600"/>
              <a:gd name="connsiteX3" fmla="*/ 1743075 w 2981325"/>
              <a:gd name="connsiteY3" fmla="*/ 361950 h 609600"/>
              <a:gd name="connsiteX4" fmla="*/ 1219200 w 2981325"/>
              <a:gd name="connsiteY4" fmla="*/ 152400 h 609600"/>
              <a:gd name="connsiteX5" fmla="*/ 904875 w 2981325"/>
              <a:gd name="connsiteY5" fmla="*/ 333375 h 609600"/>
              <a:gd name="connsiteX6" fmla="*/ 409575 w 2981325"/>
              <a:gd name="connsiteY6" fmla="*/ 219075 h 609600"/>
              <a:gd name="connsiteX7" fmla="*/ 0 w 2981325"/>
              <a:gd name="connsiteY7" fmla="*/ 609600 h 60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81325" h="609600">
                <a:moveTo>
                  <a:pt x="2981325" y="0"/>
                </a:moveTo>
                <a:cubicBezTo>
                  <a:pt x="2978944" y="141287"/>
                  <a:pt x="2976563" y="282575"/>
                  <a:pt x="2838450" y="314325"/>
                </a:cubicBezTo>
                <a:cubicBezTo>
                  <a:pt x="2700337" y="346075"/>
                  <a:pt x="2335212" y="182563"/>
                  <a:pt x="2152650" y="190500"/>
                </a:cubicBezTo>
                <a:cubicBezTo>
                  <a:pt x="1970088" y="198437"/>
                  <a:pt x="1898650" y="368300"/>
                  <a:pt x="1743075" y="361950"/>
                </a:cubicBezTo>
                <a:cubicBezTo>
                  <a:pt x="1587500" y="355600"/>
                  <a:pt x="1358900" y="157162"/>
                  <a:pt x="1219200" y="152400"/>
                </a:cubicBezTo>
                <a:cubicBezTo>
                  <a:pt x="1079500" y="147638"/>
                  <a:pt x="1039812" y="322263"/>
                  <a:pt x="904875" y="333375"/>
                </a:cubicBezTo>
                <a:cubicBezTo>
                  <a:pt x="769938" y="344487"/>
                  <a:pt x="560388" y="173037"/>
                  <a:pt x="409575" y="219075"/>
                </a:cubicBezTo>
                <a:cubicBezTo>
                  <a:pt x="258762" y="265113"/>
                  <a:pt x="129381" y="437356"/>
                  <a:pt x="0" y="60960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52" name="Rounded Rectangle 12">
            <a:extLst>
              <a:ext uri="{FF2B5EF4-FFF2-40B4-BE49-F238E27FC236}">
                <a16:creationId xmlns="" xmlns:a16="http://schemas.microsoft.com/office/drawing/2014/main" id="{E1E22916-4393-43D8-8694-7813A89E44BE}"/>
              </a:ext>
            </a:extLst>
          </p:cNvPr>
          <p:cNvSpPr/>
          <p:nvPr/>
        </p:nvSpPr>
        <p:spPr bwMode="auto">
          <a:xfrm>
            <a:off x="1361856" y="388666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7" name="Vrije vorm 26"/>
          <p:cNvSpPr/>
          <p:nvPr/>
        </p:nvSpPr>
        <p:spPr bwMode="auto">
          <a:xfrm>
            <a:off x="1504950" y="3733800"/>
            <a:ext cx="4057650" cy="542925"/>
          </a:xfrm>
          <a:custGeom>
            <a:avLst/>
            <a:gdLst>
              <a:gd name="connsiteX0" fmla="*/ 4057650 w 4057650"/>
              <a:gd name="connsiteY0" fmla="*/ 0 h 542925"/>
              <a:gd name="connsiteX1" fmla="*/ 3571875 w 4057650"/>
              <a:gd name="connsiteY1" fmla="*/ 209550 h 542925"/>
              <a:gd name="connsiteX2" fmla="*/ 2962275 w 4057650"/>
              <a:gd name="connsiteY2" fmla="*/ 38100 h 542925"/>
              <a:gd name="connsiteX3" fmla="*/ 2590800 w 4057650"/>
              <a:gd name="connsiteY3" fmla="*/ 304800 h 542925"/>
              <a:gd name="connsiteX4" fmla="*/ 2095500 w 4057650"/>
              <a:gd name="connsiteY4" fmla="*/ 219075 h 542925"/>
              <a:gd name="connsiteX5" fmla="*/ 1514475 w 4057650"/>
              <a:gd name="connsiteY5" fmla="*/ 447675 h 542925"/>
              <a:gd name="connsiteX6" fmla="*/ 790575 w 4057650"/>
              <a:gd name="connsiteY6" fmla="*/ 238125 h 542925"/>
              <a:gd name="connsiteX7" fmla="*/ 0 w 4057650"/>
              <a:gd name="connsiteY7" fmla="*/ 542925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7650" h="542925">
                <a:moveTo>
                  <a:pt x="4057650" y="0"/>
                </a:moveTo>
                <a:cubicBezTo>
                  <a:pt x="3906043" y="101600"/>
                  <a:pt x="3754437" y="203200"/>
                  <a:pt x="3571875" y="209550"/>
                </a:cubicBezTo>
                <a:cubicBezTo>
                  <a:pt x="3389313" y="215900"/>
                  <a:pt x="3125788" y="22225"/>
                  <a:pt x="2962275" y="38100"/>
                </a:cubicBezTo>
                <a:cubicBezTo>
                  <a:pt x="2798762" y="53975"/>
                  <a:pt x="2735262" y="274638"/>
                  <a:pt x="2590800" y="304800"/>
                </a:cubicBezTo>
                <a:cubicBezTo>
                  <a:pt x="2446338" y="334962"/>
                  <a:pt x="2274887" y="195263"/>
                  <a:pt x="2095500" y="219075"/>
                </a:cubicBezTo>
                <a:cubicBezTo>
                  <a:pt x="1916112" y="242888"/>
                  <a:pt x="1731962" y="444500"/>
                  <a:pt x="1514475" y="447675"/>
                </a:cubicBezTo>
                <a:cubicBezTo>
                  <a:pt x="1296988" y="450850"/>
                  <a:pt x="1042987" y="222250"/>
                  <a:pt x="790575" y="238125"/>
                </a:cubicBezTo>
                <a:cubicBezTo>
                  <a:pt x="538163" y="254000"/>
                  <a:pt x="269081" y="398462"/>
                  <a:pt x="0" y="54292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53" name="Rounded Rectangle 12">
            <a:extLst>
              <a:ext uri="{FF2B5EF4-FFF2-40B4-BE49-F238E27FC236}">
                <a16:creationId xmlns="" xmlns:a16="http://schemas.microsoft.com/office/drawing/2014/main" id="{E1E22916-4393-43D8-8694-7813A89E44BE}"/>
              </a:ext>
            </a:extLst>
          </p:cNvPr>
          <p:cNvSpPr/>
          <p:nvPr/>
        </p:nvSpPr>
        <p:spPr bwMode="auto">
          <a:xfrm>
            <a:off x="4063732" y="388666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54" name="Straight Connector 10">
            <a:extLst>
              <a:ext uri="{FF2B5EF4-FFF2-40B4-BE49-F238E27FC236}">
                <a16:creationId xmlns="" xmlns:a16="http://schemas.microsoft.com/office/drawing/2014/main" id="{33663F43-8BB3-4C3F-B944-AA7B730D95CC}"/>
              </a:ext>
            </a:extLst>
          </p:cNvPr>
          <p:cNvCxnSpPr/>
          <p:nvPr/>
        </p:nvCxnSpPr>
        <p:spPr bwMode="auto">
          <a:xfrm>
            <a:off x="6174000" y="571386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11">
            <a:extLst>
              <a:ext uri="{FF2B5EF4-FFF2-40B4-BE49-F238E27FC236}">
                <a16:creationId xmlns="" xmlns:a16="http://schemas.microsoft.com/office/drawing/2014/main" id="{10B34186-6F59-490D-B254-3D2C887DCF1E}"/>
              </a:ext>
            </a:extLst>
          </p:cNvPr>
          <p:cNvCxnSpPr/>
          <p:nvPr/>
        </p:nvCxnSpPr>
        <p:spPr bwMode="auto">
          <a:xfrm>
            <a:off x="3261428" y="5353096"/>
            <a:ext cx="802304"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3416928" y="6194888"/>
            <a:ext cx="54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Rounded Rectangle 12">
            <a:extLst>
              <a:ext uri="{FF2B5EF4-FFF2-40B4-BE49-F238E27FC236}">
                <a16:creationId xmlns="" xmlns:a16="http://schemas.microsoft.com/office/drawing/2014/main" id="{E1E22916-4393-43D8-8694-7813A89E44BE}"/>
              </a:ext>
            </a:extLst>
          </p:cNvPr>
          <p:cNvSpPr/>
          <p:nvPr/>
        </p:nvSpPr>
        <p:spPr bwMode="auto">
          <a:xfrm>
            <a:off x="4398130" y="472845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8" name="Vrije vorm 57"/>
          <p:cNvSpPr/>
          <p:nvPr/>
        </p:nvSpPr>
        <p:spPr bwMode="auto">
          <a:xfrm>
            <a:off x="1485900" y="4736951"/>
            <a:ext cx="3124200" cy="406549"/>
          </a:xfrm>
          <a:custGeom>
            <a:avLst/>
            <a:gdLst>
              <a:gd name="connsiteX0" fmla="*/ 0 w 3124200"/>
              <a:gd name="connsiteY0" fmla="*/ 368313 h 406413"/>
              <a:gd name="connsiteX1" fmla="*/ 711200 w 3124200"/>
              <a:gd name="connsiteY1" fmla="*/ 114313 h 406413"/>
              <a:gd name="connsiteX2" fmla="*/ 1282700 w 3124200"/>
              <a:gd name="connsiteY2" fmla="*/ 254013 h 406413"/>
              <a:gd name="connsiteX3" fmla="*/ 1955800 w 3124200"/>
              <a:gd name="connsiteY3" fmla="*/ 13 h 406413"/>
              <a:gd name="connsiteX4" fmla="*/ 2222500 w 3124200"/>
              <a:gd name="connsiteY4" fmla="*/ 241313 h 406413"/>
              <a:gd name="connsiteX5" fmla="*/ 2527300 w 3124200"/>
              <a:gd name="connsiteY5" fmla="*/ 25413 h 406413"/>
              <a:gd name="connsiteX6" fmla="*/ 3124200 w 3124200"/>
              <a:gd name="connsiteY6" fmla="*/ 406413 h 406413"/>
              <a:gd name="connsiteX0" fmla="*/ 0 w 3124200"/>
              <a:gd name="connsiteY0" fmla="*/ 368954 h 407054"/>
              <a:gd name="connsiteX1" fmla="*/ 711200 w 3124200"/>
              <a:gd name="connsiteY1" fmla="*/ 114954 h 407054"/>
              <a:gd name="connsiteX2" fmla="*/ 1282700 w 3124200"/>
              <a:gd name="connsiteY2" fmla="*/ 168929 h 407054"/>
              <a:gd name="connsiteX3" fmla="*/ 1955800 w 3124200"/>
              <a:gd name="connsiteY3" fmla="*/ 654 h 407054"/>
              <a:gd name="connsiteX4" fmla="*/ 2222500 w 3124200"/>
              <a:gd name="connsiteY4" fmla="*/ 241954 h 407054"/>
              <a:gd name="connsiteX5" fmla="*/ 2527300 w 3124200"/>
              <a:gd name="connsiteY5" fmla="*/ 26054 h 407054"/>
              <a:gd name="connsiteX6" fmla="*/ 3124200 w 3124200"/>
              <a:gd name="connsiteY6" fmla="*/ 407054 h 407054"/>
              <a:gd name="connsiteX0" fmla="*/ 0 w 3124200"/>
              <a:gd name="connsiteY0" fmla="*/ 368449 h 406549"/>
              <a:gd name="connsiteX1" fmla="*/ 711200 w 3124200"/>
              <a:gd name="connsiteY1" fmla="*/ 114449 h 406549"/>
              <a:gd name="connsiteX2" fmla="*/ 1282700 w 3124200"/>
              <a:gd name="connsiteY2" fmla="*/ 168424 h 406549"/>
              <a:gd name="connsiteX3" fmla="*/ 1955800 w 3124200"/>
              <a:gd name="connsiteY3" fmla="*/ 149 h 406549"/>
              <a:gd name="connsiteX4" fmla="*/ 2251075 w 3124200"/>
              <a:gd name="connsiteY4" fmla="*/ 136674 h 406549"/>
              <a:gd name="connsiteX5" fmla="*/ 2527300 w 3124200"/>
              <a:gd name="connsiteY5" fmla="*/ 25549 h 406549"/>
              <a:gd name="connsiteX6" fmla="*/ 3124200 w 3124200"/>
              <a:gd name="connsiteY6" fmla="*/ 406549 h 406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4200" h="406549">
                <a:moveTo>
                  <a:pt x="0" y="368449"/>
                </a:moveTo>
                <a:cubicBezTo>
                  <a:pt x="248708" y="250974"/>
                  <a:pt x="497417" y="147786"/>
                  <a:pt x="711200" y="114449"/>
                </a:cubicBezTo>
                <a:cubicBezTo>
                  <a:pt x="924983" y="81112"/>
                  <a:pt x="1075267" y="187474"/>
                  <a:pt x="1282700" y="168424"/>
                </a:cubicBezTo>
                <a:cubicBezTo>
                  <a:pt x="1490133" y="149374"/>
                  <a:pt x="1794404" y="5441"/>
                  <a:pt x="1955800" y="149"/>
                </a:cubicBezTo>
                <a:cubicBezTo>
                  <a:pt x="2117196" y="-5143"/>
                  <a:pt x="2155825" y="132441"/>
                  <a:pt x="2251075" y="136674"/>
                </a:cubicBezTo>
                <a:cubicBezTo>
                  <a:pt x="2346325" y="140907"/>
                  <a:pt x="2381779" y="-19430"/>
                  <a:pt x="2527300" y="25549"/>
                </a:cubicBezTo>
                <a:cubicBezTo>
                  <a:pt x="2672821" y="70528"/>
                  <a:pt x="2900891" y="229807"/>
                  <a:pt x="3124200" y="40654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59" name="Vrije vorm 58"/>
          <p:cNvSpPr/>
          <p:nvPr/>
        </p:nvSpPr>
        <p:spPr bwMode="auto">
          <a:xfrm>
            <a:off x="3619500" y="5397500"/>
            <a:ext cx="1587500" cy="229136"/>
          </a:xfrm>
          <a:custGeom>
            <a:avLst/>
            <a:gdLst>
              <a:gd name="connsiteX0" fmla="*/ 0 w 1587500"/>
              <a:gd name="connsiteY0" fmla="*/ 50800 h 229136"/>
              <a:gd name="connsiteX1" fmla="*/ 876300 w 1587500"/>
              <a:gd name="connsiteY1" fmla="*/ 228600 h 229136"/>
              <a:gd name="connsiteX2" fmla="*/ 1587500 w 1587500"/>
              <a:gd name="connsiteY2" fmla="*/ 0 h 229136"/>
            </a:gdLst>
            <a:ahLst/>
            <a:cxnLst>
              <a:cxn ang="0">
                <a:pos x="connsiteX0" y="connsiteY0"/>
              </a:cxn>
              <a:cxn ang="0">
                <a:pos x="connsiteX1" y="connsiteY1"/>
              </a:cxn>
              <a:cxn ang="0">
                <a:pos x="connsiteX2" y="connsiteY2"/>
              </a:cxn>
            </a:cxnLst>
            <a:rect l="l" t="t" r="r" b="b"/>
            <a:pathLst>
              <a:path w="1587500" h="229136">
                <a:moveTo>
                  <a:pt x="0" y="50800"/>
                </a:moveTo>
                <a:cubicBezTo>
                  <a:pt x="305858" y="143933"/>
                  <a:pt x="611717" y="237067"/>
                  <a:pt x="876300" y="228600"/>
                </a:cubicBezTo>
                <a:cubicBezTo>
                  <a:pt x="1140883" y="220133"/>
                  <a:pt x="1364191" y="110066"/>
                  <a:pt x="158750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60" name="Vrije vorm 59"/>
          <p:cNvSpPr/>
          <p:nvPr/>
        </p:nvSpPr>
        <p:spPr bwMode="auto">
          <a:xfrm>
            <a:off x="1562100" y="5334000"/>
            <a:ext cx="2832100" cy="609600"/>
          </a:xfrm>
          <a:custGeom>
            <a:avLst/>
            <a:gdLst>
              <a:gd name="connsiteX0" fmla="*/ 0 w 2832100"/>
              <a:gd name="connsiteY0" fmla="*/ 609600 h 609600"/>
              <a:gd name="connsiteX1" fmla="*/ 558800 w 2832100"/>
              <a:gd name="connsiteY1" fmla="*/ 304800 h 609600"/>
              <a:gd name="connsiteX2" fmla="*/ 2374900 w 2832100"/>
              <a:gd name="connsiteY2" fmla="*/ 457200 h 609600"/>
              <a:gd name="connsiteX3" fmla="*/ 2832100 w 2832100"/>
              <a:gd name="connsiteY3" fmla="*/ 0 h 609600"/>
            </a:gdLst>
            <a:ahLst/>
            <a:cxnLst>
              <a:cxn ang="0">
                <a:pos x="connsiteX0" y="connsiteY0"/>
              </a:cxn>
              <a:cxn ang="0">
                <a:pos x="connsiteX1" y="connsiteY1"/>
              </a:cxn>
              <a:cxn ang="0">
                <a:pos x="connsiteX2" y="connsiteY2"/>
              </a:cxn>
              <a:cxn ang="0">
                <a:pos x="connsiteX3" y="connsiteY3"/>
              </a:cxn>
            </a:cxnLst>
            <a:rect l="l" t="t" r="r" b="b"/>
            <a:pathLst>
              <a:path w="2832100" h="609600">
                <a:moveTo>
                  <a:pt x="0" y="609600"/>
                </a:moveTo>
                <a:cubicBezTo>
                  <a:pt x="81491" y="469900"/>
                  <a:pt x="162983" y="330200"/>
                  <a:pt x="558800" y="304800"/>
                </a:cubicBezTo>
                <a:cubicBezTo>
                  <a:pt x="954617" y="279400"/>
                  <a:pt x="1996017" y="508000"/>
                  <a:pt x="2374900" y="457200"/>
                </a:cubicBezTo>
                <a:cubicBezTo>
                  <a:pt x="2753783" y="406400"/>
                  <a:pt x="2792941" y="203200"/>
                  <a:pt x="2832100" y="0"/>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61" name="Vrije vorm 60"/>
          <p:cNvSpPr/>
          <p:nvPr/>
        </p:nvSpPr>
        <p:spPr bwMode="auto">
          <a:xfrm>
            <a:off x="4521200" y="5346700"/>
            <a:ext cx="293457" cy="584200"/>
          </a:xfrm>
          <a:custGeom>
            <a:avLst/>
            <a:gdLst>
              <a:gd name="connsiteX0" fmla="*/ 0 w 293457"/>
              <a:gd name="connsiteY0" fmla="*/ 584200 h 584200"/>
              <a:gd name="connsiteX1" fmla="*/ 292100 w 293457"/>
              <a:gd name="connsiteY1" fmla="*/ 393700 h 584200"/>
              <a:gd name="connsiteX2" fmla="*/ 88900 w 293457"/>
              <a:gd name="connsiteY2" fmla="*/ 0 h 584200"/>
            </a:gdLst>
            <a:ahLst/>
            <a:cxnLst>
              <a:cxn ang="0">
                <a:pos x="connsiteX0" y="connsiteY0"/>
              </a:cxn>
              <a:cxn ang="0">
                <a:pos x="connsiteX1" y="connsiteY1"/>
              </a:cxn>
              <a:cxn ang="0">
                <a:pos x="connsiteX2" y="connsiteY2"/>
              </a:cxn>
            </a:cxnLst>
            <a:rect l="l" t="t" r="r" b="b"/>
            <a:pathLst>
              <a:path w="293457" h="584200">
                <a:moveTo>
                  <a:pt x="0" y="584200"/>
                </a:moveTo>
                <a:cubicBezTo>
                  <a:pt x="138641" y="537633"/>
                  <a:pt x="277283" y="491067"/>
                  <a:pt x="292100" y="393700"/>
                </a:cubicBezTo>
                <a:cubicBezTo>
                  <a:pt x="306917" y="296333"/>
                  <a:pt x="197908" y="148166"/>
                  <a:pt x="88900" y="0"/>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62" name="Vrije vorm 61"/>
          <p:cNvSpPr/>
          <p:nvPr/>
        </p:nvSpPr>
        <p:spPr bwMode="auto">
          <a:xfrm>
            <a:off x="2514600" y="6184900"/>
            <a:ext cx="3162300" cy="357025"/>
          </a:xfrm>
          <a:custGeom>
            <a:avLst/>
            <a:gdLst>
              <a:gd name="connsiteX0" fmla="*/ 0 w 3162300"/>
              <a:gd name="connsiteY0" fmla="*/ 63500 h 357025"/>
              <a:gd name="connsiteX1" fmla="*/ 1092200 w 3162300"/>
              <a:gd name="connsiteY1" fmla="*/ 355600 h 357025"/>
              <a:gd name="connsiteX2" fmla="*/ 1701800 w 3162300"/>
              <a:gd name="connsiteY2" fmla="*/ 177800 h 357025"/>
              <a:gd name="connsiteX3" fmla="*/ 2603500 w 3162300"/>
              <a:gd name="connsiteY3" fmla="*/ 241300 h 357025"/>
              <a:gd name="connsiteX4" fmla="*/ 3162300 w 3162300"/>
              <a:gd name="connsiteY4" fmla="*/ 0 h 357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62300" h="357025">
                <a:moveTo>
                  <a:pt x="0" y="63500"/>
                </a:moveTo>
                <a:cubicBezTo>
                  <a:pt x="404283" y="200025"/>
                  <a:pt x="808567" y="336550"/>
                  <a:pt x="1092200" y="355600"/>
                </a:cubicBezTo>
                <a:cubicBezTo>
                  <a:pt x="1375833" y="374650"/>
                  <a:pt x="1449917" y="196850"/>
                  <a:pt x="1701800" y="177800"/>
                </a:cubicBezTo>
                <a:cubicBezTo>
                  <a:pt x="1953683" y="158750"/>
                  <a:pt x="2360083" y="270933"/>
                  <a:pt x="2603500" y="241300"/>
                </a:cubicBezTo>
                <a:cubicBezTo>
                  <a:pt x="2846917" y="211667"/>
                  <a:pt x="3162300" y="0"/>
                  <a:pt x="316230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63" name="Rectangle 62">
            <a:extLst>
              <a:ext uri="{FF2B5EF4-FFF2-40B4-BE49-F238E27FC236}">
                <a16:creationId xmlns="" xmlns:a16="http://schemas.microsoft.com/office/drawing/2014/main" id="{473A4B75-F92F-4F9B-8827-37C0FFA1D3B8}"/>
              </a:ext>
            </a:extLst>
          </p:cNvPr>
          <p:cNvSpPr/>
          <p:nvPr/>
        </p:nvSpPr>
        <p:spPr>
          <a:xfrm>
            <a:off x="1048263" y="2136299"/>
            <a:ext cx="721288" cy="338554"/>
          </a:xfrm>
          <a:prstGeom prst="rect">
            <a:avLst/>
          </a:prstGeom>
        </p:spPr>
        <p:txBody>
          <a:bodyPr wrap="none" lIns="0" rIns="0">
            <a:spAutoFit/>
          </a:bodyPr>
          <a:lstStyle/>
          <a:p>
            <a:r>
              <a:rPr lang="nl-NL" sz="1600" dirty="0" smtClean="0">
                <a:solidFill>
                  <a:srgbClr val="CC0000"/>
                </a:solidFill>
              </a:rPr>
              <a:t>(</a:t>
            </a:r>
            <a:r>
              <a:rPr lang="nl-NL" sz="1600" dirty="0" err="1" smtClean="0">
                <a:solidFill>
                  <a:srgbClr val="CC0000"/>
                </a:solidFill>
              </a:rPr>
              <a:t>habitet</a:t>
            </a:r>
            <a:r>
              <a:rPr lang="nl-NL" sz="1600" dirty="0" smtClean="0">
                <a:solidFill>
                  <a:srgbClr val="CC0000"/>
                </a:solidFill>
              </a:rPr>
              <a:t>)</a:t>
            </a:r>
            <a:endParaRPr lang="nl-NL" sz="1600" dirty="0">
              <a:solidFill>
                <a:srgbClr val="CC0000"/>
              </a:solidFill>
            </a:endParaRPr>
          </a:p>
        </p:txBody>
      </p:sp>
      <p:sp>
        <p:nvSpPr>
          <p:cNvPr id="64" name="Freeform 24">
            <a:extLst>
              <a:ext uri="{FF2B5EF4-FFF2-40B4-BE49-F238E27FC236}">
                <a16:creationId xmlns="" xmlns:a16="http://schemas.microsoft.com/office/drawing/2014/main" id="{4D4A7D1D-6C8D-4119-B01C-F0A45CAB372D}"/>
              </a:ext>
            </a:extLst>
          </p:cNvPr>
          <p:cNvSpPr/>
          <p:nvPr/>
        </p:nvSpPr>
        <p:spPr bwMode="auto">
          <a:xfrm>
            <a:off x="1200483" y="250192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5" name="Freeform 26">
            <a:extLst>
              <a:ext uri="{FF2B5EF4-FFF2-40B4-BE49-F238E27FC236}">
                <a16:creationId xmlns="" xmlns:a16="http://schemas.microsoft.com/office/drawing/2014/main" id="{4E59165F-04F8-4222-B6A1-2FF167D2F4EE}"/>
              </a:ext>
            </a:extLst>
          </p:cNvPr>
          <p:cNvSpPr/>
          <p:nvPr/>
        </p:nvSpPr>
        <p:spPr bwMode="auto">
          <a:xfrm flipH="1">
            <a:off x="2076544" y="250192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6" name="Plus 25">
            <a:extLst>
              <a:ext uri="{FF2B5EF4-FFF2-40B4-BE49-F238E27FC236}">
                <a16:creationId xmlns="" xmlns:a16="http://schemas.microsoft.com/office/drawing/2014/main" id="{B57895AA-D7C8-417D-B10F-3601B5D4B1F5}"/>
              </a:ext>
            </a:extLst>
          </p:cNvPr>
          <p:cNvSpPr/>
          <p:nvPr/>
        </p:nvSpPr>
        <p:spPr bwMode="auto">
          <a:xfrm>
            <a:off x="1433856" y="2827720"/>
            <a:ext cx="180000" cy="180000"/>
          </a:xfrm>
          <a:prstGeom prst="mathPlus">
            <a:avLst>
              <a:gd name="adj1" fmla="val 17170"/>
            </a:avLst>
          </a:prstGeom>
          <a:solidFill>
            <a:srgbClr val="0050CC"/>
          </a:solidFill>
          <a:ln w="0">
            <a:solidFill>
              <a:srgbClr val="005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0" name="Rounded Rectangle 12">
            <a:extLst>
              <a:ext uri="{FF2B5EF4-FFF2-40B4-BE49-F238E27FC236}">
                <a16:creationId xmlns="" xmlns:a16="http://schemas.microsoft.com/office/drawing/2014/main" id="{E1E22916-4393-43D8-8694-7813A89E44BE}"/>
              </a:ext>
            </a:extLst>
          </p:cNvPr>
          <p:cNvSpPr/>
          <p:nvPr/>
        </p:nvSpPr>
        <p:spPr bwMode="auto">
          <a:xfrm>
            <a:off x="1978733" y="305216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2" name="Rounded Rectangle 12">
            <a:extLst>
              <a:ext uri="{FF2B5EF4-FFF2-40B4-BE49-F238E27FC236}">
                <a16:creationId xmlns="" xmlns:a16="http://schemas.microsoft.com/office/drawing/2014/main" id="{E1E22916-4393-43D8-8694-7813A89E44BE}"/>
              </a:ext>
            </a:extLst>
          </p:cNvPr>
          <p:cNvSpPr/>
          <p:nvPr/>
        </p:nvSpPr>
        <p:spPr bwMode="auto">
          <a:xfrm>
            <a:off x="1831201" y="224410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9" name="Rounded Rectangle 12">
            <a:extLst>
              <a:ext uri="{FF2B5EF4-FFF2-40B4-BE49-F238E27FC236}">
                <a16:creationId xmlns="" xmlns:a16="http://schemas.microsoft.com/office/drawing/2014/main" id="{E1E22916-4393-43D8-8694-7813A89E44BE}"/>
              </a:ext>
            </a:extLst>
          </p:cNvPr>
          <p:cNvSpPr/>
          <p:nvPr/>
        </p:nvSpPr>
        <p:spPr bwMode="auto">
          <a:xfrm>
            <a:off x="2192776" y="2244106"/>
            <a:ext cx="324000" cy="324000"/>
          </a:xfrm>
          <a:prstGeom prst="roundRect">
            <a:avLst/>
          </a:prstGeom>
          <a:solidFill>
            <a:schemeClr val="bg1">
              <a:lumMod val="75000"/>
            </a:schemeClr>
          </a:solidFill>
          <a:ln>
            <a:solidFill>
              <a:srgbClr val="0050CC"/>
            </a:solid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0" name="Vrije vorm 69"/>
          <p:cNvSpPr/>
          <p:nvPr/>
        </p:nvSpPr>
        <p:spPr bwMode="auto">
          <a:xfrm>
            <a:off x="1981200" y="4923674"/>
            <a:ext cx="2600325" cy="229351"/>
          </a:xfrm>
          <a:custGeom>
            <a:avLst/>
            <a:gdLst>
              <a:gd name="connsiteX0" fmla="*/ 0 w 2600325"/>
              <a:gd name="connsiteY0" fmla="*/ 200776 h 229351"/>
              <a:gd name="connsiteX1" fmla="*/ 323850 w 2600325"/>
              <a:gd name="connsiteY1" fmla="*/ 76951 h 229351"/>
              <a:gd name="connsiteX2" fmla="*/ 1057275 w 2600325"/>
              <a:gd name="connsiteY2" fmla="*/ 153151 h 229351"/>
              <a:gd name="connsiteX3" fmla="*/ 1476375 w 2600325"/>
              <a:gd name="connsiteY3" fmla="*/ 751 h 229351"/>
              <a:gd name="connsiteX4" fmla="*/ 2600325 w 2600325"/>
              <a:gd name="connsiteY4" fmla="*/ 229351 h 2293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0325" h="229351">
                <a:moveTo>
                  <a:pt x="0" y="200776"/>
                </a:moveTo>
                <a:cubicBezTo>
                  <a:pt x="73819" y="142832"/>
                  <a:pt x="147638" y="84888"/>
                  <a:pt x="323850" y="76951"/>
                </a:cubicBezTo>
                <a:cubicBezTo>
                  <a:pt x="500062" y="69014"/>
                  <a:pt x="865188" y="165851"/>
                  <a:pt x="1057275" y="153151"/>
                </a:cubicBezTo>
                <a:cubicBezTo>
                  <a:pt x="1249362" y="140451"/>
                  <a:pt x="1219200" y="-11949"/>
                  <a:pt x="1476375" y="751"/>
                </a:cubicBezTo>
                <a:cubicBezTo>
                  <a:pt x="1733550" y="13451"/>
                  <a:pt x="2166937" y="121401"/>
                  <a:pt x="2600325" y="22935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Tree>
    <p:extLst>
      <p:ext uri="{BB962C8B-B14F-4D97-AF65-F5344CB8AC3E}">
        <p14:creationId xmlns:p14="http://schemas.microsoft.com/office/powerpoint/2010/main" val="202234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3"/>
                                        </p:tgtEl>
                                        <p:attrNameLst>
                                          <p:attrName>style.visibility</p:attrName>
                                        </p:attrNameLst>
                                      </p:cBhvr>
                                      <p:to>
                                        <p:strVal val="visible"/>
                                      </p:to>
                                    </p:set>
                                    <p:anim calcmode="lin" valueType="num">
                                      <p:cBhvr>
                                        <p:cTn id="19" dur="500" fill="hold"/>
                                        <p:tgtEl>
                                          <p:spTgt spid="63"/>
                                        </p:tgtEl>
                                        <p:attrNameLst>
                                          <p:attrName>ppt_w</p:attrName>
                                        </p:attrNameLst>
                                      </p:cBhvr>
                                      <p:tavLst>
                                        <p:tav tm="0">
                                          <p:val>
                                            <p:fltVal val="0"/>
                                          </p:val>
                                        </p:tav>
                                        <p:tav tm="100000">
                                          <p:val>
                                            <p:strVal val="#ppt_w"/>
                                          </p:val>
                                        </p:tav>
                                      </p:tavLst>
                                    </p:anim>
                                    <p:anim calcmode="lin" valueType="num">
                                      <p:cBhvr>
                                        <p:cTn id="20" dur="500" fill="hold"/>
                                        <p:tgtEl>
                                          <p:spTgt spid="63"/>
                                        </p:tgtEl>
                                        <p:attrNameLst>
                                          <p:attrName>ppt_h</p:attrName>
                                        </p:attrNameLst>
                                      </p:cBhvr>
                                      <p:tavLst>
                                        <p:tav tm="0">
                                          <p:val>
                                            <p:fltVal val="0"/>
                                          </p:val>
                                        </p:tav>
                                        <p:tav tm="100000">
                                          <p:val>
                                            <p:strVal val="#ppt_h"/>
                                          </p:val>
                                        </p:tav>
                                      </p:tavLst>
                                    </p:anim>
                                    <p:animEffect transition="in" filter="fade">
                                      <p:cBhvr>
                                        <p:cTn id="21" dur="500"/>
                                        <p:tgtEl>
                                          <p:spTgt spid="63"/>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arn(outVertical)">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arn(outVertical)">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left)">
                                      <p:cBhvr>
                                        <p:cTn id="36" dur="500"/>
                                        <p:tgtEl>
                                          <p:spTgt spid="13"/>
                                        </p:tgtEl>
                                      </p:cBhvr>
                                    </p:animEffect>
                                  </p:childTnLst>
                                </p:cTn>
                              </p:par>
                            </p:childTnLst>
                          </p:cTn>
                        </p:par>
                        <p:par>
                          <p:cTn id="37" fill="hold">
                            <p:stCondLst>
                              <p:cond delay="500"/>
                            </p:stCondLst>
                            <p:childTnLst>
                              <p:par>
                                <p:cTn id="38" presetID="22" presetClass="entr" presetSubtype="2"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right)">
                                      <p:cBhvr>
                                        <p:cTn id="40" dur="500"/>
                                        <p:tgtEl>
                                          <p:spTgt spid="14"/>
                                        </p:tgtEl>
                                      </p:cBhvr>
                                    </p:animEffect>
                                  </p:childTnLst>
                                </p:cTn>
                              </p:par>
                            </p:childTnLst>
                          </p:cTn>
                        </p:par>
                        <p:par>
                          <p:cTn id="41" fill="hold">
                            <p:stCondLst>
                              <p:cond delay="1000"/>
                            </p:stCondLst>
                            <p:childTnLst>
                              <p:par>
                                <p:cTn id="42" presetID="22" presetClass="entr" presetSubtype="8"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ipe(left)">
                                      <p:cBhvr>
                                        <p:cTn id="44" dur="500"/>
                                        <p:tgtEl>
                                          <p:spTgt spid="15"/>
                                        </p:tgtEl>
                                      </p:cBhvr>
                                    </p:animEffect>
                                  </p:childTnLst>
                                </p:cTn>
                              </p:par>
                            </p:childTnLst>
                          </p:cTn>
                        </p:par>
                        <p:par>
                          <p:cTn id="45" fill="hold">
                            <p:stCondLst>
                              <p:cond delay="1500"/>
                            </p:stCondLst>
                            <p:childTnLst>
                              <p:par>
                                <p:cTn id="46" presetID="22" presetClass="entr" presetSubtype="2"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right)">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left)">
                                      <p:cBhvr>
                                        <p:cTn id="53" dur="500"/>
                                        <p:tgtEl>
                                          <p:spTgt spid="17"/>
                                        </p:tgtEl>
                                      </p:cBhvr>
                                    </p:animEffect>
                                  </p:childTnLst>
                                </p:cTn>
                              </p:par>
                            </p:childTnLst>
                          </p:cTn>
                        </p:par>
                        <p:par>
                          <p:cTn id="54" fill="hold">
                            <p:stCondLst>
                              <p:cond delay="500"/>
                            </p:stCondLst>
                            <p:childTnLst>
                              <p:par>
                                <p:cTn id="55" presetID="22" presetClass="entr" presetSubtype="2"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ipe(right)">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64"/>
                                        </p:tgtEl>
                                        <p:attrNameLst>
                                          <p:attrName>style.visibility</p:attrName>
                                        </p:attrNameLst>
                                      </p:cBhvr>
                                      <p:to>
                                        <p:strVal val="visible"/>
                                      </p:to>
                                    </p:set>
                                    <p:animEffect transition="in" filter="wipe(left)">
                                      <p:cBhvr>
                                        <p:cTn id="62" dur="500"/>
                                        <p:tgtEl>
                                          <p:spTgt spid="64"/>
                                        </p:tgtEl>
                                      </p:cBhvr>
                                    </p:animEffect>
                                  </p:childTnLst>
                                </p:cTn>
                              </p:par>
                              <p:par>
                                <p:cTn id="63" presetID="35" presetClass="entr" presetSubtype="0" fill="hold" grpId="0" nodeType="withEffect">
                                  <p:stCondLst>
                                    <p:cond delay="0"/>
                                  </p:stCondLst>
                                  <p:childTnLst>
                                    <p:set>
                                      <p:cBhvr>
                                        <p:cTn id="64" dur="1" fill="hold">
                                          <p:stCondLst>
                                            <p:cond delay="0"/>
                                          </p:stCondLst>
                                        </p:cTn>
                                        <p:tgtEl>
                                          <p:spTgt spid="66"/>
                                        </p:tgtEl>
                                        <p:attrNameLst>
                                          <p:attrName>style.visibility</p:attrName>
                                        </p:attrNameLst>
                                      </p:cBhvr>
                                      <p:to>
                                        <p:strVal val="visible"/>
                                      </p:to>
                                    </p:set>
                                    <p:animEffect transition="in" filter="fade">
                                      <p:cBhvr>
                                        <p:cTn id="65" dur="1000"/>
                                        <p:tgtEl>
                                          <p:spTgt spid="66"/>
                                        </p:tgtEl>
                                      </p:cBhvr>
                                    </p:animEffect>
                                    <p:anim calcmode="lin" valueType="num">
                                      <p:cBhvr>
                                        <p:cTn id="66" dur="1000" fill="hold"/>
                                        <p:tgtEl>
                                          <p:spTgt spid="66"/>
                                        </p:tgtEl>
                                        <p:attrNameLst>
                                          <p:attrName>style.rotation</p:attrName>
                                        </p:attrNameLst>
                                      </p:cBhvr>
                                      <p:tavLst>
                                        <p:tav tm="0">
                                          <p:val>
                                            <p:fltVal val="720"/>
                                          </p:val>
                                        </p:tav>
                                        <p:tav tm="100000">
                                          <p:val>
                                            <p:fltVal val="0"/>
                                          </p:val>
                                        </p:tav>
                                      </p:tavLst>
                                    </p:anim>
                                    <p:anim calcmode="lin" valueType="num">
                                      <p:cBhvr>
                                        <p:cTn id="67" dur="1000" fill="hold"/>
                                        <p:tgtEl>
                                          <p:spTgt spid="66"/>
                                        </p:tgtEl>
                                        <p:attrNameLst>
                                          <p:attrName>ppt_h</p:attrName>
                                        </p:attrNameLst>
                                      </p:cBhvr>
                                      <p:tavLst>
                                        <p:tav tm="0">
                                          <p:val>
                                            <p:fltVal val="0"/>
                                          </p:val>
                                        </p:tav>
                                        <p:tav tm="100000">
                                          <p:val>
                                            <p:strVal val="#ppt_h"/>
                                          </p:val>
                                        </p:tav>
                                      </p:tavLst>
                                    </p:anim>
                                    <p:anim calcmode="lin" valueType="num">
                                      <p:cBhvr>
                                        <p:cTn id="68" dur="1000" fill="hold"/>
                                        <p:tgtEl>
                                          <p:spTgt spid="66"/>
                                        </p:tgtEl>
                                        <p:attrNameLst>
                                          <p:attrName>ppt_w</p:attrName>
                                        </p:attrNameLst>
                                      </p:cBhvr>
                                      <p:tavLst>
                                        <p:tav tm="0">
                                          <p:val>
                                            <p:fltVal val="0"/>
                                          </p:val>
                                        </p:tav>
                                        <p:tav tm="100000">
                                          <p:val>
                                            <p:strVal val="#ppt_w"/>
                                          </p:val>
                                        </p:tav>
                                      </p:tavLst>
                                    </p:anim>
                                  </p:childTnLst>
                                </p:cTn>
                              </p:par>
                            </p:childTnLst>
                          </p:cTn>
                        </p:par>
                        <p:par>
                          <p:cTn id="69" fill="hold">
                            <p:stCondLst>
                              <p:cond delay="1000"/>
                            </p:stCondLst>
                            <p:childTnLst>
                              <p:par>
                                <p:cTn id="70" presetID="22" presetClass="entr" presetSubtype="2" fill="hold" grpId="0" nodeType="afterEffect">
                                  <p:stCondLst>
                                    <p:cond delay="0"/>
                                  </p:stCondLst>
                                  <p:childTnLst>
                                    <p:set>
                                      <p:cBhvr>
                                        <p:cTn id="71" dur="1" fill="hold">
                                          <p:stCondLst>
                                            <p:cond delay="0"/>
                                          </p:stCondLst>
                                        </p:cTn>
                                        <p:tgtEl>
                                          <p:spTgt spid="65"/>
                                        </p:tgtEl>
                                        <p:attrNameLst>
                                          <p:attrName>style.visibility</p:attrName>
                                        </p:attrNameLst>
                                      </p:cBhvr>
                                      <p:to>
                                        <p:strVal val="visible"/>
                                      </p:to>
                                    </p:set>
                                    <p:animEffect transition="in" filter="wipe(right)">
                                      <p:cBhvr>
                                        <p:cTn id="72" dur="500"/>
                                        <p:tgtEl>
                                          <p:spTgt spid="65"/>
                                        </p:tgtEl>
                                      </p:cBhvr>
                                    </p:animEffect>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p:cTn id="77" dur="750" fill="hold"/>
                                        <p:tgtEl>
                                          <p:spTgt spid="19"/>
                                        </p:tgtEl>
                                        <p:attrNameLst>
                                          <p:attrName>ppt_w</p:attrName>
                                        </p:attrNameLst>
                                      </p:cBhvr>
                                      <p:tavLst>
                                        <p:tav tm="0">
                                          <p:val>
                                            <p:fltVal val="0"/>
                                          </p:val>
                                        </p:tav>
                                        <p:tav tm="100000">
                                          <p:val>
                                            <p:strVal val="#ppt_w"/>
                                          </p:val>
                                        </p:tav>
                                      </p:tavLst>
                                    </p:anim>
                                    <p:anim calcmode="lin" valueType="num">
                                      <p:cBhvr>
                                        <p:cTn id="78" dur="750" fill="hold"/>
                                        <p:tgtEl>
                                          <p:spTgt spid="19"/>
                                        </p:tgtEl>
                                        <p:attrNameLst>
                                          <p:attrName>ppt_h</p:attrName>
                                        </p:attrNameLst>
                                      </p:cBhvr>
                                      <p:tavLst>
                                        <p:tav tm="0">
                                          <p:val>
                                            <p:fltVal val="0"/>
                                          </p:val>
                                        </p:tav>
                                        <p:tav tm="100000">
                                          <p:val>
                                            <p:strVal val="#ppt_h"/>
                                          </p:val>
                                        </p:tav>
                                      </p:tavLst>
                                    </p:anim>
                                    <p:anim calcmode="lin" valueType="num">
                                      <p:cBhvr>
                                        <p:cTn id="79" dur="750" fill="hold"/>
                                        <p:tgtEl>
                                          <p:spTgt spid="19"/>
                                        </p:tgtEl>
                                        <p:attrNameLst>
                                          <p:attrName>style.rotation</p:attrName>
                                        </p:attrNameLst>
                                      </p:cBhvr>
                                      <p:tavLst>
                                        <p:tav tm="0">
                                          <p:val>
                                            <p:fltVal val="90"/>
                                          </p:val>
                                        </p:tav>
                                        <p:tav tm="100000">
                                          <p:val>
                                            <p:fltVal val="0"/>
                                          </p:val>
                                        </p:tav>
                                      </p:tavLst>
                                    </p:anim>
                                    <p:animEffect transition="in" filter="fade">
                                      <p:cBhvr>
                                        <p:cTn id="80" dur="750"/>
                                        <p:tgtEl>
                                          <p:spTgt spid="19"/>
                                        </p:tgtEl>
                                      </p:cBhvr>
                                    </p:animEffect>
                                  </p:childTnLst>
                                </p:cTn>
                              </p:par>
                            </p:childTnLst>
                          </p:cTn>
                        </p:par>
                        <p:par>
                          <p:cTn id="81" fill="hold">
                            <p:stCondLst>
                              <p:cond delay="750"/>
                            </p:stCondLst>
                            <p:childTnLst>
                              <p:par>
                                <p:cTn id="82" presetID="31" presetClass="entr" presetSubtype="0" fill="hold" grpId="0" nodeType="afterEffect">
                                  <p:stCondLst>
                                    <p:cond delay="0"/>
                                  </p:stCondLst>
                                  <p:childTnLst>
                                    <p:set>
                                      <p:cBhvr>
                                        <p:cTn id="83" dur="1" fill="hold">
                                          <p:stCondLst>
                                            <p:cond delay="0"/>
                                          </p:stCondLst>
                                        </p:cTn>
                                        <p:tgtEl>
                                          <p:spTgt spid="20"/>
                                        </p:tgtEl>
                                        <p:attrNameLst>
                                          <p:attrName>style.visibility</p:attrName>
                                        </p:attrNameLst>
                                      </p:cBhvr>
                                      <p:to>
                                        <p:strVal val="visible"/>
                                      </p:to>
                                    </p:set>
                                    <p:anim calcmode="lin" valueType="num">
                                      <p:cBhvr>
                                        <p:cTn id="84" dur="750" fill="hold"/>
                                        <p:tgtEl>
                                          <p:spTgt spid="20"/>
                                        </p:tgtEl>
                                        <p:attrNameLst>
                                          <p:attrName>ppt_w</p:attrName>
                                        </p:attrNameLst>
                                      </p:cBhvr>
                                      <p:tavLst>
                                        <p:tav tm="0">
                                          <p:val>
                                            <p:fltVal val="0"/>
                                          </p:val>
                                        </p:tav>
                                        <p:tav tm="100000">
                                          <p:val>
                                            <p:strVal val="#ppt_w"/>
                                          </p:val>
                                        </p:tav>
                                      </p:tavLst>
                                    </p:anim>
                                    <p:anim calcmode="lin" valueType="num">
                                      <p:cBhvr>
                                        <p:cTn id="85" dur="750" fill="hold"/>
                                        <p:tgtEl>
                                          <p:spTgt spid="20"/>
                                        </p:tgtEl>
                                        <p:attrNameLst>
                                          <p:attrName>ppt_h</p:attrName>
                                        </p:attrNameLst>
                                      </p:cBhvr>
                                      <p:tavLst>
                                        <p:tav tm="0">
                                          <p:val>
                                            <p:fltVal val="0"/>
                                          </p:val>
                                        </p:tav>
                                        <p:tav tm="100000">
                                          <p:val>
                                            <p:strVal val="#ppt_h"/>
                                          </p:val>
                                        </p:tav>
                                      </p:tavLst>
                                    </p:anim>
                                    <p:anim calcmode="lin" valueType="num">
                                      <p:cBhvr>
                                        <p:cTn id="86" dur="750" fill="hold"/>
                                        <p:tgtEl>
                                          <p:spTgt spid="20"/>
                                        </p:tgtEl>
                                        <p:attrNameLst>
                                          <p:attrName>style.rotation</p:attrName>
                                        </p:attrNameLst>
                                      </p:cBhvr>
                                      <p:tavLst>
                                        <p:tav tm="0">
                                          <p:val>
                                            <p:fltVal val="90"/>
                                          </p:val>
                                        </p:tav>
                                        <p:tav tm="100000">
                                          <p:val>
                                            <p:fltVal val="0"/>
                                          </p:val>
                                        </p:tav>
                                      </p:tavLst>
                                    </p:anim>
                                    <p:animEffect transition="in" filter="fade">
                                      <p:cBhvr>
                                        <p:cTn id="87" dur="750"/>
                                        <p:tgtEl>
                                          <p:spTgt spid="20"/>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2"/>
                                        </p:tgtEl>
                                        <p:attrNameLst>
                                          <p:attrName>style.visibility</p:attrName>
                                        </p:attrNameLst>
                                      </p:cBhvr>
                                      <p:to>
                                        <p:strVal val="visible"/>
                                      </p:to>
                                    </p:set>
                                    <p:animEffect transition="in" filter="wipe(left)">
                                      <p:cBhvr>
                                        <p:cTn id="92" dur="500"/>
                                        <p:tgtEl>
                                          <p:spTgt spid="2"/>
                                        </p:tgtEl>
                                      </p:cBhvr>
                                    </p:animEffect>
                                  </p:childTnLst>
                                </p:cTn>
                              </p:par>
                            </p:childTnLst>
                          </p:cTn>
                        </p:par>
                      </p:childTnLst>
                    </p:cTn>
                  </p:par>
                  <p:par>
                    <p:cTn id="93" fill="hold">
                      <p:stCondLst>
                        <p:cond delay="indefinite"/>
                      </p:stCondLst>
                      <p:childTnLst>
                        <p:par>
                          <p:cTn id="94" fill="hold">
                            <p:stCondLst>
                              <p:cond delay="0"/>
                            </p:stCondLst>
                            <p:childTnLst>
                              <p:par>
                                <p:cTn id="95" presetID="31" presetClass="entr" presetSubtype="0" fill="hold" grpId="0" nodeType="click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p:cTn id="97" dur="750" fill="hold"/>
                                        <p:tgtEl>
                                          <p:spTgt spid="21"/>
                                        </p:tgtEl>
                                        <p:attrNameLst>
                                          <p:attrName>ppt_w</p:attrName>
                                        </p:attrNameLst>
                                      </p:cBhvr>
                                      <p:tavLst>
                                        <p:tav tm="0">
                                          <p:val>
                                            <p:fltVal val="0"/>
                                          </p:val>
                                        </p:tav>
                                        <p:tav tm="100000">
                                          <p:val>
                                            <p:strVal val="#ppt_w"/>
                                          </p:val>
                                        </p:tav>
                                      </p:tavLst>
                                    </p:anim>
                                    <p:anim calcmode="lin" valueType="num">
                                      <p:cBhvr>
                                        <p:cTn id="98" dur="750" fill="hold"/>
                                        <p:tgtEl>
                                          <p:spTgt spid="21"/>
                                        </p:tgtEl>
                                        <p:attrNameLst>
                                          <p:attrName>ppt_h</p:attrName>
                                        </p:attrNameLst>
                                      </p:cBhvr>
                                      <p:tavLst>
                                        <p:tav tm="0">
                                          <p:val>
                                            <p:fltVal val="0"/>
                                          </p:val>
                                        </p:tav>
                                        <p:tav tm="100000">
                                          <p:val>
                                            <p:strVal val="#ppt_h"/>
                                          </p:val>
                                        </p:tav>
                                      </p:tavLst>
                                    </p:anim>
                                    <p:anim calcmode="lin" valueType="num">
                                      <p:cBhvr>
                                        <p:cTn id="99" dur="750" fill="hold"/>
                                        <p:tgtEl>
                                          <p:spTgt spid="21"/>
                                        </p:tgtEl>
                                        <p:attrNameLst>
                                          <p:attrName>style.rotation</p:attrName>
                                        </p:attrNameLst>
                                      </p:cBhvr>
                                      <p:tavLst>
                                        <p:tav tm="0">
                                          <p:val>
                                            <p:fltVal val="90"/>
                                          </p:val>
                                        </p:tav>
                                        <p:tav tm="100000">
                                          <p:val>
                                            <p:fltVal val="0"/>
                                          </p:val>
                                        </p:tav>
                                      </p:tavLst>
                                    </p:anim>
                                    <p:animEffect transition="in" filter="fade">
                                      <p:cBhvr>
                                        <p:cTn id="100" dur="750"/>
                                        <p:tgtEl>
                                          <p:spTgt spid="21"/>
                                        </p:tgtEl>
                                      </p:cBhvr>
                                    </p:animEffect>
                                  </p:childTnLst>
                                </p:cTn>
                              </p:par>
                            </p:childTnLst>
                          </p:cTn>
                        </p:par>
                      </p:childTnLst>
                    </p:cTn>
                  </p:par>
                  <p:par>
                    <p:cTn id="101" fill="hold">
                      <p:stCondLst>
                        <p:cond delay="indefinite"/>
                      </p:stCondLst>
                      <p:childTnLst>
                        <p:par>
                          <p:cTn id="102" fill="hold">
                            <p:stCondLst>
                              <p:cond delay="0"/>
                            </p:stCondLst>
                            <p:childTnLst>
                              <p:par>
                                <p:cTn id="103" presetID="31" presetClass="entr" presetSubtype="0" fill="hold" grpId="0" nodeType="clickEffect">
                                  <p:stCondLst>
                                    <p:cond delay="0"/>
                                  </p:stCondLst>
                                  <p:childTnLst>
                                    <p:set>
                                      <p:cBhvr>
                                        <p:cTn id="104" dur="1" fill="hold">
                                          <p:stCondLst>
                                            <p:cond delay="0"/>
                                          </p:stCondLst>
                                        </p:cTn>
                                        <p:tgtEl>
                                          <p:spTgt spid="69"/>
                                        </p:tgtEl>
                                        <p:attrNameLst>
                                          <p:attrName>style.visibility</p:attrName>
                                        </p:attrNameLst>
                                      </p:cBhvr>
                                      <p:to>
                                        <p:strVal val="visible"/>
                                      </p:to>
                                    </p:set>
                                    <p:anim calcmode="lin" valueType="num">
                                      <p:cBhvr>
                                        <p:cTn id="105" dur="750" fill="hold"/>
                                        <p:tgtEl>
                                          <p:spTgt spid="69"/>
                                        </p:tgtEl>
                                        <p:attrNameLst>
                                          <p:attrName>ppt_w</p:attrName>
                                        </p:attrNameLst>
                                      </p:cBhvr>
                                      <p:tavLst>
                                        <p:tav tm="0">
                                          <p:val>
                                            <p:fltVal val="0"/>
                                          </p:val>
                                        </p:tav>
                                        <p:tav tm="100000">
                                          <p:val>
                                            <p:strVal val="#ppt_w"/>
                                          </p:val>
                                        </p:tav>
                                      </p:tavLst>
                                    </p:anim>
                                    <p:anim calcmode="lin" valueType="num">
                                      <p:cBhvr>
                                        <p:cTn id="106" dur="750" fill="hold"/>
                                        <p:tgtEl>
                                          <p:spTgt spid="69"/>
                                        </p:tgtEl>
                                        <p:attrNameLst>
                                          <p:attrName>ppt_h</p:attrName>
                                        </p:attrNameLst>
                                      </p:cBhvr>
                                      <p:tavLst>
                                        <p:tav tm="0">
                                          <p:val>
                                            <p:fltVal val="0"/>
                                          </p:val>
                                        </p:tav>
                                        <p:tav tm="100000">
                                          <p:val>
                                            <p:strVal val="#ppt_h"/>
                                          </p:val>
                                        </p:tav>
                                      </p:tavLst>
                                    </p:anim>
                                    <p:anim calcmode="lin" valueType="num">
                                      <p:cBhvr>
                                        <p:cTn id="107" dur="750" fill="hold"/>
                                        <p:tgtEl>
                                          <p:spTgt spid="69"/>
                                        </p:tgtEl>
                                        <p:attrNameLst>
                                          <p:attrName>style.rotation</p:attrName>
                                        </p:attrNameLst>
                                      </p:cBhvr>
                                      <p:tavLst>
                                        <p:tav tm="0">
                                          <p:val>
                                            <p:fltVal val="90"/>
                                          </p:val>
                                        </p:tav>
                                        <p:tav tm="100000">
                                          <p:val>
                                            <p:fltVal val="0"/>
                                          </p:val>
                                        </p:tav>
                                      </p:tavLst>
                                    </p:anim>
                                    <p:animEffect transition="in" filter="fade">
                                      <p:cBhvr>
                                        <p:cTn id="108" dur="750"/>
                                        <p:tgtEl>
                                          <p:spTgt spid="69"/>
                                        </p:tgtEl>
                                      </p:cBhvr>
                                    </p:animEffect>
                                  </p:childTnLst>
                                </p:cTn>
                              </p:par>
                            </p:childTnLst>
                          </p:cTn>
                        </p:par>
                      </p:childTnLst>
                    </p:cTn>
                  </p:par>
                  <p:par>
                    <p:cTn id="109" fill="hold">
                      <p:stCondLst>
                        <p:cond delay="indefinite"/>
                      </p:stCondLst>
                      <p:childTnLst>
                        <p:par>
                          <p:cTn id="110" fill="hold">
                            <p:stCondLst>
                              <p:cond delay="0"/>
                            </p:stCondLst>
                            <p:childTnLst>
                              <p:par>
                                <p:cTn id="111" presetID="31" presetClass="entr" presetSubtype="0" fill="hold" grpId="0" nodeType="clickEffect">
                                  <p:stCondLst>
                                    <p:cond delay="0"/>
                                  </p:stCondLst>
                                  <p:childTnLst>
                                    <p:set>
                                      <p:cBhvr>
                                        <p:cTn id="112" dur="1" fill="hold">
                                          <p:stCondLst>
                                            <p:cond delay="0"/>
                                          </p:stCondLst>
                                        </p:cTn>
                                        <p:tgtEl>
                                          <p:spTgt spid="22"/>
                                        </p:tgtEl>
                                        <p:attrNameLst>
                                          <p:attrName>style.visibility</p:attrName>
                                        </p:attrNameLst>
                                      </p:cBhvr>
                                      <p:to>
                                        <p:strVal val="visible"/>
                                      </p:to>
                                    </p:set>
                                    <p:anim calcmode="lin" valueType="num">
                                      <p:cBhvr>
                                        <p:cTn id="113" dur="750" fill="hold"/>
                                        <p:tgtEl>
                                          <p:spTgt spid="22"/>
                                        </p:tgtEl>
                                        <p:attrNameLst>
                                          <p:attrName>ppt_w</p:attrName>
                                        </p:attrNameLst>
                                      </p:cBhvr>
                                      <p:tavLst>
                                        <p:tav tm="0">
                                          <p:val>
                                            <p:fltVal val="0"/>
                                          </p:val>
                                        </p:tav>
                                        <p:tav tm="100000">
                                          <p:val>
                                            <p:strVal val="#ppt_w"/>
                                          </p:val>
                                        </p:tav>
                                      </p:tavLst>
                                    </p:anim>
                                    <p:anim calcmode="lin" valueType="num">
                                      <p:cBhvr>
                                        <p:cTn id="114" dur="750" fill="hold"/>
                                        <p:tgtEl>
                                          <p:spTgt spid="22"/>
                                        </p:tgtEl>
                                        <p:attrNameLst>
                                          <p:attrName>ppt_h</p:attrName>
                                        </p:attrNameLst>
                                      </p:cBhvr>
                                      <p:tavLst>
                                        <p:tav tm="0">
                                          <p:val>
                                            <p:fltVal val="0"/>
                                          </p:val>
                                        </p:tav>
                                        <p:tav tm="100000">
                                          <p:val>
                                            <p:strVal val="#ppt_h"/>
                                          </p:val>
                                        </p:tav>
                                      </p:tavLst>
                                    </p:anim>
                                    <p:anim calcmode="lin" valueType="num">
                                      <p:cBhvr>
                                        <p:cTn id="115" dur="750" fill="hold"/>
                                        <p:tgtEl>
                                          <p:spTgt spid="22"/>
                                        </p:tgtEl>
                                        <p:attrNameLst>
                                          <p:attrName>style.rotation</p:attrName>
                                        </p:attrNameLst>
                                      </p:cBhvr>
                                      <p:tavLst>
                                        <p:tav tm="0">
                                          <p:val>
                                            <p:fltVal val="90"/>
                                          </p:val>
                                        </p:tav>
                                        <p:tav tm="100000">
                                          <p:val>
                                            <p:fltVal val="0"/>
                                          </p:val>
                                        </p:tav>
                                      </p:tavLst>
                                    </p:anim>
                                    <p:animEffect transition="in" filter="fade">
                                      <p:cBhvr>
                                        <p:cTn id="116" dur="750"/>
                                        <p:tgtEl>
                                          <p:spTgt spid="22"/>
                                        </p:tgtEl>
                                      </p:cBhvr>
                                    </p:animEffect>
                                  </p:childTnLst>
                                </p:cTn>
                              </p:par>
                            </p:childTnLst>
                          </p:cTn>
                        </p:par>
                      </p:childTnLst>
                    </p:cTn>
                  </p:par>
                  <p:par>
                    <p:cTn id="117" fill="hold">
                      <p:stCondLst>
                        <p:cond delay="indefinite"/>
                      </p:stCondLst>
                      <p:childTnLst>
                        <p:par>
                          <p:cTn id="118" fill="hold">
                            <p:stCondLst>
                              <p:cond delay="0"/>
                            </p:stCondLst>
                            <p:childTnLst>
                              <p:par>
                                <p:cTn id="119" presetID="31" presetClass="entr" presetSubtype="0" fill="hold" grpId="0" nodeType="clickEffect">
                                  <p:stCondLst>
                                    <p:cond delay="0"/>
                                  </p:stCondLst>
                                  <p:childTnLst>
                                    <p:set>
                                      <p:cBhvr>
                                        <p:cTn id="120" dur="1" fill="hold">
                                          <p:stCondLst>
                                            <p:cond delay="0"/>
                                          </p:stCondLst>
                                        </p:cTn>
                                        <p:tgtEl>
                                          <p:spTgt spid="23"/>
                                        </p:tgtEl>
                                        <p:attrNameLst>
                                          <p:attrName>style.visibility</p:attrName>
                                        </p:attrNameLst>
                                      </p:cBhvr>
                                      <p:to>
                                        <p:strVal val="visible"/>
                                      </p:to>
                                    </p:set>
                                    <p:anim calcmode="lin" valueType="num">
                                      <p:cBhvr>
                                        <p:cTn id="121" dur="750" fill="hold"/>
                                        <p:tgtEl>
                                          <p:spTgt spid="23"/>
                                        </p:tgtEl>
                                        <p:attrNameLst>
                                          <p:attrName>ppt_w</p:attrName>
                                        </p:attrNameLst>
                                      </p:cBhvr>
                                      <p:tavLst>
                                        <p:tav tm="0">
                                          <p:val>
                                            <p:fltVal val="0"/>
                                          </p:val>
                                        </p:tav>
                                        <p:tav tm="100000">
                                          <p:val>
                                            <p:strVal val="#ppt_w"/>
                                          </p:val>
                                        </p:tav>
                                      </p:tavLst>
                                    </p:anim>
                                    <p:anim calcmode="lin" valueType="num">
                                      <p:cBhvr>
                                        <p:cTn id="122" dur="750" fill="hold"/>
                                        <p:tgtEl>
                                          <p:spTgt spid="23"/>
                                        </p:tgtEl>
                                        <p:attrNameLst>
                                          <p:attrName>ppt_h</p:attrName>
                                        </p:attrNameLst>
                                      </p:cBhvr>
                                      <p:tavLst>
                                        <p:tav tm="0">
                                          <p:val>
                                            <p:fltVal val="0"/>
                                          </p:val>
                                        </p:tav>
                                        <p:tav tm="100000">
                                          <p:val>
                                            <p:strVal val="#ppt_h"/>
                                          </p:val>
                                        </p:tav>
                                      </p:tavLst>
                                    </p:anim>
                                    <p:anim calcmode="lin" valueType="num">
                                      <p:cBhvr>
                                        <p:cTn id="123" dur="750" fill="hold"/>
                                        <p:tgtEl>
                                          <p:spTgt spid="23"/>
                                        </p:tgtEl>
                                        <p:attrNameLst>
                                          <p:attrName>style.rotation</p:attrName>
                                        </p:attrNameLst>
                                      </p:cBhvr>
                                      <p:tavLst>
                                        <p:tav tm="0">
                                          <p:val>
                                            <p:fltVal val="90"/>
                                          </p:val>
                                        </p:tav>
                                        <p:tav tm="100000">
                                          <p:val>
                                            <p:fltVal val="0"/>
                                          </p:val>
                                        </p:tav>
                                      </p:tavLst>
                                    </p:anim>
                                    <p:animEffect transition="in" filter="fade">
                                      <p:cBhvr>
                                        <p:cTn id="124" dur="750"/>
                                        <p:tgtEl>
                                          <p:spTgt spid="23"/>
                                        </p:tgtEl>
                                      </p:cBhvr>
                                    </p:animEffect>
                                  </p:childTnLst>
                                </p:cTn>
                              </p:par>
                            </p:childTnLst>
                          </p:cTn>
                        </p:par>
                      </p:childTnLst>
                    </p:cTn>
                  </p:par>
                  <p:par>
                    <p:cTn id="125" fill="hold">
                      <p:stCondLst>
                        <p:cond delay="indefinite"/>
                      </p:stCondLst>
                      <p:childTnLst>
                        <p:par>
                          <p:cTn id="126" fill="hold">
                            <p:stCondLst>
                              <p:cond delay="0"/>
                            </p:stCondLst>
                            <p:childTnLst>
                              <p:par>
                                <p:cTn id="127" presetID="47" presetClass="entr" presetSubtype="0" fill="hold" nodeType="clickEffect">
                                  <p:stCondLst>
                                    <p:cond delay="0"/>
                                  </p:stCondLst>
                                  <p:childTnLst>
                                    <p:set>
                                      <p:cBhvr>
                                        <p:cTn id="128" dur="1" fill="hold">
                                          <p:stCondLst>
                                            <p:cond delay="0"/>
                                          </p:stCondLst>
                                        </p:cTn>
                                        <p:tgtEl>
                                          <p:spTgt spid="24"/>
                                        </p:tgtEl>
                                        <p:attrNameLst>
                                          <p:attrName>style.visibility</p:attrName>
                                        </p:attrNameLst>
                                      </p:cBhvr>
                                      <p:to>
                                        <p:strVal val="visible"/>
                                      </p:to>
                                    </p:set>
                                    <p:animEffect transition="in" filter="fade">
                                      <p:cBhvr>
                                        <p:cTn id="129" dur="1000"/>
                                        <p:tgtEl>
                                          <p:spTgt spid="24"/>
                                        </p:tgtEl>
                                      </p:cBhvr>
                                    </p:animEffect>
                                    <p:anim calcmode="lin" valueType="num">
                                      <p:cBhvr>
                                        <p:cTn id="130" dur="1000" fill="hold"/>
                                        <p:tgtEl>
                                          <p:spTgt spid="24"/>
                                        </p:tgtEl>
                                        <p:attrNameLst>
                                          <p:attrName>ppt_x</p:attrName>
                                        </p:attrNameLst>
                                      </p:cBhvr>
                                      <p:tavLst>
                                        <p:tav tm="0">
                                          <p:val>
                                            <p:strVal val="#ppt_x"/>
                                          </p:val>
                                        </p:tav>
                                        <p:tav tm="100000">
                                          <p:val>
                                            <p:strVal val="#ppt_x"/>
                                          </p:val>
                                        </p:tav>
                                      </p:tavLst>
                                    </p:anim>
                                    <p:anim calcmode="lin" valueType="num">
                                      <p:cBhvr>
                                        <p:cTn id="13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16" presetClass="entr" presetSubtype="37" fill="hold" nodeType="clickEffect">
                                  <p:stCondLst>
                                    <p:cond delay="0"/>
                                  </p:stCondLst>
                                  <p:childTnLst>
                                    <p:set>
                                      <p:cBhvr>
                                        <p:cTn id="135" dur="1" fill="hold">
                                          <p:stCondLst>
                                            <p:cond delay="0"/>
                                          </p:stCondLst>
                                        </p:cTn>
                                        <p:tgtEl>
                                          <p:spTgt spid="25"/>
                                        </p:tgtEl>
                                        <p:attrNameLst>
                                          <p:attrName>style.visibility</p:attrName>
                                        </p:attrNameLst>
                                      </p:cBhvr>
                                      <p:to>
                                        <p:strVal val="visible"/>
                                      </p:to>
                                    </p:set>
                                    <p:animEffect transition="in" filter="barn(outVertical)">
                                      <p:cBhvr>
                                        <p:cTn id="136" dur="500"/>
                                        <p:tgtEl>
                                          <p:spTgt spid="25"/>
                                        </p:tgtEl>
                                      </p:cBhvr>
                                    </p:animEffect>
                                  </p:childTnLst>
                                </p:cTn>
                              </p:par>
                            </p:childTnLst>
                          </p:cTn>
                        </p:par>
                      </p:childTnLst>
                    </p:cTn>
                  </p:par>
                  <p:par>
                    <p:cTn id="137" fill="hold">
                      <p:stCondLst>
                        <p:cond delay="indefinite"/>
                      </p:stCondLst>
                      <p:childTnLst>
                        <p:par>
                          <p:cTn id="138" fill="hold">
                            <p:stCondLst>
                              <p:cond delay="0"/>
                            </p:stCondLst>
                            <p:childTnLst>
                              <p:par>
                                <p:cTn id="139" presetID="16" presetClass="entr" presetSubtype="37" fill="hold" nodeType="clickEffect">
                                  <p:stCondLst>
                                    <p:cond delay="0"/>
                                  </p:stCondLst>
                                  <p:childTnLst>
                                    <p:set>
                                      <p:cBhvr>
                                        <p:cTn id="140" dur="1" fill="hold">
                                          <p:stCondLst>
                                            <p:cond delay="0"/>
                                          </p:stCondLst>
                                        </p:cTn>
                                        <p:tgtEl>
                                          <p:spTgt spid="26"/>
                                        </p:tgtEl>
                                        <p:attrNameLst>
                                          <p:attrName>style.visibility</p:attrName>
                                        </p:attrNameLst>
                                      </p:cBhvr>
                                      <p:to>
                                        <p:strVal val="visible"/>
                                      </p:to>
                                    </p:set>
                                    <p:animEffect transition="in" filter="barn(outVertical)">
                                      <p:cBhvr>
                                        <p:cTn id="141" dur="500"/>
                                        <p:tgtEl>
                                          <p:spTgt spid="26"/>
                                        </p:tgtEl>
                                      </p:cBhvr>
                                    </p:animEffect>
                                  </p:childTnLst>
                                </p:cTn>
                              </p:par>
                            </p:childTnLst>
                          </p:cTn>
                        </p:par>
                      </p:childTnLst>
                    </p:cTn>
                  </p:par>
                  <p:par>
                    <p:cTn id="142" fill="hold">
                      <p:stCondLst>
                        <p:cond delay="indefinite"/>
                      </p:stCondLst>
                      <p:childTnLst>
                        <p:par>
                          <p:cTn id="143" fill="hold">
                            <p:stCondLst>
                              <p:cond delay="0"/>
                            </p:stCondLst>
                            <p:childTnLst>
                              <p:par>
                                <p:cTn id="144" presetID="16" presetClass="entr" presetSubtype="37" fill="hold" nodeType="clickEffect">
                                  <p:stCondLst>
                                    <p:cond delay="0"/>
                                  </p:stCondLst>
                                  <p:childTnLst>
                                    <p:set>
                                      <p:cBhvr>
                                        <p:cTn id="145" dur="1" fill="hold">
                                          <p:stCondLst>
                                            <p:cond delay="0"/>
                                          </p:stCondLst>
                                        </p:cTn>
                                        <p:tgtEl>
                                          <p:spTgt spid="28"/>
                                        </p:tgtEl>
                                        <p:attrNameLst>
                                          <p:attrName>style.visibility</p:attrName>
                                        </p:attrNameLst>
                                      </p:cBhvr>
                                      <p:to>
                                        <p:strVal val="visible"/>
                                      </p:to>
                                    </p:set>
                                    <p:animEffect transition="in" filter="barn(outVertical)">
                                      <p:cBhvr>
                                        <p:cTn id="146" dur="500"/>
                                        <p:tgtEl>
                                          <p:spTgt spid="28"/>
                                        </p:tgtEl>
                                      </p:cBhvr>
                                    </p:animEffect>
                                  </p:childTnLst>
                                </p:cTn>
                              </p:par>
                            </p:childTnLst>
                          </p:cTn>
                        </p:par>
                      </p:childTnLst>
                    </p:cTn>
                  </p:par>
                  <p:par>
                    <p:cTn id="147" fill="hold">
                      <p:stCondLst>
                        <p:cond delay="indefinite"/>
                      </p:stCondLst>
                      <p:childTnLst>
                        <p:par>
                          <p:cTn id="148" fill="hold">
                            <p:stCondLst>
                              <p:cond delay="0"/>
                            </p:stCondLst>
                            <p:childTnLst>
                              <p:par>
                                <p:cTn id="149" presetID="16" presetClass="entr" presetSubtype="37" fill="hold" nodeType="clickEffect">
                                  <p:stCondLst>
                                    <p:cond delay="0"/>
                                  </p:stCondLst>
                                  <p:childTnLst>
                                    <p:set>
                                      <p:cBhvr>
                                        <p:cTn id="150" dur="1" fill="hold">
                                          <p:stCondLst>
                                            <p:cond delay="0"/>
                                          </p:stCondLst>
                                        </p:cTn>
                                        <p:tgtEl>
                                          <p:spTgt spid="30"/>
                                        </p:tgtEl>
                                        <p:attrNameLst>
                                          <p:attrName>style.visibility</p:attrName>
                                        </p:attrNameLst>
                                      </p:cBhvr>
                                      <p:to>
                                        <p:strVal val="visible"/>
                                      </p:to>
                                    </p:set>
                                    <p:animEffect transition="in" filter="barn(outVertical)">
                                      <p:cBhvr>
                                        <p:cTn id="151" dur="500"/>
                                        <p:tgtEl>
                                          <p:spTgt spid="30"/>
                                        </p:tgtEl>
                                      </p:cBhvr>
                                    </p:animEffect>
                                  </p:childTnLst>
                                </p:cTn>
                              </p:par>
                            </p:childTnLst>
                          </p:cTn>
                        </p:par>
                      </p:childTnLst>
                    </p:cTn>
                  </p:par>
                  <p:par>
                    <p:cTn id="152" fill="hold">
                      <p:stCondLst>
                        <p:cond delay="indefinite"/>
                      </p:stCondLst>
                      <p:childTnLst>
                        <p:par>
                          <p:cTn id="153" fill="hold">
                            <p:stCondLst>
                              <p:cond delay="0"/>
                            </p:stCondLst>
                            <p:childTnLst>
                              <p:par>
                                <p:cTn id="154" presetID="16" presetClass="entr" presetSubtype="37" fill="hold" nodeType="clickEffect">
                                  <p:stCondLst>
                                    <p:cond delay="0"/>
                                  </p:stCondLst>
                                  <p:childTnLst>
                                    <p:set>
                                      <p:cBhvr>
                                        <p:cTn id="155" dur="1" fill="hold">
                                          <p:stCondLst>
                                            <p:cond delay="0"/>
                                          </p:stCondLst>
                                        </p:cTn>
                                        <p:tgtEl>
                                          <p:spTgt spid="34"/>
                                        </p:tgtEl>
                                        <p:attrNameLst>
                                          <p:attrName>style.visibility</p:attrName>
                                        </p:attrNameLst>
                                      </p:cBhvr>
                                      <p:to>
                                        <p:strVal val="visible"/>
                                      </p:to>
                                    </p:set>
                                    <p:animEffect transition="in" filter="barn(outVertical)">
                                      <p:cBhvr>
                                        <p:cTn id="156" dur="500"/>
                                        <p:tgtEl>
                                          <p:spTgt spid="34"/>
                                        </p:tgtEl>
                                      </p:cBhvr>
                                    </p:animEffect>
                                  </p:childTnLst>
                                </p:cTn>
                              </p:par>
                            </p:childTnLst>
                          </p:cTn>
                        </p:par>
                      </p:childTnLst>
                    </p:cTn>
                  </p:par>
                  <p:par>
                    <p:cTn id="157" fill="hold">
                      <p:stCondLst>
                        <p:cond delay="indefinite"/>
                      </p:stCondLst>
                      <p:childTnLst>
                        <p:par>
                          <p:cTn id="158" fill="hold">
                            <p:stCondLst>
                              <p:cond delay="0"/>
                            </p:stCondLst>
                            <p:childTnLst>
                              <p:par>
                                <p:cTn id="159" presetID="22" presetClass="entr" presetSubtype="8" fill="hold" grpId="0" nodeType="clickEffect">
                                  <p:stCondLst>
                                    <p:cond delay="0"/>
                                  </p:stCondLst>
                                  <p:childTnLst>
                                    <p:set>
                                      <p:cBhvr>
                                        <p:cTn id="160" dur="1" fill="hold">
                                          <p:stCondLst>
                                            <p:cond delay="0"/>
                                          </p:stCondLst>
                                        </p:cTn>
                                        <p:tgtEl>
                                          <p:spTgt spid="38"/>
                                        </p:tgtEl>
                                        <p:attrNameLst>
                                          <p:attrName>style.visibility</p:attrName>
                                        </p:attrNameLst>
                                      </p:cBhvr>
                                      <p:to>
                                        <p:strVal val="visible"/>
                                      </p:to>
                                    </p:set>
                                    <p:animEffect transition="in" filter="wipe(left)">
                                      <p:cBhvr>
                                        <p:cTn id="161" dur="500"/>
                                        <p:tgtEl>
                                          <p:spTgt spid="38"/>
                                        </p:tgtEl>
                                      </p:cBhvr>
                                    </p:animEffect>
                                  </p:childTnLst>
                                </p:cTn>
                              </p:par>
                              <p:par>
                                <p:cTn id="162" presetID="35" presetClass="entr" presetSubtype="0" fill="hold" grpId="0" nodeType="withEffect">
                                  <p:stCondLst>
                                    <p:cond delay="0"/>
                                  </p:stCondLst>
                                  <p:childTnLst>
                                    <p:set>
                                      <p:cBhvr>
                                        <p:cTn id="163" dur="1" fill="hold">
                                          <p:stCondLst>
                                            <p:cond delay="0"/>
                                          </p:stCondLst>
                                        </p:cTn>
                                        <p:tgtEl>
                                          <p:spTgt spid="40"/>
                                        </p:tgtEl>
                                        <p:attrNameLst>
                                          <p:attrName>style.visibility</p:attrName>
                                        </p:attrNameLst>
                                      </p:cBhvr>
                                      <p:to>
                                        <p:strVal val="visible"/>
                                      </p:to>
                                    </p:set>
                                    <p:animEffect transition="in" filter="fade">
                                      <p:cBhvr>
                                        <p:cTn id="164" dur="1000"/>
                                        <p:tgtEl>
                                          <p:spTgt spid="40"/>
                                        </p:tgtEl>
                                      </p:cBhvr>
                                    </p:animEffect>
                                    <p:anim calcmode="lin" valueType="num">
                                      <p:cBhvr>
                                        <p:cTn id="165" dur="1000" fill="hold"/>
                                        <p:tgtEl>
                                          <p:spTgt spid="40"/>
                                        </p:tgtEl>
                                        <p:attrNameLst>
                                          <p:attrName>style.rotation</p:attrName>
                                        </p:attrNameLst>
                                      </p:cBhvr>
                                      <p:tavLst>
                                        <p:tav tm="0">
                                          <p:val>
                                            <p:fltVal val="720"/>
                                          </p:val>
                                        </p:tav>
                                        <p:tav tm="100000">
                                          <p:val>
                                            <p:fltVal val="0"/>
                                          </p:val>
                                        </p:tav>
                                      </p:tavLst>
                                    </p:anim>
                                    <p:anim calcmode="lin" valueType="num">
                                      <p:cBhvr>
                                        <p:cTn id="166" dur="1000" fill="hold"/>
                                        <p:tgtEl>
                                          <p:spTgt spid="40"/>
                                        </p:tgtEl>
                                        <p:attrNameLst>
                                          <p:attrName>ppt_h</p:attrName>
                                        </p:attrNameLst>
                                      </p:cBhvr>
                                      <p:tavLst>
                                        <p:tav tm="0">
                                          <p:val>
                                            <p:fltVal val="0"/>
                                          </p:val>
                                        </p:tav>
                                        <p:tav tm="100000">
                                          <p:val>
                                            <p:strVal val="#ppt_h"/>
                                          </p:val>
                                        </p:tav>
                                      </p:tavLst>
                                    </p:anim>
                                    <p:anim calcmode="lin" valueType="num">
                                      <p:cBhvr>
                                        <p:cTn id="167" dur="1000" fill="hold"/>
                                        <p:tgtEl>
                                          <p:spTgt spid="40"/>
                                        </p:tgtEl>
                                        <p:attrNameLst>
                                          <p:attrName>ppt_w</p:attrName>
                                        </p:attrNameLst>
                                      </p:cBhvr>
                                      <p:tavLst>
                                        <p:tav tm="0">
                                          <p:val>
                                            <p:fltVal val="0"/>
                                          </p:val>
                                        </p:tav>
                                        <p:tav tm="100000">
                                          <p:val>
                                            <p:strVal val="#ppt_w"/>
                                          </p:val>
                                        </p:tav>
                                      </p:tavLst>
                                    </p:anim>
                                  </p:childTnLst>
                                </p:cTn>
                              </p:par>
                            </p:childTnLst>
                          </p:cTn>
                        </p:par>
                        <p:par>
                          <p:cTn id="168" fill="hold">
                            <p:stCondLst>
                              <p:cond delay="1000"/>
                            </p:stCondLst>
                            <p:childTnLst>
                              <p:par>
                                <p:cTn id="169" presetID="22" presetClass="entr" presetSubtype="2" fill="hold" grpId="0" nodeType="afterEffect">
                                  <p:stCondLst>
                                    <p:cond delay="0"/>
                                  </p:stCondLst>
                                  <p:childTnLst>
                                    <p:set>
                                      <p:cBhvr>
                                        <p:cTn id="170" dur="1" fill="hold">
                                          <p:stCondLst>
                                            <p:cond delay="0"/>
                                          </p:stCondLst>
                                        </p:cTn>
                                        <p:tgtEl>
                                          <p:spTgt spid="39"/>
                                        </p:tgtEl>
                                        <p:attrNameLst>
                                          <p:attrName>style.visibility</p:attrName>
                                        </p:attrNameLst>
                                      </p:cBhvr>
                                      <p:to>
                                        <p:strVal val="visible"/>
                                      </p:to>
                                    </p:set>
                                    <p:animEffect transition="in" filter="wipe(right)">
                                      <p:cBhvr>
                                        <p:cTn id="171" dur="500"/>
                                        <p:tgtEl>
                                          <p:spTgt spid="39"/>
                                        </p:tgtEl>
                                      </p:cBhvr>
                                    </p:animEffect>
                                  </p:childTnLst>
                                </p:cTn>
                              </p:par>
                            </p:childTnLst>
                          </p:cTn>
                        </p:par>
                      </p:childTnLst>
                    </p:cTn>
                  </p:par>
                  <p:par>
                    <p:cTn id="172" fill="hold">
                      <p:stCondLst>
                        <p:cond delay="indefinite"/>
                      </p:stCondLst>
                      <p:childTnLst>
                        <p:par>
                          <p:cTn id="173" fill="hold">
                            <p:stCondLst>
                              <p:cond delay="0"/>
                            </p:stCondLst>
                            <p:childTnLst>
                              <p:par>
                                <p:cTn id="174" presetID="47" presetClass="entr" presetSubtype="0" fill="hold" nodeType="clickEffect">
                                  <p:stCondLst>
                                    <p:cond delay="0"/>
                                  </p:stCondLst>
                                  <p:childTnLst>
                                    <p:set>
                                      <p:cBhvr>
                                        <p:cTn id="175" dur="1" fill="hold">
                                          <p:stCondLst>
                                            <p:cond delay="0"/>
                                          </p:stCondLst>
                                        </p:cTn>
                                        <p:tgtEl>
                                          <p:spTgt spid="41"/>
                                        </p:tgtEl>
                                        <p:attrNameLst>
                                          <p:attrName>style.visibility</p:attrName>
                                        </p:attrNameLst>
                                      </p:cBhvr>
                                      <p:to>
                                        <p:strVal val="visible"/>
                                      </p:to>
                                    </p:set>
                                    <p:animEffect transition="in" filter="fade">
                                      <p:cBhvr>
                                        <p:cTn id="176" dur="1000"/>
                                        <p:tgtEl>
                                          <p:spTgt spid="41"/>
                                        </p:tgtEl>
                                      </p:cBhvr>
                                    </p:animEffect>
                                    <p:anim calcmode="lin" valueType="num">
                                      <p:cBhvr>
                                        <p:cTn id="177" dur="1000" fill="hold"/>
                                        <p:tgtEl>
                                          <p:spTgt spid="41"/>
                                        </p:tgtEl>
                                        <p:attrNameLst>
                                          <p:attrName>ppt_x</p:attrName>
                                        </p:attrNameLst>
                                      </p:cBhvr>
                                      <p:tavLst>
                                        <p:tav tm="0">
                                          <p:val>
                                            <p:strVal val="#ppt_x"/>
                                          </p:val>
                                        </p:tav>
                                        <p:tav tm="100000">
                                          <p:val>
                                            <p:strVal val="#ppt_x"/>
                                          </p:val>
                                        </p:tav>
                                      </p:tavLst>
                                    </p:anim>
                                    <p:anim calcmode="lin" valueType="num">
                                      <p:cBhvr>
                                        <p:cTn id="178" dur="1000" fill="hold"/>
                                        <p:tgtEl>
                                          <p:spTgt spid="41"/>
                                        </p:tgtEl>
                                        <p:attrNameLst>
                                          <p:attrName>ppt_y</p:attrName>
                                        </p:attrNameLst>
                                      </p:cBhvr>
                                      <p:tavLst>
                                        <p:tav tm="0">
                                          <p:val>
                                            <p:strVal val="#ppt_y-.1"/>
                                          </p:val>
                                        </p:tav>
                                        <p:tav tm="100000">
                                          <p:val>
                                            <p:strVal val="#ppt_y"/>
                                          </p:val>
                                        </p:tav>
                                      </p:tavLst>
                                    </p:anim>
                                  </p:childTnLst>
                                </p:cTn>
                              </p:par>
                              <p:par>
                                <p:cTn id="179" presetID="35" presetClass="entr" presetSubtype="0" fill="hold" grpId="0" nodeType="withEffect">
                                  <p:stCondLst>
                                    <p:cond delay="0"/>
                                  </p:stCondLst>
                                  <p:childTnLst>
                                    <p:set>
                                      <p:cBhvr>
                                        <p:cTn id="180" dur="1" fill="hold">
                                          <p:stCondLst>
                                            <p:cond delay="0"/>
                                          </p:stCondLst>
                                        </p:cTn>
                                        <p:tgtEl>
                                          <p:spTgt spid="42"/>
                                        </p:tgtEl>
                                        <p:attrNameLst>
                                          <p:attrName>style.visibility</p:attrName>
                                        </p:attrNameLst>
                                      </p:cBhvr>
                                      <p:to>
                                        <p:strVal val="visible"/>
                                      </p:to>
                                    </p:set>
                                    <p:animEffect transition="in" filter="fade">
                                      <p:cBhvr>
                                        <p:cTn id="181" dur="1000"/>
                                        <p:tgtEl>
                                          <p:spTgt spid="42"/>
                                        </p:tgtEl>
                                      </p:cBhvr>
                                    </p:animEffect>
                                    <p:anim calcmode="lin" valueType="num">
                                      <p:cBhvr>
                                        <p:cTn id="182" dur="1000" fill="hold"/>
                                        <p:tgtEl>
                                          <p:spTgt spid="42"/>
                                        </p:tgtEl>
                                        <p:attrNameLst>
                                          <p:attrName>style.rotation</p:attrName>
                                        </p:attrNameLst>
                                      </p:cBhvr>
                                      <p:tavLst>
                                        <p:tav tm="0">
                                          <p:val>
                                            <p:fltVal val="720"/>
                                          </p:val>
                                        </p:tav>
                                        <p:tav tm="100000">
                                          <p:val>
                                            <p:fltVal val="0"/>
                                          </p:val>
                                        </p:tav>
                                      </p:tavLst>
                                    </p:anim>
                                    <p:anim calcmode="lin" valueType="num">
                                      <p:cBhvr>
                                        <p:cTn id="183" dur="1000" fill="hold"/>
                                        <p:tgtEl>
                                          <p:spTgt spid="42"/>
                                        </p:tgtEl>
                                        <p:attrNameLst>
                                          <p:attrName>ppt_h</p:attrName>
                                        </p:attrNameLst>
                                      </p:cBhvr>
                                      <p:tavLst>
                                        <p:tav tm="0">
                                          <p:val>
                                            <p:fltVal val="0"/>
                                          </p:val>
                                        </p:tav>
                                        <p:tav tm="100000">
                                          <p:val>
                                            <p:strVal val="#ppt_h"/>
                                          </p:val>
                                        </p:tav>
                                      </p:tavLst>
                                    </p:anim>
                                    <p:anim calcmode="lin" valueType="num">
                                      <p:cBhvr>
                                        <p:cTn id="184" dur="1000" fill="hold"/>
                                        <p:tgtEl>
                                          <p:spTgt spid="42"/>
                                        </p:tgtEl>
                                        <p:attrNameLst>
                                          <p:attrName>ppt_w</p:attrName>
                                        </p:attrNameLst>
                                      </p:cBhvr>
                                      <p:tavLst>
                                        <p:tav tm="0">
                                          <p:val>
                                            <p:fltVal val="0"/>
                                          </p:val>
                                        </p:tav>
                                        <p:tav tm="100000">
                                          <p:val>
                                            <p:strVal val="#ppt_w"/>
                                          </p:val>
                                        </p:tav>
                                      </p:tavLst>
                                    </p:anim>
                                  </p:childTnLst>
                                </p:cTn>
                              </p:par>
                            </p:childTnLst>
                          </p:cTn>
                        </p:par>
                      </p:childTnLst>
                    </p:cTn>
                  </p:par>
                  <p:par>
                    <p:cTn id="185" fill="hold">
                      <p:stCondLst>
                        <p:cond delay="indefinite"/>
                      </p:stCondLst>
                      <p:childTnLst>
                        <p:par>
                          <p:cTn id="186" fill="hold">
                            <p:stCondLst>
                              <p:cond delay="0"/>
                            </p:stCondLst>
                            <p:childTnLst>
                              <p:par>
                                <p:cTn id="187" presetID="31" presetClass="entr" presetSubtype="0" fill="hold" grpId="0" nodeType="clickEffect">
                                  <p:stCondLst>
                                    <p:cond delay="0"/>
                                  </p:stCondLst>
                                  <p:childTnLst>
                                    <p:set>
                                      <p:cBhvr>
                                        <p:cTn id="188" dur="1" fill="hold">
                                          <p:stCondLst>
                                            <p:cond delay="0"/>
                                          </p:stCondLst>
                                        </p:cTn>
                                        <p:tgtEl>
                                          <p:spTgt spid="49"/>
                                        </p:tgtEl>
                                        <p:attrNameLst>
                                          <p:attrName>style.visibility</p:attrName>
                                        </p:attrNameLst>
                                      </p:cBhvr>
                                      <p:to>
                                        <p:strVal val="visible"/>
                                      </p:to>
                                    </p:set>
                                    <p:anim calcmode="lin" valueType="num">
                                      <p:cBhvr>
                                        <p:cTn id="189" dur="750" fill="hold"/>
                                        <p:tgtEl>
                                          <p:spTgt spid="49"/>
                                        </p:tgtEl>
                                        <p:attrNameLst>
                                          <p:attrName>ppt_w</p:attrName>
                                        </p:attrNameLst>
                                      </p:cBhvr>
                                      <p:tavLst>
                                        <p:tav tm="0">
                                          <p:val>
                                            <p:fltVal val="0"/>
                                          </p:val>
                                        </p:tav>
                                        <p:tav tm="100000">
                                          <p:val>
                                            <p:strVal val="#ppt_w"/>
                                          </p:val>
                                        </p:tav>
                                      </p:tavLst>
                                    </p:anim>
                                    <p:anim calcmode="lin" valueType="num">
                                      <p:cBhvr>
                                        <p:cTn id="190" dur="750" fill="hold"/>
                                        <p:tgtEl>
                                          <p:spTgt spid="49"/>
                                        </p:tgtEl>
                                        <p:attrNameLst>
                                          <p:attrName>ppt_h</p:attrName>
                                        </p:attrNameLst>
                                      </p:cBhvr>
                                      <p:tavLst>
                                        <p:tav tm="0">
                                          <p:val>
                                            <p:fltVal val="0"/>
                                          </p:val>
                                        </p:tav>
                                        <p:tav tm="100000">
                                          <p:val>
                                            <p:strVal val="#ppt_h"/>
                                          </p:val>
                                        </p:tav>
                                      </p:tavLst>
                                    </p:anim>
                                    <p:anim calcmode="lin" valueType="num">
                                      <p:cBhvr>
                                        <p:cTn id="191" dur="750" fill="hold"/>
                                        <p:tgtEl>
                                          <p:spTgt spid="49"/>
                                        </p:tgtEl>
                                        <p:attrNameLst>
                                          <p:attrName>style.rotation</p:attrName>
                                        </p:attrNameLst>
                                      </p:cBhvr>
                                      <p:tavLst>
                                        <p:tav tm="0">
                                          <p:val>
                                            <p:fltVal val="90"/>
                                          </p:val>
                                        </p:tav>
                                        <p:tav tm="100000">
                                          <p:val>
                                            <p:fltVal val="0"/>
                                          </p:val>
                                        </p:tav>
                                      </p:tavLst>
                                    </p:anim>
                                    <p:animEffect transition="in" filter="fade">
                                      <p:cBhvr>
                                        <p:cTn id="192" dur="750"/>
                                        <p:tgtEl>
                                          <p:spTgt spid="49"/>
                                        </p:tgtEl>
                                      </p:cBhvr>
                                    </p:animEffect>
                                  </p:childTnLst>
                                </p:cTn>
                              </p:par>
                            </p:childTnLst>
                          </p:cTn>
                        </p:par>
                      </p:childTnLst>
                    </p:cTn>
                  </p:par>
                  <p:par>
                    <p:cTn id="193" fill="hold">
                      <p:stCondLst>
                        <p:cond delay="indefinite"/>
                      </p:stCondLst>
                      <p:childTnLst>
                        <p:par>
                          <p:cTn id="194" fill="hold">
                            <p:stCondLst>
                              <p:cond delay="0"/>
                            </p:stCondLst>
                            <p:childTnLst>
                              <p:par>
                                <p:cTn id="195" presetID="22" presetClass="entr" presetSubtype="8" fill="hold" grpId="0" nodeType="clickEffect">
                                  <p:stCondLst>
                                    <p:cond delay="0"/>
                                  </p:stCondLst>
                                  <p:childTnLst>
                                    <p:set>
                                      <p:cBhvr>
                                        <p:cTn id="196" dur="1" fill="hold">
                                          <p:stCondLst>
                                            <p:cond delay="0"/>
                                          </p:stCondLst>
                                        </p:cTn>
                                        <p:tgtEl>
                                          <p:spTgt spid="43"/>
                                        </p:tgtEl>
                                        <p:attrNameLst>
                                          <p:attrName>style.visibility</p:attrName>
                                        </p:attrNameLst>
                                      </p:cBhvr>
                                      <p:to>
                                        <p:strVal val="visible"/>
                                      </p:to>
                                    </p:set>
                                    <p:animEffect transition="in" filter="wipe(left)">
                                      <p:cBhvr>
                                        <p:cTn id="197" dur="500"/>
                                        <p:tgtEl>
                                          <p:spTgt spid="43"/>
                                        </p:tgtEl>
                                      </p:cBhvr>
                                    </p:animEffect>
                                  </p:childTnLst>
                                </p:cTn>
                              </p:par>
                              <p:par>
                                <p:cTn id="198" presetID="22" presetClass="entr" presetSubtype="2" fill="hold" grpId="0" nodeType="withEffect">
                                  <p:stCondLst>
                                    <p:cond delay="0"/>
                                  </p:stCondLst>
                                  <p:childTnLst>
                                    <p:set>
                                      <p:cBhvr>
                                        <p:cTn id="199" dur="1" fill="hold">
                                          <p:stCondLst>
                                            <p:cond delay="0"/>
                                          </p:stCondLst>
                                        </p:cTn>
                                        <p:tgtEl>
                                          <p:spTgt spid="44"/>
                                        </p:tgtEl>
                                        <p:attrNameLst>
                                          <p:attrName>style.visibility</p:attrName>
                                        </p:attrNameLst>
                                      </p:cBhvr>
                                      <p:to>
                                        <p:strVal val="visible"/>
                                      </p:to>
                                    </p:set>
                                    <p:animEffect transition="in" filter="wipe(right)">
                                      <p:cBhvr>
                                        <p:cTn id="200" dur="500"/>
                                        <p:tgtEl>
                                          <p:spTgt spid="44"/>
                                        </p:tgtEl>
                                      </p:cBhvr>
                                    </p:animEffect>
                                  </p:childTnLst>
                                </p:cTn>
                              </p:par>
                              <p:par>
                                <p:cTn id="201" presetID="22" presetClass="entr" presetSubtype="8" fill="hold" grpId="0" nodeType="withEffect">
                                  <p:stCondLst>
                                    <p:cond delay="0"/>
                                  </p:stCondLst>
                                  <p:childTnLst>
                                    <p:set>
                                      <p:cBhvr>
                                        <p:cTn id="202" dur="1" fill="hold">
                                          <p:stCondLst>
                                            <p:cond delay="0"/>
                                          </p:stCondLst>
                                        </p:cTn>
                                        <p:tgtEl>
                                          <p:spTgt spid="46"/>
                                        </p:tgtEl>
                                        <p:attrNameLst>
                                          <p:attrName>style.visibility</p:attrName>
                                        </p:attrNameLst>
                                      </p:cBhvr>
                                      <p:to>
                                        <p:strVal val="visible"/>
                                      </p:to>
                                    </p:set>
                                    <p:animEffect transition="in" filter="wipe(left)">
                                      <p:cBhvr>
                                        <p:cTn id="203" dur="500"/>
                                        <p:tgtEl>
                                          <p:spTgt spid="46"/>
                                        </p:tgtEl>
                                      </p:cBhvr>
                                    </p:animEffect>
                                  </p:childTnLst>
                                </p:cTn>
                              </p:par>
                              <p:par>
                                <p:cTn id="204" presetID="22" presetClass="entr" presetSubtype="2" fill="hold" grpId="0" nodeType="withEffect">
                                  <p:stCondLst>
                                    <p:cond delay="0"/>
                                  </p:stCondLst>
                                  <p:childTnLst>
                                    <p:set>
                                      <p:cBhvr>
                                        <p:cTn id="205" dur="1" fill="hold">
                                          <p:stCondLst>
                                            <p:cond delay="0"/>
                                          </p:stCondLst>
                                        </p:cTn>
                                        <p:tgtEl>
                                          <p:spTgt spid="48"/>
                                        </p:tgtEl>
                                        <p:attrNameLst>
                                          <p:attrName>style.visibility</p:attrName>
                                        </p:attrNameLst>
                                      </p:cBhvr>
                                      <p:to>
                                        <p:strVal val="visible"/>
                                      </p:to>
                                    </p:set>
                                    <p:animEffect transition="in" filter="wipe(right)">
                                      <p:cBhvr>
                                        <p:cTn id="206" dur="500"/>
                                        <p:tgtEl>
                                          <p:spTgt spid="48"/>
                                        </p:tgtEl>
                                      </p:cBhvr>
                                    </p:animEffect>
                                  </p:childTnLst>
                                </p:cTn>
                              </p:par>
                            </p:childTnLst>
                          </p:cTn>
                        </p:par>
                        <p:par>
                          <p:cTn id="207" fill="hold">
                            <p:stCondLst>
                              <p:cond delay="500"/>
                            </p:stCondLst>
                            <p:childTnLst>
                              <p:par>
                                <p:cTn id="208" presetID="31" presetClass="entr" presetSubtype="0" fill="hold" grpId="0" nodeType="afterEffect">
                                  <p:stCondLst>
                                    <p:cond delay="0"/>
                                  </p:stCondLst>
                                  <p:childTnLst>
                                    <p:set>
                                      <p:cBhvr>
                                        <p:cTn id="209" dur="1" fill="hold">
                                          <p:stCondLst>
                                            <p:cond delay="0"/>
                                          </p:stCondLst>
                                        </p:cTn>
                                        <p:tgtEl>
                                          <p:spTgt spid="45"/>
                                        </p:tgtEl>
                                        <p:attrNameLst>
                                          <p:attrName>style.visibility</p:attrName>
                                        </p:attrNameLst>
                                      </p:cBhvr>
                                      <p:to>
                                        <p:strVal val="visible"/>
                                      </p:to>
                                    </p:set>
                                    <p:anim calcmode="lin" valueType="num">
                                      <p:cBhvr>
                                        <p:cTn id="210" dur="750" fill="hold"/>
                                        <p:tgtEl>
                                          <p:spTgt spid="45"/>
                                        </p:tgtEl>
                                        <p:attrNameLst>
                                          <p:attrName>ppt_w</p:attrName>
                                        </p:attrNameLst>
                                      </p:cBhvr>
                                      <p:tavLst>
                                        <p:tav tm="0">
                                          <p:val>
                                            <p:fltVal val="0"/>
                                          </p:val>
                                        </p:tav>
                                        <p:tav tm="100000">
                                          <p:val>
                                            <p:strVal val="#ppt_w"/>
                                          </p:val>
                                        </p:tav>
                                      </p:tavLst>
                                    </p:anim>
                                    <p:anim calcmode="lin" valueType="num">
                                      <p:cBhvr>
                                        <p:cTn id="211" dur="750" fill="hold"/>
                                        <p:tgtEl>
                                          <p:spTgt spid="45"/>
                                        </p:tgtEl>
                                        <p:attrNameLst>
                                          <p:attrName>ppt_h</p:attrName>
                                        </p:attrNameLst>
                                      </p:cBhvr>
                                      <p:tavLst>
                                        <p:tav tm="0">
                                          <p:val>
                                            <p:fltVal val="0"/>
                                          </p:val>
                                        </p:tav>
                                        <p:tav tm="100000">
                                          <p:val>
                                            <p:strVal val="#ppt_h"/>
                                          </p:val>
                                        </p:tav>
                                      </p:tavLst>
                                    </p:anim>
                                    <p:anim calcmode="lin" valueType="num">
                                      <p:cBhvr>
                                        <p:cTn id="212" dur="750" fill="hold"/>
                                        <p:tgtEl>
                                          <p:spTgt spid="45"/>
                                        </p:tgtEl>
                                        <p:attrNameLst>
                                          <p:attrName>style.rotation</p:attrName>
                                        </p:attrNameLst>
                                      </p:cBhvr>
                                      <p:tavLst>
                                        <p:tav tm="0">
                                          <p:val>
                                            <p:fltVal val="90"/>
                                          </p:val>
                                        </p:tav>
                                        <p:tav tm="100000">
                                          <p:val>
                                            <p:fltVal val="0"/>
                                          </p:val>
                                        </p:tav>
                                      </p:tavLst>
                                    </p:anim>
                                    <p:animEffect transition="in" filter="fade">
                                      <p:cBhvr>
                                        <p:cTn id="213" dur="750"/>
                                        <p:tgtEl>
                                          <p:spTgt spid="45"/>
                                        </p:tgtEl>
                                      </p:cBhvr>
                                    </p:animEffect>
                                  </p:childTnLst>
                                </p:cTn>
                              </p:par>
                            </p:childTnLst>
                          </p:cTn>
                        </p:par>
                      </p:childTnLst>
                    </p:cTn>
                  </p:par>
                  <p:par>
                    <p:cTn id="214" fill="hold">
                      <p:stCondLst>
                        <p:cond delay="indefinite"/>
                      </p:stCondLst>
                      <p:childTnLst>
                        <p:par>
                          <p:cTn id="215" fill="hold">
                            <p:stCondLst>
                              <p:cond delay="0"/>
                            </p:stCondLst>
                            <p:childTnLst>
                              <p:par>
                                <p:cTn id="216" presetID="31" presetClass="entr" presetSubtype="0" fill="hold" grpId="0" nodeType="clickEffect">
                                  <p:stCondLst>
                                    <p:cond delay="0"/>
                                  </p:stCondLst>
                                  <p:childTnLst>
                                    <p:set>
                                      <p:cBhvr>
                                        <p:cTn id="217" dur="1" fill="hold">
                                          <p:stCondLst>
                                            <p:cond delay="0"/>
                                          </p:stCondLst>
                                        </p:cTn>
                                        <p:tgtEl>
                                          <p:spTgt spid="50"/>
                                        </p:tgtEl>
                                        <p:attrNameLst>
                                          <p:attrName>style.visibility</p:attrName>
                                        </p:attrNameLst>
                                      </p:cBhvr>
                                      <p:to>
                                        <p:strVal val="visible"/>
                                      </p:to>
                                    </p:set>
                                    <p:anim calcmode="lin" valueType="num">
                                      <p:cBhvr>
                                        <p:cTn id="218" dur="750" fill="hold"/>
                                        <p:tgtEl>
                                          <p:spTgt spid="50"/>
                                        </p:tgtEl>
                                        <p:attrNameLst>
                                          <p:attrName>ppt_w</p:attrName>
                                        </p:attrNameLst>
                                      </p:cBhvr>
                                      <p:tavLst>
                                        <p:tav tm="0">
                                          <p:val>
                                            <p:fltVal val="0"/>
                                          </p:val>
                                        </p:tav>
                                        <p:tav tm="100000">
                                          <p:val>
                                            <p:strVal val="#ppt_w"/>
                                          </p:val>
                                        </p:tav>
                                      </p:tavLst>
                                    </p:anim>
                                    <p:anim calcmode="lin" valueType="num">
                                      <p:cBhvr>
                                        <p:cTn id="219" dur="750" fill="hold"/>
                                        <p:tgtEl>
                                          <p:spTgt spid="50"/>
                                        </p:tgtEl>
                                        <p:attrNameLst>
                                          <p:attrName>ppt_h</p:attrName>
                                        </p:attrNameLst>
                                      </p:cBhvr>
                                      <p:tavLst>
                                        <p:tav tm="0">
                                          <p:val>
                                            <p:fltVal val="0"/>
                                          </p:val>
                                        </p:tav>
                                        <p:tav tm="100000">
                                          <p:val>
                                            <p:strVal val="#ppt_h"/>
                                          </p:val>
                                        </p:tav>
                                      </p:tavLst>
                                    </p:anim>
                                    <p:anim calcmode="lin" valueType="num">
                                      <p:cBhvr>
                                        <p:cTn id="220" dur="750" fill="hold"/>
                                        <p:tgtEl>
                                          <p:spTgt spid="50"/>
                                        </p:tgtEl>
                                        <p:attrNameLst>
                                          <p:attrName>style.rotation</p:attrName>
                                        </p:attrNameLst>
                                      </p:cBhvr>
                                      <p:tavLst>
                                        <p:tav tm="0">
                                          <p:val>
                                            <p:fltVal val="90"/>
                                          </p:val>
                                        </p:tav>
                                        <p:tav tm="100000">
                                          <p:val>
                                            <p:fltVal val="0"/>
                                          </p:val>
                                        </p:tav>
                                      </p:tavLst>
                                    </p:anim>
                                    <p:animEffect transition="in" filter="fade">
                                      <p:cBhvr>
                                        <p:cTn id="221" dur="750"/>
                                        <p:tgtEl>
                                          <p:spTgt spid="50"/>
                                        </p:tgtEl>
                                      </p:cBhvr>
                                    </p:animEffect>
                                  </p:childTnLst>
                                </p:cTn>
                              </p:par>
                            </p:childTnLst>
                          </p:cTn>
                        </p:par>
                      </p:childTnLst>
                    </p:cTn>
                  </p:par>
                  <p:par>
                    <p:cTn id="222" fill="hold">
                      <p:stCondLst>
                        <p:cond delay="indefinite"/>
                      </p:stCondLst>
                      <p:childTnLst>
                        <p:par>
                          <p:cTn id="223" fill="hold">
                            <p:stCondLst>
                              <p:cond delay="0"/>
                            </p:stCondLst>
                            <p:childTnLst>
                              <p:par>
                                <p:cTn id="224" presetID="31" presetClass="entr" presetSubtype="0" fill="hold" grpId="0" nodeType="clickEffect">
                                  <p:stCondLst>
                                    <p:cond delay="0"/>
                                  </p:stCondLst>
                                  <p:childTnLst>
                                    <p:set>
                                      <p:cBhvr>
                                        <p:cTn id="225" dur="1" fill="hold">
                                          <p:stCondLst>
                                            <p:cond delay="0"/>
                                          </p:stCondLst>
                                        </p:cTn>
                                        <p:tgtEl>
                                          <p:spTgt spid="51"/>
                                        </p:tgtEl>
                                        <p:attrNameLst>
                                          <p:attrName>style.visibility</p:attrName>
                                        </p:attrNameLst>
                                      </p:cBhvr>
                                      <p:to>
                                        <p:strVal val="visible"/>
                                      </p:to>
                                    </p:set>
                                    <p:anim calcmode="lin" valueType="num">
                                      <p:cBhvr>
                                        <p:cTn id="226" dur="750" fill="hold"/>
                                        <p:tgtEl>
                                          <p:spTgt spid="51"/>
                                        </p:tgtEl>
                                        <p:attrNameLst>
                                          <p:attrName>ppt_w</p:attrName>
                                        </p:attrNameLst>
                                      </p:cBhvr>
                                      <p:tavLst>
                                        <p:tav tm="0">
                                          <p:val>
                                            <p:fltVal val="0"/>
                                          </p:val>
                                        </p:tav>
                                        <p:tav tm="100000">
                                          <p:val>
                                            <p:strVal val="#ppt_w"/>
                                          </p:val>
                                        </p:tav>
                                      </p:tavLst>
                                    </p:anim>
                                    <p:anim calcmode="lin" valueType="num">
                                      <p:cBhvr>
                                        <p:cTn id="227" dur="750" fill="hold"/>
                                        <p:tgtEl>
                                          <p:spTgt spid="51"/>
                                        </p:tgtEl>
                                        <p:attrNameLst>
                                          <p:attrName>ppt_h</p:attrName>
                                        </p:attrNameLst>
                                      </p:cBhvr>
                                      <p:tavLst>
                                        <p:tav tm="0">
                                          <p:val>
                                            <p:fltVal val="0"/>
                                          </p:val>
                                        </p:tav>
                                        <p:tav tm="100000">
                                          <p:val>
                                            <p:strVal val="#ppt_h"/>
                                          </p:val>
                                        </p:tav>
                                      </p:tavLst>
                                    </p:anim>
                                    <p:anim calcmode="lin" valueType="num">
                                      <p:cBhvr>
                                        <p:cTn id="228" dur="750" fill="hold"/>
                                        <p:tgtEl>
                                          <p:spTgt spid="51"/>
                                        </p:tgtEl>
                                        <p:attrNameLst>
                                          <p:attrName>style.rotation</p:attrName>
                                        </p:attrNameLst>
                                      </p:cBhvr>
                                      <p:tavLst>
                                        <p:tav tm="0">
                                          <p:val>
                                            <p:fltVal val="90"/>
                                          </p:val>
                                        </p:tav>
                                        <p:tav tm="100000">
                                          <p:val>
                                            <p:fltVal val="0"/>
                                          </p:val>
                                        </p:tav>
                                      </p:tavLst>
                                    </p:anim>
                                    <p:animEffect transition="in" filter="fade">
                                      <p:cBhvr>
                                        <p:cTn id="229" dur="750"/>
                                        <p:tgtEl>
                                          <p:spTgt spid="51"/>
                                        </p:tgtEl>
                                      </p:cBhvr>
                                    </p:animEffect>
                                  </p:childTnLst>
                                </p:cTn>
                              </p:par>
                            </p:childTnLst>
                          </p:cTn>
                        </p:par>
                      </p:childTnLst>
                    </p:cTn>
                  </p:par>
                  <p:par>
                    <p:cTn id="230" fill="hold">
                      <p:stCondLst>
                        <p:cond delay="indefinite"/>
                      </p:stCondLst>
                      <p:childTnLst>
                        <p:par>
                          <p:cTn id="231" fill="hold">
                            <p:stCondLst>
                              <p:cond delay="0"/>
                            </p:stCondLst>
                            <p:childTnLst>
                              <p:par>
                                <p:cTn id="232" presetID="22" presetClass="entr" presetSubtype="2" fill="hold" grpId="0" nodeType="clickEffect">
                                  <p:stCondLst>
                                    <p:cond delay="0"/>
                                  </p:stCondLst>
                                  <p:childTnLst>
                                    <p:set>
                                      <p:cBhvr>
                                        <p:cTn id="233" dur="1" fill="hold">
                                          <p:stCondLst>
                                            <p:cond delay="0"/>
                                          </p:stCondLst>
                                        </p:cTn>
                                        <p:tgtEl>
                                          <p:spTgt spid="6"/>
                                        </p:tgtEl>
                                        <p:attrNameLst>
                                          <p:attrName>style.visibility</p:attrName>
                                        </p:attrNameLst>
                                      </p:cBhvr>
                                      <p:to>
                                        <p:strVal val="visible"/>
                                      </p:to>
                                    </p:set>
                                    <p:animEffect transition="in" filter="wipe(right)">
                                      <p:cBhvr>
                                        <p:cTn id="234" dur="500"/>
                                        <p:tgtEl>
                                          <p:spTgt spid="6"/>
                                        </p:tgtEl>
                                      </p:cBhvr>
                                    </p:animEffect>
                                  </p:childTnLst>
                                </p:cTn>
                              </p:par>
                            </p:childTnLst>
                          </p:cTn>
                        </p:par>
                      </p:childTnLst>
                    </p:cTn>
                  </p:par>
                  <p:par>
                    <p:cTn id="235" fill="hold">
                      <p:stCondLst>
                        <p:cond delay="indefinite"/>
                      </p:stCondLst>
                      <p:childTnLst>
                        <p:par>
                          <p:cTn id="236" fill="hold">
                            <p:stCondLst>
                              <p:cond delay="0"/>
                            </p:stCondLst>
                            <p:childTnLst>
                              <p:par>
                                <p:cTn id="237" presetID="31" presetClass="entr" presetSubtype="0" fill="hold" grpId="0" nodeType="clickEffect">
                                  <p:stCondLst>
                                    <p:cond delay="0"/>
                                  </p:stCondLst>
                                  <p:childTnLst>
                                    <p:set>
                                      <p:cBhvr>
                                        <p:cTn id="238" dur="1" fill="hold">
                                          <p:stCondLst>
                                            <p:cond delay="0"/>
                                          </p:stCondLst>
                                        </p:cTn>
                                        <p:tgtEl>
                                          <p:spTgt spid="52"/>
                                        </p:tgtEl>
                                        <p:attrNameLst>
                                          <p:attrName>style.visibility</p:attrName>
                                        </p:attrNameLst>
                                      </p:cBhvr>
                                      <p:to>
                                        <p:strVal val="visible"/>
                                      </p:to>
                                    </p:set>
                                    <p:anim calcmode="lin" valueType="num">
                                      <p:cBhvr>
                                        <p:cTn id="239" dur="750" fill="hold"/>
                                        <p:tgtEl>
                                          <p:spTgt spid="52"/>
                                        </p:tgtEl>
                                        <p:attrNameLst>
                                          <p:attrName>ppt_w</p:attrName>
                                        </p:attrNameLst>
                                      </p:cBhvr>
                                      <p:tavLst>
                                        <p:tav tm="0">
                                          <p:val>
                                            <p:fltVal val="0"/>
                                          </p:val>
                                        </p:tav>
                                        <p:tav tm="100000">
                                          <p:val>
                                            <p:strVal val="#ppt_w"/>
                                          </p:val>
                                        </p:tav>
                                      </p:tavLst>
                                    </p:anim>
                                    <p:anim calcmode="lin" valueType="num">
                                      <p:cBhvr>
                                        <p:cTn id="240" dur="750" fill="hold"/>
                                        <p:tgtEl>
                                          <p:spTgt spid="52"/>
                                        </p:tgtEl>
                                        <p:attrNameLst>
                                          <p:attrName>ppt_h</p:attrName>
                                        </p:attrNameLst>
                                      </p:cBhvr>
                                      <p:tavLst>
                                        <p:tav tm="0">
                                          <p:val>
                                            <p:fltVal val="0"/>
                                          </p:val>
                                        </p:tav>
                                        <p:tav tm="100000">
                                          <p:val>
                                            <p:strVal val="#ppt_h"/>
                                          </p:val>
                                        </p:tav>
                                      </p:tavLst>
                                    </p:anim>
                                    <p:anim calcmode="lin" valueType="num">
                                      <p:cBhvr>
                                        <p:cTn id="241" dur="750" fill="hold"/>
                                        <p:tgtEl>
                                          <p:spTgt spid="52"/>
                                        </p:tgtEl>
                                        <p:attrNameLst>
                                          <p:attrName>style.rotation</p:attrName>
                                        </p:attrNameLst>
                                      </p:cBhvr>
                                      <p:tavLst>
                                        <p:tav tm="0">
                                          <p:val>
                                            <p:fltVal val="90"/>
                                          </p:val>
                                        </p:tav>
                                        <p:tav tm="100000">
                                          <p:val>
                                            <p:fltVal val="0"/>
                                          </p:val>
                                        </p:tav>
                                      </p:tavLst>
                                    </p:anim>
                                    <p:animEffect transition="in" filter="fade">
                                      <p:cBhvr>
                                        <p:cTn id="242" dur="750"/>
                                        <p:tgtEl>
                                          <p:spTgt spid="52"/>
                                        </p:tgtEl>
                                      </p:cBhvr>
                                    </p:animEffect>
                                  </p:childTnLst>
                                </p:cTn>
                              </p:par>
                            </p:childTnLst>
                          </p:cTn>
                        </p:par>
                      </p:childTnLst>
                    </p:cTn>
                  </p:par>
                  <p:par>
                    <p:cTn id="243" fill="hold">
                      <p:stCondLst>
                        <p:cond delay="indefinite"/>
                      </p:stCondLst>
                      <p:childTnLst>
                        <p:par>
                          <p:cTn id="244" fill="hold">
                            <p:stCondLst>
                              <p:cond delay="0"/>
                            </p:stCondLst>
                            <p:childTnLst>
                              <p:par>
                                <p:cTn id="245" presetID="22" presetClass="entr" presetSubtype="2" fill="hold" grpId="0" nodeType="clickEffect">
                                  <p:stCondLst>
                                    <p:cond delay="0"/>
                                  </p:stCondLst>
                                  <p:childTnLst>
                                    <p:set>
                                      <p:cBhvr>
                                        <p:cTn id="246" dur="1" fill="hold">
                                          <p:stCondLst>
                                            <p:cond delay="0"/>
                                          </p:stCondLst>
                                        </p:cTn>
                                        <p:tgtEl>
                                          <p:spTgt spid="27"/>
                                        </p:tgtEl>
                                        <p:attrNameLst>
                                          <p:attrName>style.visibility</p:attrName>
                                        </p:attrNameLst>
                                      </p:cBhvr>
                                      <p:to>
                                        <p:strVal val="visible"/>
                                      </p:to>
                                    </p:set>
                                    <p:animEffect transition="in" filter="wipe(right)">
                                      <p:cBhvr>
                                        <p:cTn id="247" dur="500"/>
                                        <p:tgtEl>
                                          <p:spTgt spid="27"/>
                                        </p:tgtEl>
                                      </p:cBhvr>
                                    </p:animEffect>
                                  </p:childTnLst>
                                </p:cTn>
                              </p:par>
                            </p:childTnLst>
                          </p:cTn>
                        </p:par>
                      </p:childTnLst>
                    </p:cTn>
                  </p:par>
                  <p:par>
                    <p:cTn id="248" fill="hold">
                      <p:stCondLst>
                        <p:cond delay="indefinite"/>
                      </p:stCondLst>
                      <p:childTnLst>
                        <p:par>
                          <p:cTn id="249" fill="hold">
                            <p:stCondLst>
                              <p:cond delay="0"/>
                            </p:stCondLst>
                            <p:childTnLst>
                              <p:par>
                                <p:cTn id="250" presetID="31" presetClass="entr" presetSubtype="0" fill="hold" grpId="0" nodeType="clickEffect">
                                  <p:stCondLst>
                                    <p:cond delay="0"/>
                                  </p:stCondLst>
                                  <p:childTnLst>
                                    <p:set>
                                      <p:cBhvr>
                                        <p:cTn id="251" dur="1" fill="hold">
                                          <p:stCondLst>
                                            <p:cond delay="0"/>
                                          </p:stCondLst>
                                        </p:cTn>
                                        <p:tgtEl>
                                          <p:spTgt spid="53"/>
                                        </p:tgtEl>
                                        <p:attrNameLst>
                                          <p:attrName>style.visibility</p:attrName>
                                        </p:attrNameLst>
                                      </p:cBhvr>
                                      <p:to>
                                        <p:strVal val="visible"/>
                                      </p:to>
                                    </p:set>
                                    <p:anim calcmode="lin" valueType="num">
                                      <p:cBhvr>
                                        <p:cTn id="252" dur="750" fill="hold"/>
                                        <p:tgtEl>
                                          <p:spTgt spid="53"/>
                                        </p:tgtEl>
                                        <p:attrNameLst>
                                          <p:attrName>ppt_w</p:attrName>
                                        </p:attrNameLst>
                                      </p:cBhvr>
                                      <p:tavLst>
                                        <p:tav tm="0">
                                          <p:val>
                                            <p:fltVal val="0"/>
                                          </p:val>
                                        </p:tav>
                                        <p:tav tm="100000">
                                          <p:val>
                                            <p:strVal val="#ppt_w"/>
                                          </p:val>
                                        </p:tav>
                                      </p:tavLst>
                                    </p:anim>
                                    <p:anim calcmode="lin" valueType="num">
                                      <p:cBhvr>
                                        <p:cTn id="253" dur="750" fill="hold"/>
                                        <p:tgtEl>
                                          <p:spTgt spid="53"/>
                                        </p:tgtEl>
                                        <p:attrNameLst>
                                          <p:attrName>ppt_h</p:attrName>
                                        </p:attrNameLst>
                                      </p:cBhvr>
                                      <p:tavLst>
                                        <p:tav tm="0">
                                          <p:val>
                                            <p:fltVal val="0"/>
                                          </p:val>
                                        </p:tav>
                                        <p:tav tm="100000">
                                          <p:val>
                                            <p:strVal val="#ppt_h"/>
                                          </p:val>
                                        </p:tav>
                                      </p:tavLst>
                                    </p:anim>
                                    <p:anim calcmode="lin" valueType="num">
                                      <p:cBhvr>
                                        <p:cTn id="254" dur="750" fill="hold"/>
                                        <p:tgtEl>
                                          <p:spTgt spid="53"/>
                                        </p:tgtEl>
                                        <p:attrNameLst>
                                          <p:attrName>style.rotation</p:attrName>
                                        </p:attrNameLst>
                                      </p:cBhvr>
                                      <p:tavLst>
                                        <p:tav tm="0">
                                          <p:val>
                                            <p:fltVal val="90"/>
                                          </p:val>
                                        </p:tav>
                                        <p:tav tm="100000">
                                          <p:val>
                                            <p:fltVal val="0"/>
                                          </p:val>
                                        </p:tav>
                                      </p:tavLst>
                                    </p:anim>
                                    <p:animEffect transition="in" filter="fade">
                                      <p:cBhvr>
                                        <p:cTn id="255" dur="750"/>
                                        <p:tgtEl>
                                          <p:spTgt spid="53"/>
                                        </p:tgtEl>
                                      </p:cBhvr>
                                    </p:animEffect>
                                  </p:childTnLst>
                                </p:cTn>
                              </p:par>
                            </p:childTnLst>
                          </p:cTn>
                        </p:par>
                      </p:childTnLst>
                    </p:cTn>
                  </p:par>
                  <p:par>
                    <p:cTn id="256" fill="hold">
                      <p:stCondLst>
                        <p:cond delay="indefinite"/>
                      </p:stCondLst>
                      <p:childTnLst>
                        <p:par>
                          <p:cTn id="257" fill="hold">
                            <p:stCondLst>
                              <p:cond delay="0"/>
                            </p:stCondLst>
                            <p:childTnLst>
                              <p:par>
                                <p:cTn id="258" presetID="47" presetClass="entr" presetSubtype="0" fill="hold" nodeType="clickEffect">
                                  <p:stCondLst>
                                    <p:cond delay="0"/>
                                  </p:stCondLst>
                                  <p:childTnLst>
                                    <p:set>
                                      <p:cBhvr>
                                        <p:cTn id="259" dur="1" fill="hold">
                                          <p:stCondLst>
                                            <p:cond delay="0"/>
                                          </p:stCondLst>
                                        </p:cTn>
                                        <p:tgtEl>
                                          <p:spTgt spid="54"/>
                                        </p:tgtEl>
                                        <p:attrNameLst>
                                          <p:attrName>style.visibility</p:attrName>
                                        </p:attrNameLst>
                                      </p:cBhvr>
                                      <p:to>
                                        <p:strVal val="visible"/>
                                      </p:to>
                                    </p:set>
                                    <p:animEffect transition="in" filter="fade">
                                      <p:cBhvr>
                                        <p:cTn id="260" dur="1000"/>
                                        <p:tgtEl>
                                          <p:spTgt spid="54"/>
                                        </p:tgtEl>
                                      </p:cBhvr>
                                    </p:animEffect>
                                    <p:anim calcmode="lin" valueType="num">
                                      <p:cBhvr>
                                        <p:cTn id="261" dur="1000" fill="hold"/>
                                        <p:tgtEl>
                                          <p:spTgt spid="54"/>
                                        </p:tgtEl>
                                        <p:attrNameLst>
                                          <p:attrName>ppt_x</p:attrName>
                                        </p:attrNameLst>
                                      </p:cBhvr>
                                      <p:tavLst>
                                        <p:tav tm="0">
                                          <p:val>
                                            <p:strVal val="#ppt_x"/>
                                          </p:val>
                                        </p:tav>
                                        <p:tav tm="100000">
                                          <p:val>
                                            <p:strVal val="#ppt_x"/>
                                          </p:val>
                                        </p:tav>
                                      </p:tavLst>
                                    </p:anim>
                                    <p:anim calcmode="lin" valueType="num">
                                      <p:cBhvr>
                                        <p:cTn id="262"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263" fill="hold">
                      <p:stCondLst>
                        <p:cond delay="indefinite"/>
                      </p:stCondLst>
                      <p:childTnLst>
                        <p:par>
                          <p:cTn id="264" fill="hold">
                            <p:stCondLst>
                              <p:cond delay="0"/>
                            </p:stCondLst>
                            <p:childTnLst>
                              <p:par>
                                <p:cTn id="265" presetID="16" presetClass="entr" presetSubtype="37" fill="hold" nodeType="clickEffect">
                                  <p:stCondLst>
                                    <p:cond delay="0"/>
                                  </p:stCondLst>
                                  <p:childTnLst>
                                    <p:set>
                                      <p:cBhvr>
                                        <p:cTn id="266" dur="1" fill="hold">
                                          <p:stCondLst>
                                            <p:cond delay="0"/>
                                          </p:stCondLst>
                                        </p:cTn>
                                        <p:tgtEl>
                                          <p:spTgt spid="55"/>
                                        </p:tgtEl>
                                        <p:attrNameLst>
                                          <p:attrName>style.visibility</p:attrName>
                                        </p:attrNameLst>
                                      </p:cBhvr>
                                      <p:to>
                                        <p:strVal val="visible"/>
                                      </p:to>
                                    </p:set>
                                    <p:animEffect transition="in" filter="barn(outVertical)">
                                      <p:cBhvr>
                                        <p:cTn id="267" dur="500"/>
                                        <p:tgtEl>
                                          <p:spTgt spid="55"/>
                                        </p:tgtEl>
                                      </p:cBhvr>
                                    </p:animEffect>
                                  </p:childTnLst>
                                </p:cTn>
                              </p:par>
                            </p:childTnLst>
                          </p:cTn>
                        </p:par>
                      </p:childTnLst>
                    </p:cTn>
                  </p:par>
                  <p:par>
                    <p:cTn id="268" fill="hold">
                      <p:stCondLst>
                        <p:cond delay="indefinite"/>
                      </p:stCondLst>
                      <p:childTnLst>
                        <p:par>
                          <p:cTn id="269" fill="hold">
                            <p:stCondLst>
                              <p:cond delay="0"/>
                            </p:stCondLst>
                            <p:childTnLst>
                              <p:par>
                                <p:cTn id="270" presetID="16" presetClass="entr" presetSubtype="37" fill="hold" nodeType="clickEffect">
                                  <p:stCondLst>
                                    <p:cond delay="0"/>
                                  </p:stCondLst>
                                  <p:childTnLst>
                                    <p:set>
                                      <p:cBhvr>
                                        <p:cTn id="271" dur="1" fill="hold">
                                          <p:stCondLst>
                                            <p:cond delay="0"/>
                                          </p:stCondLst>
                                        </p:cTn>
                                        <p:tgtEl>
                                          <p:spTgt spid="56"/>
                                        </p:tgtEl>
                                        <p:attrNameLst>
                                          <p:attrName>style.visibility</p:attrName>
                                        </p:attrNameLst>
                                      </p:cBhvr>
                                      <p:to>
                                        <p:strVal val="visible"/>
                                      </p:to>
                                    </p:set>
                                    <p:animEffect transition="in" filter="barn(outVertical)">
                                      <p:cBhvr>
                                        <p:cTn id="272" dur="500"/>
                                        <p:tgtEl>
                                          <p:spTgt spid="56"/>
                                        </p:tgtEl>
                                      </p:cBhvr>
                                    </p:animEffect>
                                  </p:childTnLst>
                                </p:cTn>
                              </p:par>
                            </p:childTnLst>
                          </p:cTn>
                        </p:par>
                      </p:childTnLst>
                    </p:cTn>
                  </p:par>
                  <p:par>
                    <p:cTn id="273" fill="hold">
                      <p:stCondLst>
                        <p:cond delay="indefinite"/>
                      </p:stCondLst>
                      <p:childTnLst>
                        <p:par>
                          <p:cTn id="274" fill="hold">
                            <p:stCondLst>
                              <p:cond delay="0"/>
                            </p:stCondLst>
                            <p:childTnLst>
                              <p:par>
                                <p:cTn id="275" presetID="31" presetClass="entr" presetSubtype="0" fill="hold" grpId="0" nodeType="clickEffect">
                                  <p:stCondLst>
                                    <p:cond delay="0"/>
                                  </p:stCondLst>
                                  <p:childTnLst>
                                    <p:set>
                                      <p:cBhvr>
                                        <p:cTn id="276" dur="1" fill="hold">
                                          <p:stCondLst>
                                            <p:cond delay="0"/>
                                          </p:stCondLst>
                                        </p:cTn>
                                        <p:tgtEl>
                                          <p:spTgt spid="57"/>
                                        </p:tgtEl>
                                        <p:attrNameLst>
                                          <p:attrName>style.visibility</p:attrName>
                                        </p:attrNameLst>
                                      </p:cBhvr>
                                      <p:to>
                                        <p:strVal val="visible"/>
                                      </p:to>
                                    </p:set>
                                    <p:anim calcmode="lin" valueType="num">
                                      <p:cBhvr>
                                        <p:cTn id="277" dur="750" fill="hold"/>
                                        <p:tgtEl>
                                          <p:spTgt spid="57"/>
                                        </p:tgtEl>
                                        <p:attrNameLst>
                                          <p:attrName>ppt_w</p:attrName>
                                        </p:attrNameLst>
                                      </p:cBhvr>
                                      <p:tavLst>
                                        <p:tav tm="0">
                                          <p:val>
                                            <p:fltVal val="0"/>
                                          </p:val>
                                        </p:tav>
                                        <p:tav tm="100000">
                                          <p:val>
                                            <p:strVal val="#ppt_w"/>
                                          </p:val>
                                        </p:tav>
                                      </p:tavLst>
                                    </p:anim>
                                    <p:anim calcmode="lin" valueType="num">
                                      <p:cBhvr>
                                        <p:cTn id="278" dur="750" fill="hold"/>
                                        <p:tgtEl>
                                          <p:spTgt spid="57"/>
                                        </p:tgtEl>
                                        <p:attrNameLst>
                                          <p:attrName>ppt_h</p:attrName>
                                        </p:attrNameLst>
                                      </p:cBhvr>
                                      <p:tavLst>
                                        <p:tav tm="0">
                                          <p:val>
                                            <p:fltVal val="0"/>
                                          </p:val>
                                        </p:tav>
                                        <p:tav tm="100000">
                                          <p:val>
                                            <p:strVal val="#ppt_h"/>
                                          </p:val>
                                        </p:tav>
                                      </p:tavLst>
                                    </p:anim>
                                    <p:anim calcmode="lin" valueType="num">
                                      <p:cBhvr>
                                        <p:cTn id="279" dur="750" fill="hold"/>
                                        <p:tgtEl>
                                          <p:spTgt spid="57"/>
                                        </p:tgtEl>
                                        <p:attrNameLst>
                                          <p:attrName>style.rotation</p:attrName>
                                        </p:attrNameLst>
                                      </p:cBhvr>
                                      <p:tavLst>
                                        <p:tav tm="0">
                                          <p:val>
                                            <p:fltVal val="90"/>
                                          </p:val>
                                        </p:tav>
                                        <p:tav tm="100000">
                                          <p:val>
                                            <p:fltVal val="0"/>
                                          </p:val>
                                        </p:tav>
                                      </p:tavLst>
                                    </p:anim>
                                    <p:animEffect transition="in" filter="fade">
                                      <p:cBhvr>
                                        <p:cTn id="280" dur="750"/>
                                        <p:tgtEl>
                                          <p:spTgt spid="57"/>
                                        </p:tgtEl>
                                      </p:cBhvr>
                                    </p:animEffect>
                                  </p:childTnLst>
                                </p:cTn>
                              </p:par>
                            </p:childTnLst>
                          </p:cTn>
                        </p:par>
                      </p:childTnLst>
                    </p:cTn>
                  </p:par>
                  <p:par>
                    <p:cTn id="281" fill="hold">
                      <p:stCondLst>
                        <p:cond delay="indefinite"/>
                      </p:stCondLst>
                      <p:childTnLst>
                        <p:par>
                          <p:cTn id="282" fill="hold">
                            <p:stCondLst>
                              <p:cond delay="0"/>
                            </p:stCondLst>
                            <p:childTnLst>
                              <p:par>
                                <p:cTn id="283" presetID="22" presetClass="entr" presetSubtype="8" fill="hold" grpId="0" nodeType="clickEffect">
                                  <p:stCondLst>
                                    <p:cond delay="0"/>
                                  </p:stCondLst>
                                  <p:childTnLst>
                                    <p:set>
                                      <p:cBhvr>
                                        <p:cTn id="284" dur="1" fill="hold">
                                          <p:stCondLst>
                                            <p:cond delay="0"/>
                                          </p:stCondLst>
                                        </p:cTn>
                                        <p:tgtEl>
                                          <p:spTgt spid="58"/>
                                        </p:tgtEl>
                                        <p:attrNameLst>
                                          <p:attrName>style.visibility</p:attrName>
                                        </p:attrNameLst>
                                      </p:cBhvr>
                                      <p:to>
                                        <p:strVal val="visible"/>
                                      </p:to>
                                    </p:set>
                                    <p:animEffect transition="in" filter="wipe(left)">
                                      <p:cBhvr>
                                        <p:cTn id="285" dur="500"/>
                                        <p:tgtEl>
                                          <p:spTgt spid="58"/>
                                        </p:tgtEl>
                                      </p:cBhvr>
                                    </p:animEffect>
                                  </p:childTnLst>
                                </p:cTn>
                              </p:par>
                            </p:childTnLst>
                          </p:cTn>
                        </p:par>
                        <p:par>
                          <p:cTn id="286" fill="hold">
                            <p:stCondLst>
                              <p:cond delay="500"/>
                            </p:stCondLst>
                            <p:childTnLst>
                              <p:par>
                                <p:cTn id="287" presetID="22" presetClass="entr" presetSubtype="8" fill="hold" grpId="0" nodeType="afterEffect">
                                  <p:stCondLst>
                                    <p:cond delay="0"/>
                                  </p:stCondLst>
                                  <p:childTnLst>
                                    <p:set>
                                      <p:cBhvr>
                                        <p:cTn id="288" dur="1" fill="hold">
                                          <p:stCondLst>
                                            <p:cond delay="0"/>
                                          </p:stCondLst>
                                        </p:cTn>
                                        <p:tgtEl>
                                          <p:spTgt spid="70"/>
                                        </p:tgtEl>
                                        <p:attrNameLst>
                                          <p:attrName>style.visibility</p:attrName>
                                        </p:attrNameLst>
                                      </p:cBhvr>
                                      <p:to>
                                        <p:strVal val="visible"/>
                                      </p:to>
                                    </p:set>
                                    <p:animEffect transition="in" filter="wipe(left)">
                                      <p:cBhvr>
                                        <p:cTn id="289" dur="500"/>
                                        <p:tgtEl>
                                          <p:spTgt spid="70"/>
                                        </p:tgtEl>
                                      </p:cBhvr>
                                    </p:animEffect>
                                  </p:childTnLst>
                                </p:cTn>
                              </p:par>
                            </p:childTnLst>
                          </p:cTn>
                        </p:par>
                      </p:childTnLst>
                    </p:cTn>
                  </p:par>
                  <p:par>
                    <p:cTn id="290" fill="hold">
                      <p:stCondLst>
                        <p:cond delay="indefinite"/>
                      </p:stCondLst>
                      <p:childTnLst>
                        <p:par>
                          <p:cTn id="291" fill="hold">
                            <p:stCondLst>
                              <p:cond delay="0"/>
                            </p:stCondLst>
                            <p:childTnLst>
                              <p:par>
                                <p:cTn id="292" presetID="22" presetClass="entr" presetSubtype="8" fill="hold" grpId="0" nodeType="clickEffect">
                                  <p:stCondLst>
                                    <p:cond delay="0"/>
                                  </p:stCondLst>
                                  <p:childTnLst>
                                    <p:set>
                                      <p:cBhvr>
                                        <p:cTn id="293" dur="1" fill="hold">
                                          <p:stCondLst>
                                            <p:cond delay="0"/>
                                          </p:stCondLst>
                                        </p:cTn>
                                        <p:tgtEl>
                                          <p:spTgt spid="59"/>
                                        </p:tgtEl>
                                        <p:attrNameLst>
                                          <p:attrName>style.visibility</p:attrName>
                                        </p:attrNameLst>
                                      </p:cBhvr>
                                      <p:to>
                                        <p:strVal val="visible"/>
                                      </p:to>
                                    </p:set>
                                    <p:animEffect transition="in" filter="wipe(left)">
                                      <p:cBhvr>
                                        <p:cTn id="294" dur="500"/>
                                        <p:tgtEl>
                                          <p:spTgt spid="59"/>
                                        </p:tgtEl>
                                      </p:cBhvr>
                                    </p:animEffect>
                                  </p:childTnLst>
                                </p:cTn>
                              </p:par>
                            </p:childTnLst>
                          </p:cTn>
                        </p:par>
                      </p:childTnLst>
                    </p:cTn>
                  </p:par>
                  <p:par>
                    <p:cTn id="295" fill="hold">
                      <p:stCondLst>
                        <p:cond delay="indefinite"/>
                      </p:stCondLst>
                      <p:childTnLst>
                        <p:par>
                          <p:cTn id="296" fill="hold">
                            <p:stCondLst>
                              <p:cond delay="0"/>
                            </p:stCondLst>
                            <p:childTnLst>
                              <p:par>
                                <p:cTn id="297" presetID="22" presetClass="entr" presetSubtype="8" fill="hold" grpId="0" nodeType="clickEffect">
                                  <p:stCondLst>
                                    <p:cond delay="0"/>
                                  </p:stCondLst>
                                  <p:childTnLst>
                                    <p:set>
                                      <p:cBhvr>
                                        <p:cTn id="298" dur="1" fill="hold">
                                          <p:stCondLst>
                                            <p:cond delay="0"/>
                                          </p:stCondLst>
                                        </p:cTn>
                                        <p:tgtEl>
                                          <p:spTgt spid="60"/>
                                        </p:tgtEl>
                                        <p:attrNameLst>
                                          <p:attrName>style.visibility</p:attrName>
                                        </p:attrNameLst>
                                      </p:cBhvr>
                                      <p:to>
                                        <p:strVal val="visible"/>
                                      </p:to>
                                    </p:set>
                                    <p:animEffect transition="in" filter="wipe(left)">
                                      <p:cBhvr>
                                        <p:cTn id="299" dur="500"/>
                                        <p:tgtEl>
                                          <p:spTgt spid="60"/>
                                        </p:tgtEl>
                                      </p:cBhvr>
                                    </p:animEffect>
                                  </p:childTnLst>
                                </p:cTn>
                              </p:par>
                            </p:childTnLst>
                          </p:cTn>
                        </p:par>
                        <p:par>
                          <p:cTn id="300" fill="hold">
                            <p:stCondLst>
                              <p:cond delay="500"/>
                            </p:stCondLst>
                            <p:childTnLst>
                              <p:par>
                                <p:cTn id="301" presetID="22" presetClass="entr" presetSubtype="4" fill="hold" grpId="0" nodeType="afterEffect">
                                  <p:stCondLst>
                                    <p:cond delay="0"/>
                                  </p:stCondLst>
                                  <p:childTnLst>
                                    <p:set>
                                      <p:cBhvr>
                                        <p:cTn id="302" dur="1" fill="hold">
                                          <p:stCondLst>
                                            <p:cond delay="0"/>
                                          </p:stCondLst>
                                        </p:cTn>
                                        <p:tgtEl>
                                          <p:spTgt spid="61"/>
                                        </p:tgtEl>
                                        <p:attrNameLst>
                                          <p:attrName>style.visibility</p:attrName>
                                        </p:attrNameLst>
                                      </p:cBhvr>
                                      <p:to>
                                        <p:strVal val="visible"/>
                                      </p:to>
                                    </p:set>
                                    <p:animEffect transition="in" filter="wipe(down)">
                                      <p:cBhvr>
                                        <p:cTn id="303" dur="500"/>
                                        <p:tgtEl>
                                          <p:spTgt spid="61"/>
                                        </p:tgtEl>
                                      </p:cBhvr>
                                    </p:animEffect>
                                  </p:childTnLst>
                                </p:cTn>
                              </p:par>
                            </p:childTnLst>
                          </p:cTn>
                        </p:par>
                      </p:childTnLst>
                    </p:cTn>
                  </p:par>
                  <p:par>
                    <p:cTn id="304" fill="hold">
                      <p:stCondLst>
                        <p:cond delay="indefinite"/>
                      </p:stCondLst>
                      <p:childTnLst>
                        <p:par>
                          <p:cTn id="305" fill="hold">
                            <p:stCondLst>
                              <p:cond delay="0"/>
                            </p:stCondLst>
                            <p:childTnLst>
                              <p:par>
                                <p:cTn id="306" presetID="22" presetClass="entr" presetSubtype="8" fill="hold" grpId="0" nodeType="clickEffect">
                                  <p:stCondLst>
                                    <p:cond delay="0"/>
                                  </p:stCondLst>
                                  <p:childTnLst>
                                    <p:set>
                                      <p:cBhvr>
                                        <p:cTn id="307" dur="1" fill="hold">
                                          <p:stCondLst>
                                            <p:cond delay="0"/>
                                          </p:stCondLst>
                                        </p:cTn>
                                        <p:tgtEl>
                                          <p:spTgt spid="62"/>
                                        </p:tgtEl>
                                        <p:attrNameLst>
                                          <p:attrName>style.visibility</p:attrName>
                                        </p:attrNameLst>
                                      </p:cBhvr>
                                      <p:to>
                                        <p:strVal val="visible"/>
                                      </p:to>
                                    </p:set>
                                    <p:animEffect transition="in" filter="wipe(left)">
                                      <p:cBhvr>
                                        <p:cTn id="308"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P spid="2" grpId="0" animBg="1"/>
      <p:bldP spid="21" grpId="0" animBg="1"/>
      <p:bldP spid="23" grpId="0" animBg="1"/>
      <p:bldP spid="38" grpId="0" animBg="1"/>
      <p:bldP spid="39" grpId="0" animBg="1"/>
      <p:bldP spid="40" grpId="0" animBg="1"/>
      <p:bldP spid="42" grpId="0" animBg="1"/>
      <p:bldP spid="43" grpId="0" animBg="1"/>
      <p:bldP spid="44" grpId="0" animBg="1"/>
      <p:bldP spid="45" grpId="0" animBg="1"/>
      <p:bldP spid="46" grpId="0" animBg="1"/>
      <p:bldP spid="48" grpId="0" animBg="1"/>
      <p:bldP spid="49" grpId="0" animBg="1"/>
      <p:bldP spid="51" grpId="0" animBg="1"/>
      <p:bldP spid="6" grpId="0" animBg="1"/>
      <p:bldP spid="52" grpId="0" animBg="1"/>
      <p:bldP spid="27" grpId="0" animBg="1"/>
      <p:bldP spid="53" grpId="0" animBg="1"/>
      <p:bldP spid="57" grpId="0" animBg="1"/>
      <p:bldP spid="58" grpId="0" animBg="1"/>
      <p:bldP spid="59" grpId="0" animBg="1"/>
      <p:bldP spid="60" grpId="0" animBg="1"/>
      <p:bldP spid="61" grpId="0" animBg="1"/>
      <p:bldP spid="62" grpId="0" animBg="1"/>
      <p:bldP spid="63" grpId="0"/>
      <p:bldP spid="64" grpId="0" animBg="1"/>
      <p:bldP spid="65" grpId="0" animBg="1"/>
      <p:bldP spid="66" grpId="0" animBg="1"/>
      <p:bldP spid="50" grpId="0" animBg="1"/>
      <p:bldP spid="22" grpId="0" animBg="1"/>
      <p:bldP spid="69" grpId="0" animBg="1"/>
      <p:bldP spid="7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Op de plaats van het latere Rome</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357	</a:t>
            </a:r>
            <a:r>
              <a:rPr lang="nl-NL" sz="2000" dirty="0" err="1">
                <a:latin typeface="Calibri" panose="020F0502020204030204" pitchFamily="34" charset="0"/>
              </a:rPr>
              <a:t>Hanc</a:t>
            </a:r>
            <a:r>
              <a:rPr lang="nl-NL" sz="2000" dirty="0">
                <a:latin typeface="Calibri" panose="020F0502020204030204" pitchFamily="34" charset="0"/>
              </a:rPr>
              <a:t> </a:t>
            </a:r>
            <a:r>
              <a:rPr lang="nl-NL" sz="2000" dirty="0" err="1">
                <a:latin typeface="Calibri" panose="020F0502020204030204" pitchFamily="34" charset="0"/>
              </a:rPr>
              <a:t>Ianus</a:t>
            </a:r>
            <a:r>
              <a:rPr lang="nl-NL" sz="2000" dirty="0">
                <a:latin typeface="Calibri" panose="020F0502020204030204" pitchFamily="34" charset="0"/>
              </a:rPr>
              <a:t> pater, </a:t>
            </a:r>
            <a:r>
              <a:rPr lang="nl-NL" sz="2000" dirty="0" err="1">
                <a:latin typeface="Calibri" panose="020F0502020204030204" pitchFamily="34" charset="0"/>
              </a:rPr>
              <a:t>hanc</a:t>
            </a:r>
            <a:r>
              <a:rPr lang="nl-NL" sz="2000" dirty="0">
                <a:latin typeface="Calibri" panose="020F0502020204030204" pitchFamily="34" charset="0"/>
              </a:rPr>
              <a:t> Saturnus </a:t>
            </a:r>
            <a:r>
              <a:rPr lang="nl-NL" sz="2000" dirty="0" err="1">
                <a:latin typeface="Calibri" panose="020F0502020204030204" pitchFamily="34" charset="0"/>
              </a:rPr>
              <a:t>condidit</a:t>
            </a:r>
            <a:r>
              <a:rPr lang="nl-NL" sz="2000" dirty="0">
                <a:latin typeface="Calibri" panose="020F0502020204030204" pitchFamily="34" charset="0"/>
              </a:rPr>
              <a:t> </a:t>
            </a:r>
            <a:r>
              <a:rPr lang="nl-NL" sz="2000" dirty="0" err="1">
                <a:latin typeface="Calibri" panose="020F0502020204030204" pitchFamily="34" charset="0"/>
              </a:rPr>
              <a:t>arcem</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358	</a:t>
            </a:r>
            <a:r>
              <a:rPr lang="nl-NL" sz="2000" dirty="0" err="1">
                <a:latin typeface="Calibri" panose="020F0502020204030204" pitchFamily="34" charset="0"/>
              </a:rPr>
              <a:t>Ianiculum</a:t>
            </a:r>
            <a:r>
              <a:rPr lang="nl-NL" sz="2000" dirty="0">
                <a:latin typeface="Calibri" panose="020F0502020204030204" pitchFamily="34" charset="0"/>
              </a:rPr>
              <a:t> </a:t>
            </a:r>
            <a:r>
              <a:rPr lang="nl-NL" sz="2000" dirty="0" err="1">
                <a:latin typeface="Calibri" panose="020F0502020204030204" pitchFamily="34" charset="0"/>
              </a:rPr>
              <a:t>huic</a:t>
            </a:r>
            <a:r>
              <a:rPr lang="nl-NL" sz="2000" dirty="0">
                <a:latin typeface="Calibri" panose="020F0502020204030204" pitchFamily="34" charset="0"/>
              </a:rPr>
              <a:t>, </a:t>
            </a:r>
            <a:r>
              <a:rPr lang="nl-NL" sz="2000" dirty="0" err="1">
                <a:latin typeface="Calibri" panose="020F0502020204030204" pitchFamily="34" charset="0"/>
              </a:rPr>
              <a:t>illi</a:t>
            </a:r>
            <a:r>
              <a:rPr lang="nl-NL" sz="2000" dirty="0">
                <a:latin typeface="Calibri" panose="020F0502020204030204" pitchFamily="34" charset="0"/>
              </a:rPr>
              <a:t> </a:t>
            </a:r>
            <a:r>
              <a:rPr lang="nl-NL" sz="2000" dirty="0" err="1">
                <a:latin typeface="Calibri" panose="020F0502020204030204" pitchFamily="34" charset="0"/>
              </a:rPr>
              <a:t>fuerat</a:t>
            </a:r>
            <a:r>
              <a:rPr lang="nl-NL" sz="2000" dirty="0">
                <a:latin typeface="Calibri" panose="020F0502020204030204" pitchFamily="34" charset="0"/>
              </a:rPr>
              <a:t> </a:t>
            </a:r>
            <a:r>
              <a:rPr lang="nl-NL" sz="2000" dirty="0" err="1">
                <a:latin typeface="Calibri" panose="020F0502020204030204" pitchFamily="34" charset="0"/>
              </a:rPr>
              <a:t>Saturnia</a:t>
            </a:r>
            <a:r>
              <a:rPr lang="nl-NL" sz="2000" dirty="0">
                <a:latin typeface="Calibri" panose="020F0502020204030204" pitchFamily="34" charset="0"/>
              </a:rPr>
              <a:t> nomen.’</a:t>
            </a:r>
          </a:p>
          <a:p>
            <a:pPr>
              <a:spcAft>
                <a:spcPts val="4200"/>
              </a:spcAft>
              <a:tabLst>
                <a:tab pos="809625" algn="l"/>
              </a:tabLst>
            </a:pPr>
            <a:r>
              <a:rPr lang="nl-NL" sz="2000" dirty="0">
                <a:latin typeface="Calibri" panose="020F0502020204030204" pitchFamily="34" charset="0"/>
              </a:rPr>
              <a:t>359	</a:t>
            </a:r>
            <a:r>
              <a:rPr lang="nl-NL" sz="2000" dirty="0" err="1">
                <a:latin typeface="Calibri" panose="020F0502020204030204" pitchFamily="34" charset="0"/>
              </a:rPr>
              <a:t>Talibus</a:t>
            </a:r>
            <a:r>
              <a:rPr lang="nl-NL" sz="2000" dirty="0">
                <a:latin typeface="Calibri" panose="020F0502020204030204" pitchFamily="34" charset="0"/>
              </a:rPr>
              <a:t> </a:t>
            </a:r>
            <a:r>
              <a:rPr lang="nl-NL" sz="2000" dirty="0" err="1">
                <a:latin typeface="Calibri" panose="020F0502020204030204" pitchFamily="34" charset="0"/>
              </a:rPr>
              <a:t>inter</a:t>
            </a:r>
            <a:r>
              <a:rPr lang="nl-NL" sz="2000" dirty="0">
                <a:latin typeface="Calibri" panose="020F0502020204030204" pitchFamily="34" charset="0"/>
              </a:rPr>
              <a:t> se </a:t>
            </a:r>
            <a:r>
              <a:rPr lang="nl-NL" sz="2000" dirty="0" err="1">
                <a:latin typeface="Calibri" panose="020F0502020204030204" pitchFamily="34" charset="0"/>
              </a:rPr>
              <a:t>dictis</a:t>
            </a:r>
            <a:r>
              <a:rPr lang="nl-NL" sz="2000" dirty="0">
                <a:latin typeface="Calibri" panose="020F0502020204030204" pitchFamily="34" charset="0"/>
              </a:rPr>
              <a:t> ad </a:t>
            </a:r>
            <a:r>
              <a:rPr lang="nl-NL" sz="2000" dirty="0" err="1">
                <a:latin typeface="Calibri" panose="020F0502020204030204" pitchFamily="34" charset="0"/>
              </a:rPr>
              <a:t>tecta</a:t>
            </a:r>
            <a:r>
              <a:rPr lang="nl-NL" sz="2000" dirty="0">
                <a:latin typeface="Calibri" panose="020F0502020204030204" pitchFamily="34" charset="0"/>
              </a:rPr>
              <a:t> </a:t>
            </a:r>
            <a:r>
              <a:rPr lang="nl-NL" sz="2000" dirty="0" err="1">
                <a:latin typeface="Calibri" panose="020F0502020204030204" pitchFamily="34" charset="0"/>
              </a:rPr>
              <a:t>subibant</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360	</a:t>
            </a:r>
            <a:r>
              <a:rPr lang="nl-NL" sz="2000" dirty="0" err="1">
                <a:latin typeface="Calibri" panose="020F0502020204030204" pitchFamily="34" charset="0"/>
              </a:rPr>
              <a:t>pauperis</a:t>
            </a:r>
            <a:r>
              <a:rPr lang="nl-NL" sz="2000" dirty="0">
                <a:latin typeface="Calibri" panose="020F0502020204030204" pitchFamily="34" charset="0"/>
              </a:rPr>
              <a:t> </a:t>
            </a:r>
            <a:r>
              <a:rPr lang="nl-NL" sz="2000" dirty="0" err="1">
                <a:latin typeface="Calibri" panose="020F0502020204030204" pitchFamily="34" charset="0"/>
              </a:rPr>
              <a:t>Euandri</a:t>
            </a:r>
            <a:r>
              <a:rPr lang="nl-NL" sz="2000" dirty="0">
                <a:latin typeface="Calibri" panose="020F0502020204030204" pitchFamily="34" charset="0"/>
              </a:rPr>
              <a:t>, </a:t>
            </a:r>
            <a:r>
              <a:rPr lang="nl-NL" sz="2000" dirty="0" err="1">
                <a:latin typeface="Calibri" panose="020F0502020204030204" pitchFamily="34" charset="0"/>
              </a:rPr>
              <a:t>passimque</a:t>
            </a:r>
            <a:r>
              <a:rPr lang="nl-NL" sz="2000" dirty="0">
                <a:latin typeface="Calibri" panose="020F0502020204030204" pitchFamily="34" charset="0"/>
              </a:rPr>
              <a:t> </a:t>
            </a:r>
            <a:r>
              <a:rPr lang="nl-NL" sz="2000" dirty="0" err="1">
                <a:latin typeface="Calibri" panose="020F0502020204030204" pitchFamily="34" charset="0"/>
              </a:rPr>
              <a:t>armenta</a:t>
            </a:r>
            <a:r>
              <a:rPr lang="nl-NL" sz="2000" dirty="0">
                <a:latin typeface="Calibri" panose="020F0502020204030204" pitchFamily="34" charset="0"/>
              </a:rPr>
              <a:t> </a:t>
            </a:r>
            <a:r>
              <a:rPr lang="nl-NL" sz="2000" dirty="0" err="1">
                <a:latin typeface="Calibri" panose="020F0502020204030204" pitchFamily="34" charset="0"/>
              </a:rPr>
              <a:t>videbant</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361	</a:t>
            </a:r>
            <a:r>
              <a:rPr lang="nl-NL" sz="2000" dirty="0" err="1">
                <a:latin typeface="Calibri" panose="020F0502020204030204" pitchFamily="34" charset="0"/>
              </a:rPr>
              <a:t>Romanoque</a:t>
            </a:r>
            <a:r>
              <a:rPr lang="nl-NL" sz="2000" dirty="0">
                <a:latin typeface="Calibri" panose="020F0502020204030204" pitchFamily="34" charset="0"/>
              </a:rPr>
              <a:t> </a:t>
            </a:r>
            <a:r>
              <a:rPr lang="nl-NL" sz="2000" dirty="0" err="1">
                <a:latin typeface="Calibri" panose="020F0502020204030204" pitchFamily="34" charset="0"/>
              </a:rPr>
              <a:t>foro</a:t>
            </a:r>
            <a:r>
              <a:rPr lang="nl-NL" sz="2000" dirty="0">
                <a:latin typeface="Calibri" panose="020F0502020204030204" pitchFamily="34" charset="0"/>
              </a:rPr>
              <a:t> et </a:t>
            </a:r>
            <a:r>
              <a:rPr lang="nl-NL" sz="2000" dirty="0" err="1">
                <a:latin typeface="Calibri" panose="020F0502020204030204" pitchFamily="34" charset="0"/>
              </a:rPr>
              <a:t>lautis</a:t>
            </a:r>
            <a:r>
              <a:rPr lang="nl-NL" sz="2000" dirty="0">
                <a:latin typeface="Calibri" panose="020F0502020204030204" pitchFamily="34" charset="0"/>
              </a:rPr>
              <a:t> </a:t>
            </a:r>
            <a:r>
              <a:rPr lang="nl-NL" sz="2000" dirty="0" err="1">
                <a:latin typeface="Calibri" panose="020F0502020204030204" pitchFamily="34" charset="0"/>
              </a:rPr>
              <a:t>mugire</a:t>
            </a:r>
            <a:r>
              <a:rPr lang="nl-NL" sz="2000" dirty="0">
                <a:latin typeface="Calibri" panose="020F0502020204030204" pitchFamily="34" charset="0"/>
              </a:rPr>
              <a:t> </a:t>
            </a:r>
            <a:r>
              <a:rPr lang="nl-NL" sz="2000" dirty="0" err="1">
                <a:latin typeface="Calibri" panose="020F0502020204030204" pitchFamily="34" charset="0"/>
              </a:rPr>
              <a:t>Carinis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33663F43-8BB3-4C3F-B944-AA7B730D95CC}"/>
              </a:ext>
            </a:extLst>
          </p:cNvPr>
          <p:cNvCxnSpPr/>
          <p:nvPr/>
        </p:nvCxnSpPr>
        <p:spPr bwMode="auto">
          <a:xfrm>
            <a:off x="6174001" y="1560011"/>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4572000" y="1985928"/>
            <a:ext cx="79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Afgeronde rechthoek 59">
            <a:extLst>
              <a:ext uri="{FF2B5EF4-FFF2-40B4-BE49-F238E27FC236}">
                <a16:creationId xmlns="" xmlns:a16="http://schemas.microsoft.com/office/drawing/2014/main" id="{4777BE75-4B13-4033-84B0-08BCBDE532E4}"/>
              </a:ext>
            </a:extLst>
          </p:cNvPr>
          <p:cNvSpPr/>
          <p:nvPr/>
        </p:nvSpPr>
        <p:spPr bwMode="auto">
          <a:xfrm>
            <a:off x="1275234" y="132401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4" name="Linkeraccolade 13">
            <a:extLst>
              <a:ext uri="{FF2B5EF4-FFF2-40B4-BE49-F238E27FC236}">
                <a16:creationId xmlns="" xmlns:a16="http://schemas.microsoft.com/office/drawing/2014/main" id="{9BBF9C08-82D6-415A-9A75-5073723F8097}"/>
              </a:ext>
            </a:extLst>
          </p:cNvPr>
          <p:cNvSpPr/>
          <p:nvPr/>
        </p:nvSpPr>
        <p:spPr bwMode="auto">
          <a:xfrm>
            <a:off x="1031588" y="1264392"/>
            <a:ext cx="337485"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5" name="Linkeraccolade 14">
            <a:extLst>
              <a:ext uri="{FF2B5EF4-FFF2-40B4-BE49-F238E27FC236}">
                <a16:creationId xmlns="" xmlns:a16="http://schemas.microsoft.com/office/drawing/2014/main" id="{7F29BD27-EE71-49E9-BE8F-8C10CE7B5D8C}"/>
              </a:ext>
            </a:extLst>
          </p:cNvPr>
          <p:cNvSpPr/>
          <p:nvPr/>
        </p:nvSpPr>
        <p:spPr bwMode="auto">
          <a:xfrm flipH="1">
            <a:off x="1504480" y="1270016"/>
            <a:ext cx="338400"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Rounded Rectangle 12">
            <a:extLst>
              <a:ext uri="{FF2B5EF4-FFF2-40B4-BE49-F238E27FC236}">
                <a16:creationId xmlns="" xmlns:a16="http://schemas.microsoft.com/office/drawing/2014/main" id="{E1E22916-4393-43D8-8694-7813A89E44BE}"/>
              </a:ext>
            </a:extLst>
          </p:cNvPr>
          <p:cNvSpPr/>
          <p:nvPr/>
        </p:nvSpPr>
        <p:spPr bwMode="auto">
          <a:xfrm>
            <a:off x="1842880" y="132401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6" name="Rounded Rectangle 12">
            <a:extLst>
              <a:ext uri="{FF2B5EF4-FFF2-40B4-BE49-F238E27FC236}">
                <a16:creationId xmlns="" xmlns:a16="http://schemas.microsoft.com/office/drawing/2014/main" id="{E1E22916-4393-43D8-8694-7813A89E44BE}"/>
              </a:ext>
            </a:extLst>
          </p:cNvPr>
          <p:cNvSpPr/>
          <p:nvPr/>
        </p:nvSpPr>
        <p:spPr bwMode="auto">
          <a:xfrm>
            <a:off x="5607001" y="133830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 name="Vrije vorm 1"/>
          <p:cNvSpPr/>
          <p:nvPr/>
        </p:nvSpPr>
        <p:spPr bwMode="auto">
          <a:xfrm>
            <a:off x="3218688" y="1449524"/>
            <a:ext cx="2621280" cy="354892"/>
          </a:xfrm>
          <a:custGeom>
            <a:avLst/>
            <a:gdLst>
              <a:gd name="connsiteX0" fmla="*/ 0 w 2621280"/>
              <a:gd name="connsiteY0" fmla="*/ 257356 h 354892"/>
              <a:gd name="connsiteX1" fmla="*/ 1402080 w 2621280"/>
              <a:gd name="connsiteY1" fmla="*/ 1324 h 354892"/>
              <a:gd name="connsiteX2" fmla="*/ 2621280 w 2621280"/>
              <a:gd name="connsiteY2" fmla="*/ 354892 h 354892"/>
            </a:gdLst>
            <a:ahLst/>
            <a:cxnLst>
              <a:cxn ang="0">
                <a:pos x="connsiteX0" y="connsiteY0"/>
              </a:cxn>
              <a:cxn ang="0">
                <a:pos x="connsiteX1" y="connsiteY1"/>
              </a:cxn>
              <a:cxn ang="0">
                <a:pos x="connsiteX2" y="connsiteY2"/>
              </a:cxn>
            </a:cxnLst>
            <a:rect l="l" t="t" r="r" b="b"/>
            <a:pathLst>
              <a:path w="2621280" h="354892">
                <a:moveTo>
                  <a:pt x="0" y="257356"/>
                </a:moveTo>
                <a:cubicBezTo>
                  <a:pt x="482600" y="121212"/>
                  <a:pt x="965200" y="-14932"/>
                  <a:pt x="1402080" y="1324"/>
                </a:cubicBezTo>
                <a:cubicBezTo>
                  <a:pt x="1838960" y="17580"/>
                  <a:pt x="2230120" y="186236"/>
                  <a:pt x="2621280" y="35489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12" name="Rounded Rectangle 12">
            <a:extLst>
              <a:ext uri="{FF2B5EF4-FFF2-40B4-BE49-F238E27FC236}">
                <a16:creationId xmlns="" xmlns:a16="http://schemas.microsoft.com/office/drawing/2014/main" id="{E1E22916-4393-43D8-8694-7813A89E44BE}"/>
              </a:ext>
            </a:extLst>
          </p:cNvPr>
          <p:cNvSpPr/>
          <p:nvPr/>
        </p:nvSpPr>
        <p:spPr bwMode="auto">
          <a:xfrm>
            <a:off x="3895297" y="13429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17" name="Straight Connector 10">
            <a:extLst>
              <a:ext uri="{FF2B5EF4-FFF2-40B4-BE49-F238E27FC236}">
                <a16:creationId xmlns="" xmlns:a16="http://schemas.microsoft.com/office/drawing/2014/main" id="{33663F43-8BB3-4C3F-B944-AA7B730D95CC}"/>
              </a:ext>
            </a:extLst>
          </p:cNvPr>
          <p:cNvCxnSpPr/>
          <p:nvPr/>
        </p:nvCxnSpPr>
        <p:spPr bwMode="auto">
          <a:xfrm>
            <a:off x="5534048" y="2340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Afgeronde rechthoek 59">
            <a:extLst>
              <a:ext uri="{FF2B5EF4-FFF2-40B4-BE49-F238E27FC236}">
                <a16:creationId xmlns="" xmlns:a16="http://schemas.microsoft.com/office/drawing/2014/main" id="{4777BE75-4B13-4033-84B0-08BCBDE532E4}"/>
              </a:ext>
            </a:extLst>
          </p:cNvPr>
          <p:cNvSpPr/>
          <p:nvPr/>
        </p:nvSpPr>
        <p:spPr bwMode="auto">
          <a:xfrm>
            <a:off x="1505212" y="214989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smtClean="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9" name="Linkeraccolade 18">
            <a:extLst>
              <a:ext uri="{FF2B5EF4-FFF2-40B4-BE49-F238E27FC236}">
                <a16:creationId xmlns="" xmlns:a16="http://schemas.microsoft.com/office/drawing/2014/main" id="{9BBF9C08-82D6-415A-9A75-5073723F8097}"/>
              </a:ext>
            </a:extLst>
          </p:cNvPr>
          <p:cNvSpPr/>
          <p:nvPr/>
        </p:nvSpPr>
        <p:spPr bwMode="auto">
          <a:xfrm>
            <a:off x="1261566" y="2090274"/>
            <a:ext cx="337485"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0" name="Linkeraccolade 19">
            <a:extLst>
              <a:ext uri="{FF2B5EF4-FFF2-40B4-BE49-F238E27FC236}">
                <a16:creationId xmlns="" xmlns:a16="http://schemas.microsoft.com/office/drawing/2014/main" id="{7F29BD27-EE71-49E9-BE8F-8C10CE7B5D8C}"/>
              </a:ext>
            </a:extLst>
          </p:cNvPr>
          <p:cNvSpPr/>
          <p:nvPr/>
        </p:nvSpPr>
        <p:spPr bwMode="auto">
          <a:xfrm flipH="1">
            <a:off x="1734458" y="2095898"/>
            <a:ext cx="338400"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1" name="Rounded Rectangle 12">
            <a:extLst>
              <a:ext uri="{FF2B5EF4-FFF2-40B4-BE49-F238E27FC236}">
                <a16:creationId xmlns="" xmlns:a16="http://schemas.microsoft.com/office/drawing/2014/main" id="{E1E22916-4393-43D8-8694-7813A89E44BE}"/>
              </a:ext>
            </a:extLst>
          </p:cNvPr>
          <p:cNvSpPr/>
          <p:nvPr/>
        </p:nvSpPr>
        <p:spPr bwMode="auto">
          <a:xfrm>
            <a:off x="4889002" y="214427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2"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3097364" y="2827720"/>
            <a:ext cx="61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Vrije vorm 3"/>
          <p:cNvSpPr/>
          <p:nvPr/>
        </p:nvSpPr>
        <p:spPr bwMode="auto">
          <a:xfrm>
            <a:off x="4133088" y="2388086"/>
            <a:ext cx="1011936" cy="245386"/>
          </a:xfrm>
          <a:custGeom>
            <a:avLst/>
            <a:gdLst>
              <a:gd name="connsiteX0" fmla="*/ 0 w 1011936"/>
              <a:gd name="connsiteY0" fmla="*/ 160042 h 245386"/>
              <a:gd name="connsiteX1" fmla="*/ 536448 w 1011936"/>
              <a:gd name="connsiteY1" fmla="*/ 1546 h 245386"/>
              <a:gd name="connsiteX2" fmla="*/ 1011936 w 1011936"/>
              <a:gd name="connsiteY2" fmla="*/ 245386 h 245386"/>
            </a:gdLst>
            <a:ahLst/>
            <a:cxnLst>
              <a:cxn ang="0">
                <a:pos x="connsiteX0" y="connsiteY0"/>
              </a:cxn>
              <a:cxn ang="0">
                <a:pos x="connsiteX1" y="connsiteY1"/>
              </a:cxn>
              <a:cxn ang="0">
                <a:pos x="connsiteX2" y="connsiteY2"/>
              </a:cxn>
            </a:cxnLst>
            <a:rect l="l" t="t" r="r" b="b"/>
            <a:pathLst>
              <a:path w="1011936" h="245386">
                <a:moveTo>
                  <a:pt x="0" y="160042"/>
                </a:moveTo>
                <a:cubicBezTo>
                  <a:pt x="183896" y="73682"/>
                  <a:pt x="367792" y="-12678"/>
                  <a:pt x="536448" y="1546"/>
                </a:cubicBezTo>
                <a:cubicBezTo>
                  <a:pt x="705104" y="15770"/>
                  <a:pt x="858520" y="130578"/>
                  <a:pt x="1011936" y="24538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cxnSp>
        <p:nvCxnSpPr>
          <p:cNvPr id="25" name="Straight Connector 10">
            <a:extLst>
              <a:ext uri="{FF2B5EF4-FFF2-40B4-BE49-F238E27FC236}">
                <a16:creationId xmlns="" xmlns:a16="http://schemas.microsoft.com/office/drawing/2014/main" id="{33663F43-8BB3-4C3F-B944-AA7B730D95CC}"/>
              </a:ext>
            </a:extLst>
          </p:cNvPr>
          <p:cNvCxnSpPr/>
          <p:nvPr/>
        </p:nvCxnSpPr>
        <p:spPr bwMode="auto">
          <a:xfrm>
            <a:off x="5413792" y="48720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4266000" y="3669512"/>
            <a:ext cx="87902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5157001" y="4511304"/>
            <a:ext cx="918199"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11">
            <a:extLst>
              <a:ext uri="{FF2B5EF4-FFF2-40B4-BE49-F238E27FC236}">
                <a16:creationId xmlns="" xmlns:a16="http://schemas.microsoft.com/office/drawing/2014/main" id="{10B34186-6F59-490D-B254-3D2C887DCF1E}"/>
              </a:ext>
            </a:extLst>
          </p:cNvPr>
          <p:cNvCxnSpPr/>
          <p:nvPr/>
        </p:nvCxnSpPr>
        <p:spPr bwMode="auto">
          <a:xfrm>
            <a:off x="3849700" y="5353096"/>
            <a:ext cx="72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10">
            <a:extLst>
              <a:ext uri="{FF2B5EF4-FFF2-40B4-BE49-F238E27FC236}">
                <a16:creationId xmlns="" xmlns:a16="http://schemas.microsoft.com/office/drawing/2014/main" id="{1DB55B0F-0F81-42C4-9715-014B6484DD93}"/>
              </a:ext>
            </a:extLst>
          </p:cNvPr>
          <p:cNvCxnSpPr/>
          <p:nvPr/>
        </p:nvCxnSpPr>
        <p:spPr bwMode="auto">
          <a:xfrm>
            <a:off x="2974486" y="4048789"/>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Plus 25">
            <a:extLst>
              <a:ext uri="{FF2B5EF4-FFF2-40B4-BE49-F238E27FC236}">
                <a16:creationId xmlns="" xmlns:a16="http://schemas.microsoft.com/office/drawing/2014/main" id="{DF459641-48CB-4152-A8AA-D7181B66516E}"/>
              </a:ext>
            </a:extLst>
          </p:cNvPr>
          <p:cNvSpPr/>
          <p:nvPr/>
        </p:nvSpPr>
        <p:spPr bwMode="auto">
          <a:xfrm>
            <a:off x="3899706" y="4500000"/>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3" name="Vrije vorm 22"/>
          <p:cNvSpPr/>
          <p:nvPr/>
        </p:nvSpPr>
        <p:spPr bwMode="auto">
          <a:xfrm>
            <a:off x="1495425" y="3142582"/>
            <a:ext cx="1676400" cy="314993"/>
          </a:xfrm>
          <a:custGeom>
            <a:avLst/>
            <a:gdLst>
              <a:gd name="connsiteX0" fmla="*/ 0 w 1676400"/>
              <a:gd name="connsiteY0" fmla="*/ 248318 h 314993"/>
              <a:gd name="connsiteX1" fmla="*/ 923925 w 1676400"/>
              <a:gd name="connsiteY1" fmla="*/ 668 h 314993"/>
              <a:gd name="connsiteX2" fmla="*/ 1676400 w 1676400"/>
              <a:gd name="connsiteY2" fmla="*/ 314993 h 314993"/>
            </a:gdLst>
            <a:ahLst/>
            <a:cxnLst>
              <a:cxn ang="0">
                <a:pos x="connsiteX0" y="connsiteY0"/>
              </a:cxn>
              <a:cxn ang="0">
                <a:pos x="connsiteX1" y="connsiteY1"/>
              </a:cxn>
              <a:cxn ang="0">
                <a:pos x="connsiteX2" y="connsiteY2"/>
              </a:cxn>
            </a:cxnLst>
            <a:rect l="l" t="t" r="r" b="b"/>
            <a:pathLst>
              <a:path w="1676400" h="314993">
                <a:moveTo>
                  <a:pt x="0" y="248318"/>
                </a:moveTo>
                <a:cubicBezTo>
                  <a:pt x="322262" y="118937"/>
                  <a:pt x="644525" y="-10444"/>
                  <a:pt x="923925" y="668"/>
                </a:cubicBezTo>
                <a:cubicBezTo>
                  <a:pt x="1203325" y="11780"/>
                  <a:pt x="1439862" y="163386"/>
                  <a:pt x="1676400" y="31499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24" name="Vrije vorm 23"/>
          <p:cNvSpPr/>
          <p:nvPr/>
        </p:nvSpPr>
        <p:spPr bwMode="auto">
          <a:xfrm>
            <a:off x="2476500" y="3667125"/>
            <a:ext cx="1457325" cy="609600"/>
          </a:xfrm>
          <a:custGeom>
            <a:avLst/>
            <a:gdLst>
              <a:gd name="connsiteX0" fmla="*/ 0 w 1457325"/>
              <a:gd name="connsiteY0" fmla="*/ 609600 h 609600"/>
              <a:gd name="connsiteX1" fmla="*/ 314325 w 1457325"/>
              <a:gd name="connsiteY1" fmla="*/ 190500 h 609600"/>
              <a:gd name="connsiteX2" fmla="*/ 1190625 w 1457325"/>
              <a:gd name="connsiteY2" fmla="*/ 304800 h 609600"/>
              <a:gd name="connsiteX3" fmla="*/ 1457325 w 1457325"/>
              <a:gd name="connsiteY3" fmla="*/ 0 h 609600"/>
            </a:gdLst>
            <a:ahLst/>
            <a:cxnLst>
              <a:cxn ang="0">
                <a:pos x="connsiteX0" y="connsiteY0"/>
              </a:cxn>
              <a:cxn ang="0">
                <a:pos x="connsiteX1" y="connsiteY1"/>
              </a:cxn>
              <a:cxn ang="0">
                <a:pos x="connsiteX2" y="connsiteY2"/>
              </a:cxn>
              <a:cxn ang="0">
                <a:pos x="connsiteX3" y="connsiteY3"/>
              </a:cxn>
            </a:cxnLst>
            <a:rect l="l" t="t" r="r" b="b"/>
            <a:pathLst>
              <a:path w="1457325" h="609600">
                <a:moveTo>
                  <a:pt x="0" y="609600"/>
                </a:moveTo>
                <a:cubicBezTo>
                  <a:pt x="57944" y="425450"/>
                  <a:pt x="115888" y="241300"/>
                  <a:pt x="314325" y="190500"/>
                </a:cubicBezTo>
                <a:cubicBezTo>
                  <a:pt x="512763" y="139700"/>
                  <a:pt x="1000125" y="336550"/>
                  <a:pt x="1190625" y="304800"/>
                </a:cubicBezTo>
                <a:cubicBezTo>
                  <a:pt x="1381125" y="273050"/>
                  <a:pt x="1419225" y="136525"/>
                  <a:pt x="1457325"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37" name="Freeform 40">
            <a:extLst>
              <a:ext uri="{FF2B5EF4-FFF2-40B4-BE49-F238E27FC236}">
                <a16:creationId xmlns="" xmlns:a16="http://schemas.microsoft.com/office/drawing/2014/main" id="{54ED2BCB-0913-4E8F-B8F6-F0AD7C432B67}"/>
              </a:ext>
            </a:extLst>
          </p:cNvPr>
          <p:cNvSpPr/>
          <p:nvPr/>
        </p:nvSpPr>
        <p:spPr bwMode="auto">
          <a:xfrm>
            <a:off x="3022799" y="4138213"/>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8" name="Freeform 41">
            <a:extLst>
              <a:ext uri="{FF2B5EF4-FFF2-40B4-BE49-F238E27FC236}">
                <a16:creationId xmlns="" xmlns:a16="http://schemas.microsoft.com/office/drawing/2014/main" id="{5D7536CF-325D-4C54-9FE9-376F85464801}"/>
              </a:ext>
            </a:extLst>
          </p:cNvPr>
          <p:cNvSpPr/>
          <p:nvPr/>
        </p:nvSpPr>
        <p:spPr bwMode="auto">
          <a:xfrm flipH="1">
            <a:off x="4930360" y="414009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9" name="Rounded Rectangle 12">
            <a:extLst>
              <a:ext uri="{FF2B5EF4-FFF2-40B4-BE49-F238E27FC236}">
                <a16:creationId xmlns="" xmlns:a16="http://schemas.microsoft.com/office/drawing/2014/main" id="{06798C2A-AC87-45F0-AEF2-B1542CA1E370}"/>
              </a:ext>
            </a:extLst>
          </p:cNvPr>
          <p:cNvSpPr/>
          <p:nvPr/>
        </p:nvSpPr>
        <p:spPr bwMode="auto">
          <a:xfrm>
            <a:off x="4053157" y="475181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0" name="Freeform 40">
            <a:extLst>
              <a:ext uri="{FF2B5EF4-FFF2-40B4-BE49-F238E27FC236}">
                <a16:creationId xmlns="" xmlns:a16="http://schemas.microsoft.com/office/drawing/2014/main" id="{54ED2BCB-0913-4E8F-B8F6-F0AD7C432B67}"/>
              </a:ext>
            </a:extLst>
          </p:cNvPr>
          <p:cNvSpPr/>
          <p:nvPr/>
        </p:nvSpPr>
        <p:spPr bwMode="auto">
          <a:xfrm>
            <a:off x="1121963" y="495063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1" name="Freeform 41">
            <a:extLst>
              <a:ext uri="{FF2B5EF4-FFF2-40B4-BE49-F238E27FC236}">
                <a16:creationId xmlns="" xmlns:a16="http://schemas.microsoft.com/office/drawing/2014/main" id="{5D7536CF-325D-4C54-9FE9-376F85464801}"/>
              </a:ext>
            </a:extLst>
          </p:cNvPr>
          <p:cNvSpPr/>
          <p:nvPr/>
        </p:nvSpPr>
        <p:spPr bwMode="auto">
          <a:xfrm flipH="1">
            <a:off x="5157001" y="495063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2" name="Rounded Rectangle 12">
            <a:extLst>
              <a:ext uri="{FF2B5EF4-FFF2-40B4-BE49-F238E27FC236}">
                <a16:creationId xmlns="" xmlns:a16="http://schemas.microsoft.com/office/drawing/2014/main" id="{E1E22916-4393-43D8-8694-7813A89E44BE}"/>
              </a:ext>
            </a:extLst>
          </p:cNvPr>
          <p:cNvSpPr/>
          <p:nvPr/>
        </p:nvSpPr>
        <p:spPr bwMode="auto">
          <a:xfrm>
            <a:off x="4511872" y="390371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7" name="Vrije vorm 26"/>
          <p:cNvSpPr/>
          <p:nvPr/>
        </p:nvSpPr>
        <p:spPr bwMode="auto">
          <a:xfrm>
            <a:off x="3486150" y="5340350"/>
            <a:ext cx="1606550" cy="298668"/>
          </a:xfrm>
          <a:custGeom>
            <a:avLst/>
            <a:gdLst>
              <a:gd name="connsiteX0" fmla="*/ 0 w 1606550"/>
              <a:gd name="connsiteY0" fmla="*/ 38100 h 298668"/>
              <a:gd name="connsiteX1" fmla="*/ 635000 w 1606550"/>
              <a:gd name="connsiteY1" fmla="*/ 298450 h 298668"/>
              <a:gd name="connsiteX2" fmla="*/ 1606550 w 1606550"/>
              <a:gd name="connsiteY2" fmla="*/ 0 h 298668"/>
            </a:gdLst>
            <a:ahLst/>
            <a:cxnLst>
              <a:cxn ang="0">
                <a:pos x="connsiteX0" y="connsiteY0"/>
              </a:cxn>
              <a:cxn ang="0">
                <a:pos x="connsiteX1" y="connsiteY1"/>
              </a:cxn>
              <a:cxn ang="0">
                <a:pos x="connsiteX2" y="connsiteY2"/>
              </a:cxn>
            </a:cxnLst>
            <a:rect l="l" t="t" r="r" b="b"/>
            <a:pathLst>
              <a:path w="1606550" h="298668">
                <a:moveTo>
                  <a:pt x="0" y="38100"/>
                </a:moveTo>
                <a:cubicBezTo>
                  <a:pt x="183621" y="171450"/>
                  <a:pt x="367242" y="304800"/>
                  <a:pt x="635000" y="298450"/>
                </a:cubicBezTo>
                <a:cubicBezTo>
                  <a:pt x="902758" y="292100"/>
                  <a:pt x="1254654" y="146050"/>
                  <a:pt x="160655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43" name="Rectangle 62">
            <a:extLst>
              <a:ext uri="{FF2B5EF4-FFF2-40B4-BE49-F238E27FC236}">
                <a16:creationId xmlns="" xmlns:a16="http://schemas.microsoft.com/office/drawing/2014/main" id="{473A4B75-F92F-4F9B-8827-37C0FFA1D3B8}"/>
              </a:ext>
            </a:extLst>
          </p:cNvPr>
          <p:cNvSpPr/>
          <p:nvPr/>
        </p:nvSpPr>
        <p:spPr>
          <a:xfrm>
            <a:off x="2174732" y="1343493"/>
            <a:ext cx="802977" cy="338554"/>
          </a:xfrm>
          <a:prstGeom prst="rect">
            <a:avLst/>
          </a:prstGeom>
        </p:spPr>
        <p:txBody>
          <a:bodyPr wrap="none" lIns="0" rIns="0">
            <a:spAutoFit/>
          </a:bodyPr>
          <a:lstStyle/>
          <a:p>
            <a:r>
              <a:rPr lang="nl-NL" sz="1600" dirty="0" smtClean="0">
                <a:solidFill>
                  <a:srgbClr val="CC0000"/>
                </a:solidFill>
              </a:rPr>
              <a:t>(</a:t>
            </a:r>
            <a:r>
              <a:rPr lang="nl-NL" sz="1600" dirty="0" err="1" smtClean="0">
                <a:solidFill>
                  <a:srgbClr val="CC0000"/>
                </a:solidFill>
              </a:rPr>
              <a:t>condidit</a:t>
            </a:r>
            <a:r>
              <a:rPr lang="nl-NL" sz="1600" dirty="0" smtClean="0">
                <a:solidFill>
                  <a:srgbClr val="CC0000"/>
                </a:solidFill>
              </a:rPr>
              <a:t>)</a:t>
            </a:r>
            <a:endParaRPr lang="nl-NL" sz="1600" dirty="0">
              <a:solidFill>
                <a:srgbClr val="CC0000"/>
              </a:solidFill>
            </a:endParaRPr>
          </a:p>
        </p:txBody>
      </p:sp>
      <p:cxnSp>
        <p:nvCxnSpPr>
          <p:cNvPr id="44" name="Straight Connector 10">
            <a:extLst>
              <a:ext uri="{FF2B5EF4-FFF2-40B4-BE49-F238E27FC236}">
                <a16:creationId xmlns="" xmlns:a16="http://schemas.microsoft.com/office/drawing/2014/main" id="{33663F43-8BB3-4C3F-B944-AA7B730D95CC}"/>
              </a:ext>
            </a:extLst>
          </p:cNvPr>
          <p:cNvCxnSpPr/>
          <p:nvPr/>
        </p:nvCxnSpPr>
        <p:spPr bwMode="auto">
          <a:xfrm>
            <a:off x="2986938" y="151277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Rectangle 62">
            <a:extLst>
              <a:ext uri="{FF2B5EF4-FFF2-40B4-BE49-F238E27FC236}">
                <a16:creationId xmlns="" xmlns:a16="http://schemas.microsoft.com/office/drawing/2014/main" id="{473A4B75-F92F-4F9B-8827-37C0FFA1D3B8}"/>
              </a:ext>
            </a:extLst>
          </p:cNvPr>
          <p:cNvSpPr/>
          <p:nvPr/>
        </p:nvSpPr>
        <p:spPr>
          <a:xfrm>
            <a:off x="2112872" y="2149898"/>
            <a:ext cx="630237" cy="338554"/>
          </a:xfrm>
          <a:prstGeom prst="rect">
            <a:avLst/>
          </a:prstGeom>
        </p:spPr>
        <p:txBody>
          <a:bodyPr wrap="none" lIns="0" rIns="0">
            <a:spAutoFit/>
          </a:bodyPr>
          <a:lstStyle/>
          <a:p>
            <a:r>
              <a:rPr lang="nl-NL" sz="1600" dirty="0" smtClean="0">
                <a:solidFill>
                  <a:srgbClr val="CC0000"/>
                </a:solidFill>
              </a:rPr>
              <a:t>(</a:t>
            </a:r>
            <a:r>
              <a:rPr lang="nl-NL" sz="1600" dirty="0" err="1" smtClean="0">
                <a:solidFill>
                  <a:srgbClr val="CC0000"/>
                </a:solidFill>
              </a:rPr>
              <a:t>fuerat</a:t>
            </a:r>
            <a:r>
              <a:rPr lang="nl-NL" sz="1600" dirty="0" smtClean="0">
                <a:solidFill>
                  <a:srgbClr val="CC0000"/>
                </a:solidFill>
              </a:rPr>
              <a:t>)</a:t>
            </a:r>
            <a:endParaRPr lang="nl-NL" sz="1600" dirty="0">
              <a:solidFill>
                <a:srgbClr val="CC0000"/>
              </a:solidFill>
            </a:endParaRPr>
          </a:p>
        </p:txBody>
      </p:sp>
      <p:cxnSp>
        <p:nvCxnSpPr>
          <p:cNvPr id="46" name="Straight Connector 10">
            <a:extLst>
              <a:ext uri="{FF2B5EF4-FFF2-40B4-BE49-F238E27FC236}">
                <a16:creationId xmlns="" xmlns:a16="http://schemas.microsoft.com/office/drawing/2014/main" id="{33663F43-8BB3-4C3F-B944-AA7B730D95CC}"/>
              </a:ext>
            </a:extLst>
          </p:cNvPr>
          <p:cNvCxnSpPr/>
          <p:nvPr/>
        </p:nvCxnSpPr>
        <p:spPr bwMode="auto">
          <a:xfrm>
            <a:off x="2763175" y="2340835"/>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3242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3"/>
                                        </p:tgtEl>
                                        <p:attrNameLst>
                                          <p:attrName>style.visibility</p:attrName>
                                        </p:attrNameLst>
                                      </p:cBhvr>
                                      <p:to>
                                        <p:strVal val="visible"/>
                                      </p:to>
                                    </p:set>
                                    <p:anim calcmode="lin" valueType="num">
                                      <p:cBhvr>
                                        <p:cTn id="14" dur="500" fill="hold"/>
                                        <p:tgtEl>
                                          <p:spTgt spid="43"/>
                                        </p:tgtEl>
                                        <p:attrNameLst>
                                          <p:attrName>ppt_w</p:attrName>
                                        </p:attrNameLst>
                                      </p:cBhvr>
                                      <p:tavLst>
                                        <p:tav tm="0">
                                          <p:val>
                                            <p:fltVal val="0"/>
                                          </p:val>
                                        </p:tav>
                                        <p:tav tm="100000">
                                          <p:val>
                                            <p:strVal val="#ppt_w"/>
                                          </p:val>
                                        </p:tav>
                                      </p:tavLst>
                                    </p:anim>
                                    <p:anim calcmode="lin" valueType="num">
                                      <p:cBhvr>
                                        <p:cTn id="15" dur="500" fill="hold"/>
                                        <p:tgtEl>
                                          <p:spTgt spid="43"/>
                                        </p:tgtEl>
                                        <p:attrNameLst>
                                          <p:attrName>ppt_h</p:attrName>
                                        </p:attrNameLst>
                                      </p:cBhvr>
                                      <p:tavLst>
                                        <p:tav tm="0">
                                          <p:val>
                                            <p:fltVal val="0"/>
                                          </p:val>
                                        </p:tav>
                                        <p:tav tm="100000">
                                          <p:val>
                                            <p:strVal val="#ppt_h"/>
                                          </p:val>
                                        </p:tav>
                                      </p:tavLst>
                                    </p:anim>
                                    <p:animEffect transition="in" filter="fade">
                                      <p:cBhvr>
                                        <p:cTn id="16" dur="500"/>
                                        <p:tgtEl>
                                          <p:spTgt spid="4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outVertical)">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fade">
                                      <p:cBhvr>
                                        <p:cTn id="26" dur="1000"/>
                                        <p:tgtEl>
                                          <p:spTgt spid="44"/>
                                        </p:tgtEl>
                                      </p:cBhvr>
                                    </p:animEffect>
                                    <p:anim calcmode="lin" valueType="num">
                                      <p:cBhvr>
                                        <p:cTn id="27" dur="1000" fill="hold"/>
                                        <p:tgtEl>
                                          <p:spTgt spid="44"/>
                                        </p:tgtEl>
                                        <p:attrNameLst>
                                          <p:attrName>ppt_x</p:attrName>
                                        </p:attrNameLst>
                                      </p:cBhvr>
                                      <p:tavLst>
                                        <p:tav tm="0">
                                          <p:val>
                                            <p:strVal val="#ppt_x"/>
                                          </p:val>
                                        </p:tav>
                                        <p:tav tm="100000">
                                          <p:val>
                                            <p:strVal val="#ppt_x"/>
                                          </p:val>
                                        </p:tav>
                                      </p:tavLst>
                                    </p:anim>
                                    <p:anim calcmode="lin" valueType="num">
                                      <p:cBhvr>
                                        <p:cTn id="28"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750" fill="hold"/>
                                        <p:tgtEl>
                                          <p:spTgt spid="11"/>
                                        </p:tgtEl>
                                        <p:attrNameLst>
                                          <p:attrName>ppt_w</p:attrName>
                                        </p:attrNameLst>
                                      </p:cBhvr>
                                      <p:tavLst>
                                        <p:tav tm="0">
                                          <p:val>
                                            <p:fltVal val="0"/>
                                          </p:val>
                                        </p:tav>
                                        <p:tav tm="100000">
                                          <p:val>
                                            <p:strVal val="#ppt_w"/>
                                          </p:val>
                                        </p:tav>
                                      </p:tavLst>
                                    </p:anim>
                                    <p:anim calcmode="lin" valueType="num">
                                      <p:cBhvr>
                                        <p:cTn id="34" dur="750" fill="hold"/>
                                        <p:tgtEl>
                                          <p:spTgt spid="11"/>
                                        </p:tgtEl>
                                        <p:attrNameLst>
                                          <p:attrName>ppt_h</p:attrName>
                                        </p:attrNameLst>
                                      </p:cBhvr>
                                      <p:tavLst>
                                        <p:tav tm="0">
                                          <p:val>
                                            <p:fltVal val="0"/>
                                          </p:val>
                                        </p:tav>
                                        <p:tav tm="100000">
                                          <p:val>
                                            <p:strVal val="#ppt_h"/>
                                          </p:val>
                                        </p:tav>
                                      </p:tavLst>
                                    </p:anim>
                                    <p:anim calcmode="lin" valueType="num">
                                      <p:cBhvr>
                                        <p:cTn id="35" dur="750" fill="hold"/>
                                        <p:tgtEl>
                                          <p:spTgt spid="11"/>
                                        </p:tgtEl>
                                        <p:attrNameLst>
                                          <p:attrName>style.rotation</p:attrName>
                                        </p:attrNameLst>
                                      </p:cBhvr>
                                      <p:tavLst>
                                        <p:tav tm="0">
                                          <p:val>
                                            <p:fltVal val="90"/>
                                          </p:val>
                                        </p:tav>
                                        <p:tav tm="100000">
                                          <p:val>
                                            <p:fltVal val="0"/>
                                          </p:val>
                                        </p:tav>
                                      </p:tavLst>
                                    </p:anim>
                                    <p:animEffect transition="in" filter="fade">
                                      <p:cBhvr>
                                        <p:cTn id="36" dur="75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750" fill="hold"/>
                                        <p:tgtEl>
                                          <p:spTgt spid="13"/>
                                        </p:tgtEl>
                                        <p:attrNameLst>
                                          <p:attrName>ppt_w</p:attrName>
                                        </p:attrNameLst>
                                      </p:cBhvr>
                                      <p:tavLst>
                                        <p:tav tm="0">
                                          <p:val>
                                            <p:fltVal val="0"/>
                                          </p:val>
                                        </p:tav>
                                        <p:tav tm="100000">
                                          <p:val>
                                            <p:strVal val="#ppt_w"/>
                                          </p:val>
                                        </p:tav>
                                      </p:tavLst>
                                    </p:anim>
                                    <p:anim calcmode="lin" valueType="num">
                                      <p:cBhvr>
                                        <p:cTn id="42" dur="750" fill="hold"/>
                                        <p:tgtEl>
                                          <p:spTgt spid="13"/>
                                        </p:tgtEl>
                                        <p:attrNameLst>
                                          <p:attrName>ppt_h</p:attrName>
                                        </p:attrNameLst>
                                      </p:cBhvr>
                                      <p:tavLst>
                                        <p:tav tm="0">
                                          <p:val>
                                            <p:fltVal val="0"/>
                                          </p:val>
                                        </p:tav>
                                        <p:tav tm="100000">
                                          <p:val>
                                            <p:strVal val="#ppt_h"/>
                                          </p:val>
                                        </p:tav>
                                      </p:tavLst>
                                    </p:anim>
                                    <p:anim calcmode="lin" valueType="num">
                                      <p:cBhvr>
                                        <p:cTn id="43" dur="750" fill="hold"/>
                                        <p:tgtEl>
                                          <p:spTgt spid="13"/>
                                        </p:tgtEl>
                                        <p:attrNameLst>
                                          <p:attrName>style.rotation</p:attrName>
                                        </p:attrNameLst>
                                      </p:cBhvr>
                                      <p:tavLst>
                                        <p:tav tm="0">
                                          <p:val>
                                            <p:fltVal val="90"/>
                                          </p:val>
                                        </p:tav>
                                        <p:tav tm="100000">
                                          <p:val>
                                            <p:fltVal val="0"/>
                                          </p:val>
                                        </p:tav>
                                      </p:tavLst>
                                    </p:anim>
                                    <p:animEffect transition="in" filter="fade">
                                      <p:cBhvr>
                                        <p:cTn id="44" dur="750"/>
                                        <p:tgtEl>
                                          <p:spTgt spid="13"/>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arn(inVertical)">
                                      <p:cBhvr>
                                        <p:cTn id="47" dur="500"/>
                                        <p:tgtEl>
                                          <p:spTgt spid="15"/>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barn(inVertical)">
                                      <p:cBhvr>
                                        <p:cTn id="50" dur="5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750" fill="hold"/>
                                        <p:tgtEl>
                                          <p:spTgt spid="12"/>
                                        </p:tgtEl>
                                        <p:attrNameLst>
                                          <p:attrName>ppt_w</p:attrName>
                                        </p:attrNameLst>
                                      </p:cBhvr>
                                      <p:tavLst>
                                        <p:tav tm="0">
                                          <p:val>
                                            <p:fltVal val="0"/>
                                          </p:val>
                                        </p:tav>
                                        <p:tav tm="100000">
                                          <p:val>
                                            <p:strVal val="#ppt_w"/>
                                          </p:val>
                                        </p:tav>
                                      </p:tavLst>
                                    </p:anim>
                                    <p:anim calcmode="lin" valueType="num">
                                      <p:cBhvr>
                                        <p:cTn id="56" dur="750" fill="hold"/>
                                        <p:tgtEl>
                                          <p:spTgt spid="12"/>
                                        </p:tgtEl>
                                        <p:attrNameLst>
                                          <p:attrName>ppt_h</p:attrName>
                                        </p:attrNameLst>
                                      </p:cBhvr>
                                      <p:tavLst>
                                        <p:tav tm="0">
                                          <p:val>
                                            <p:fltVal val="0"/>
                                          </p:val>
                                        </p:tav>
                                        <p:tav tm="100000">
                                          <p:val>
                                            <p:strVal val="#ppt_h"/>
                                          </p:val>
                                        </p:tav>
                                      </p:tavLst>
                                    </p:anim>
                                    <p:anim calcmode="lin" valueType="num">
                                      <p:cBhvr>
                                        <p:cTn id="57" dur="750" fill="hold"/>
                                        <p:tgtEl>
                                          <p:spTgt spid="12"/>
                                        </p:tgtEl>
                                        <p:attrNameLst>
                                          <p:attrName>style.rotation</p:attrName>
                                        </p:attrNameLst>
                                      </p:cBhvr>
                                      <p:tavLst>
                                        <p:tav tm="0">
                                          <p:val>
                                            <p:fltVal val="90"/>
                                          </p:val>
                                        </p:tav>
                                        <p:tav tm="100000">
                                          <p:val>
                                            <p:fltVal val="0"/>
                                          </p:val>
                                        </p:tav>
                                      </p:tavLst>
                                    </p:anim>
                                    <p:animEffect transition="in" filter="fade">
                                      <p:cBhvr>
                                        <p:cTn id="58" dur="750"/>
                                        <p:tgtEl>
                                          <p:spTgt spid="12"/>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p:cTn id="63" dur="750" fill="hold"/>
                                        <p:tgtEl>
                                          <p:spTgt spid="16"/>
                                        </p:tgtEl>
                                        <p:attrNameLst>
                                          <p:attrName>ppt_w</p:attrName>
                                        </p:attrNameLst>
                                      </p:cBhvr>
                                      <p:tavLst>
                                        <p:tav tm="0">
                                          <p:val>
                                            <p:fltVal val="0"/>
                                          </p:val>
                                        </p:tav>
                                        <p:tav tm="100000">
                                          <p:val>
                                            <p:strVal val="#ppt_w"/>
                                          </p:val>
                                        </p:tav>
                                      </p:tavLst>
                                    </p:anim>
                                    <p:anim calcmode="lin" valueType="num">
                                      <p:cBhvr>
                                        <p:cTn id="64" dur="750" fill="hold"/>
                                        <p:tgtEl>
                                          <p:spTgt spid="16"/>
                                        </p:tgtEl>
                                        <p:attrNameLst>
                                          <p:attrName>ppt_h</p:attrName>
                                        </p:attrNameLst>
                                      </p:cBhvr>
                                      <p:tavLst>
                                        <p:tav tm="0">
                                          <p:val>
                                            <p:fltVal val="0"/>
                                          </p:val>
                                        </p:tav>
                                        <p:tav tm="100000">
                                          <p:val>
                                            <p:strVal val="#ppt_h"/>
                                          </p:val>
                                        </p:tav>
                                      </p:tavLst>
                                    </p:anim>
                                    <p:anim calcmode="lin" valueType="num">
                                      <p:cBhvr>
                                        <p:cTn id="65" dur="750" fill="hold"/>
                                        <p:tgtEl>
                                          <p:spTgt spid="16"/>
                                        </p:tgtEl>
                                        <p:attrNameLst>
                                          <p:attrName>style.rotation</p:attrName>
                                        </p:attrNameLst>
                                      </p:cBhvr>
                                      <p:tavLst>
                                        <p:tav tm="0">
                                          <p:val>
                                            <p:fltVal val="90"/>
                                          </p:val>
                                        </p:tav>
                                        <p:tav tm="100000">
                                          <p:val>
                                            <p:fltVal val="0"/>
                                          </p:val>
                                        </p:tav>
                                      </p:tavLst>
                                    </p:anim>
                                    <p:animEffect transition="in" filter="fade">
                                      <p:cBhvr>
                                        <p:cTn id="66" dur="750"/>
                                        <p:tgtEl>
                                          <p:spTgt spid="16"/>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2"/>
                                        </p:tgtEl>
                                        <p:attrNameLst>
                                          <p:attrName>style.visibility</p:attrName>
                                        </p:attrNameLst>
                                      </p:cBhvr>
                                      <p:to>
                                        <p:strVal val="visible"/>
                                      </p:to>
                                    </p:set>
                                    <p:animEffect transition="in" filter="wipe(left)">
                                      <p:cBhvr>
                                        <p:cTn id="71" dur="500"/>
                                        <p:tgtEl>
                                          <p:spTgt spid="2"/>
                                        </p:tgtEl>
                                      </p:cBhvr>
                                    </p:animEffect>
                                  </p:childTnLst>
                                </p:cTn>
                              </p:par>
                            </p:childTnLst>
                          </p:cTn>
                        </p:par>
                      </p:childTnLst>
                    </p:cTn>
                  </p:par>
                  <p:par>
                    <p:cTn id="72" fill="hold">
                      <p:stCondLst>
                        <p:cond delay="indefinite"/>
                      </p:stCondLst>
                      <p:childTnLst>
                        <p:par>
                          <p:cTn id="73" fill="hold">
                            <p:stCondLst>
                              <p:cond delay="0"/>
                            </p:stCondLst>
                            <p:childTnLst>
                              <p:par>
                                <p:cTn id="74" presetID="47" presetClass="entr" presetSubtype="0" fill="hold" nodeType="click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fade">
                                      <p:cBhvr>
                                        <p:cTn id="76" dur="1000"/>
                                        <p:tgtEl>
                                          <p:spTgt spid="17"/>
                                        </p:tgtEl>
                                      </p:cBhvr>
                                    </p:animEffect>
                                    <p:anim calcmode="lin" valueType="num">
                                      <p:cBhvr>
                                        <p:cTn id="77" dur="1000" fill="hold"/>
                                        <p:tgtEl>
                                          <p:spTgt spid="17"/>
                                        </p:tgtEl>
                                        <p:attrNameLst>
                                          <p:attrName>ppt_x</p:attrName>
                                        </p:attrNameLst>
                                      </p:cBhvr>
                                      <p:tavLst>
                                        <p:tav tm="0">
                                          <p:val>
                                            <p:strVal val="#ppt_x"/>
                                          </p:val>
                                        </p:tav>
                                        <p:tav tm="100000">
                                          <p:val>
                                            <p:strVal val="#ppt_x"/>
                                          </p:val>
                                        </p:tav>
                                      </p:tavLst>
                                    </p:anim>
                                    <p:anim calcmode="lin" valueType="num">
                                      <p:cBhvr>
                                        <p:cTn id="7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grpId="0" nodeType="clickEffect">
                                  <p:stCondLst>
                                    <p:cond delay="0"/>
                                  </p:stCondLst>
                                  <p:childTnLst>
                                    <p:set>
                                      <p:cBhvr>
                                        <p:cTn id="82" dur="1" fill="hold">
                                          <p:stCondLst>
                                            <p:cond delay="0"/>
                                          </p:stCondLst>
                                        </p:cTn>
                                        <p:tgtEl>
                                          <p:spTgt spid="45"/>
                                        </p:tgtEl>
                                        <p:attrNameLst>
                                          <p:attrName>style.visibility</p:attrName>
                                        </p:attrNameLst>
                                      </p:cBhvr>
                                      <p:to>
                                        <p:strVal val="visible"/>
                                      </p:to>
                                    </p:set>
                                    <p:anim calcmode="lin" valueType="num">
                                      <p:cBhvr>
                                        <p:cTn id="83" dur="500" fill="hold"/>
                                        <p:tgtEl>
                                          <p:spTgt spid="45"/>
                                        </p:tgtEl>
                                        <p:attrNameLst>
                                          <p:attrName>ppt_w</p:attrName>
                                        </p:attrNameLst>
                                      </p:cBhvr>
                                      <p:tavLst>
                                        <p:tav tm="0">
                                          <p:val>
                                            <p:fltVal val="0"/>
                                          </p:val>
                                        </p:tav>
                                        <p:tav tm="100000">
                                          <p:val>
                                            <p:strVal val="#ppt_w"/>
                                          </p:val>
                                        </p:tav>
                                      </p:tavLst>
                                    </p:anim>
                                    <p:anim calcmode="lin" valueType="num">
                                      <p:cBhvr>
                                        <p:cTn id="84" dur="500" fill="hold"/>
                                        <p:tgtEl>
                                          <p:spTgt spid="45"/>
                                        </p:tgtEl>
                                        <p:attrNameLst>
                                          <p:attrName>ppt_h</p:attrName>
                                        </p:attrNameLst>
                                      </p:cBhvr>
                                      <p:tavLst>
                                        <p:tav tm="0">
                                          <p:val>
                                            <p:fltVal val="0"/>
                                          </p:val>
                                        </p:tav>
                                        <p:tav tm="100000">
                                          <p:val>
                                            <p:strVal val="#ppt_h"/>
                                          </p:val>
                                        </p:tav>
                                      </p:tavLst>
                                    </p:anim>
                                    <p:animEffect transition="in" filter="fade">
                                      <p:cBhvr>
                                        <p:cTn id="85" dur="500"/>
                                        <p:tgtEl>
                                          <p:spTgt spid="45"/>
                                        </p:tgtEl>
                                      </p:cBhvr>
                                    </p:animEffect>
                                  </p:childTnLst>
                                </p:cTn>
                              </p:par>
                            </p:childTnLst>
                          </p:cTn>
                        </p:par>
                      </p:childTnLst>
                    </p:cTn>
                  </p:par>
                  <p:par>
                    <p:cTn id="86" fill="hold">
                      <p:stCondLst>
                        <p:cond delay="indefinite"/>
                      </p:stCondLst>
                      <p:childTnLst>
                        <p:par>
                          <p:cTn id="87" fill="hold">
                            <p:stCondLst>
                              <p:cond delay="0"/>
                            </p:stCondLst>
                            <p:childTnLst>
                              <p:par>
                                <p:cTn id="88" presetID="16" presetClass="entr" presetSubtype="37" fill="hold" nodeType="clickEffect">
                                  <p:stCondLst>
                                    <p:cond delay="0"/>
                                  </p:stCondLst>
                                  <p:childTnLst>
                                    <p:set>
                                      <p:cBhvr>
                                        <p:cTn id="89" dur="1" fill="hold">
                                          <p:stCondLst>
                                            <p:cond delay="0"/>
                                          </p:stCondLst>
                                        </p:cTn>
                                        <p:tgtEl>
                                          <p:spTgt spid="22"/>
                                        </p:tgtEl>
                                        <p:attrNameLst>
                                          <p:attrName>style.visibility</p:attrName>
                                        </p:attrNameLst>
                                      </p:cBhvr>
                                      <p:to>
                                        <p:strVal val="visible"/>
                                      </p:to>
                                    </p:set>
                                    <p:animEffect transition="in" filter="barn(outVertical)">
                                      <p:cBhvr>
                                        <p:cTn id="90" dur="500"/>
                                        <p:tgtEl>
                                          <p:spTgt spid="22"/>
                                        </p:tgtEl>
                                      </p:cBhvr>
                                    </p:animEffect>
                                  </p:childTnLst>
                                </p:cTn>
                              </p:par>
                            </p:childTnLst>
                          </p:cTn>
                        </p:par>
                      </p:childTnLst>
                    </p:cTn>
                  </p:par>
                  <p:par>
                    <p:cTn id="91" fill="hold">
                      <p:stCondLst>
                        <p:cond delay="indefinite"/>
                      </p:stCondLst>
                      <p:childTnLst>
                        <p:par>
                          <p:cTn id="92" fill="hold">
                            <p:stCondLst>
                              <p:cond delay="0"/>
                            </p:stCondLst>
                            <p:childTnLst>
                              <p:par>
                                <p:cTn id="93" presetID="47" presetClass="entr" presetSubtype="0" fill="hold" nodeType="clickEffect">
                                  <p:stCondLst>
                                    <p:cond delay="0"/>
                                  </p:stCondLst>
                                  <p:childTnLst>
                                    <p:set>
                                      <p:cBhvr>
                                        <p:cTn id="94" dur="1" fill="hold">
                                          <p:stCondLst>
                                            <p:cond delay="0"/>
                                          </p:stCondLst>
                                        </p:cTn>
                                        <p:tgtEl>
                                          <p:spTgt spid="46"/>
                                        </p:tgtEl>
                                        <p:attrNameLst>
                                          <p:attrName>style.visibility</p:attrName>
                                        </p:attrNameLst>
                                      </p:cBhvr>
                                      <p:to>
                                        <p:strVal val="visible"/>
                                      </p:to>
                                    </p:set>
                                    <p:animEffect transition="in" filter="fade">
                                      <p:cBhvr>
                                        <p:cTn id="95" dur="1000"/>
                                        <p:tgtEl>
                                          <p:spTgt spid="46"/>
                                        </p:tgtEl>
                                      </p:cBhvr>
                                    </p:animEffect>
                                    <p:anim calcmode="lin" valueType="num">
                                      <p:cBhvr>
                                        <p:cTn id="96" dur="1000" fill="hold"/>
                                        <p:tgtEl>
                                          <p:spTgt spid="46"/>
                                        </p:tgtEl>
                                        <p:attrNameLst>
                                          <p:attrName>ppt_x</p:attrName>
                                        </p:attrNameLst>
                                      </p:cBhvr>
                                      <p:tavLst>
                                        <p:tav tm="0">
                                          <p:val>
                                            <p:strVal val="#ppt_x"/>
                                          </p:val>
                                        </p:tav>
                                        <p:tav tm="100000">
                                          <p:val>
                                            <p:strVal val="#ppt_x"/>
                                          </p:val>
                                        </p:tav>
                                      </p:tavLst>
                                    </p:anim>
                                    <p:anim calcmode="lin" valueType="num">
                                      <p:cBhvr>
                                        <p:cTn id="97"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31" presetClass="entr" presetSubtype="0" fill="hold" grpId="0" nodeType="clickEffect">
                                  <p:stCondLst>
                                    <p:cond delay="0"/>
                                  </p:stCondLst>
                                  <p:childTnLst>
                                    <p:set>
                                      <p:cBhvr>
                                        <p:cTn id="101" dur="1" fill="hold">
                                          <p:stCondLst>
                                            <p:cond delay="0"/>
                                          </p:stCondLst>
                                        </p:cTn>
                                        <p:tgtEl>
                                          <p:spTgt spid="18"/>
                                        </p:tgtEl>
                                        <p:attrNameLst>
                                          <p:attrName>style.visibility</p:attrName>
                                        </p:attrNameLst>
                                      </p:cBhvr>
                                      <p:to>
                                        <p:strVal val="visible"/>
                                      </p:to>
                                    </p:set>
                                    <p:anim calcmode="lin" valueType="num">
                                      <p:cBhvr>
                                        <p:cTn id="102" dur="750" fill="hold"/>
                                        <p:tgtEl>
                                          <p:spTgt spid="18"/>
                                        </p:tgtEl>
                                        <p:attrNameLst>
                                          <p:attrName>ppt_w</p:attrName>
                                        </p:attrNameLst>
                                      </p:cBhvr>
                                      <p:tavLst>
                                        <p:tav tm="0">
                                          <p:val>
                                            <p:fltVal val="0"/>
                                          </p:val>
                                        </p:tav>
                                        <p:tav tm="100000">
                                          <p:val>
                                            <p:strVal val="#ppt_w"/>
                                          </p:val>
                                        </p:tav>
                                      </p:tavLst>
                                    </p:anim>
                                    <p:anim calcmode="lin" valueType="num">
                                      <p:cBhvr>
                                        <p:cTn id="103" dur="750" fill="hold"/>
                                        <p:tgtEl>
                                          <p:spTgt spid="18"/>
                                        </p:tgtEl>
                                        <p:attrNameLst>
                                          <p:attrName>ppt_h</p:attrName>
                                        </p:attrNameLst>
                                      </p:cBhvr>
                                      <p:tavLst>
                                        <p:tav tm="0">
                                          <p:val>
                                            <p:fltVal val="0"/>
                                          </p:val>
                                        </p:tav>
                                        <p:tav tm="100000">
                                          <p:val>
                                            <p:strVal val="#ppt_h"/>
                                          </p:val>
                                        </p:tav>
                                      </p:tavLst>
                                    </p:anim>
                                    <p:anim calcmode="lin" valueType="num">
                                      <p:cBhvr>
                                        <p:cTn id="104" dur="750" fill="hold"/>
                                        <p:tgtEl>
                                          <p:spTgt spid="18"/>
                                        </p:tgtEl>
                                        <p:attrNameLst>
                                          <p:attrName>style.rotation</p:attrName>
                                        </p:attrNameLst>
                                      </p:cBhvr>
                                      <p:tavLst>
                                        <p:tav tm="0">
                                          <p:val>
                                            <p:fltVal val="90"/>
                                          </p:val>
                                        </p:tav>
                                        <p:tav tm="100000">
                                          <p:val>
                                            <p:fltVal val="0"/>
                                          </p:val>
                                        </p:tav>
                                      </p:tavLst>
                                    </p:anim>
                                    <p:animEffect transition="in" filter="fade">
                                      <p:cBhvr>
                                        <p:cTn id="105" dur="750"/>
                                        <p:tgtEl>
                                          <p:spTgt spid="18"/>
                                        </p:tgtEl>
                                      </p:cBhvr>
                                    </p:animEffect>
                                  </p:childTnLst>
                                </p:cTn>
                              </p:par>
                              <p:par>
                                <p:cTn id="106" presetID="16" presetClass="entr" presetSubtype="21" fill="hold" grpId="0" nodeType="withEffect">
                                  <p:stCondLst>
                                    <p:cond delay="0"/>
                                  </p:stCondLst>
                                  <p:childTnLst>
                                    <p:set>
                                      <p:cBhvr>
                                        <p:cTn id="107" dur="1" fill="hold">
                                          <p:stCondLst>
                                            <p:cond delay="0"/>
                                          </p:stCondLst>
                                        </p:cTn>
                                        <p:tgtEl>
                                          <p:spTgt spid="20"/>
                                        </p:tgtEl>
                                        <p:attrNameLst>
                                          <p:attrName>style.visibility</p:attrName>
                                        </p:attrNameLst>
                                      </p:cBhvr>
                                      <p:to>
                                        <p:strVal val="visible"/>
                                      </p:to>
                                    </p:set>
                                    <p:animEffect transition="in" filter="barn(inVertical)">
                                      <p:cBhvr>
                                        <p:cTn id="108" dur="500"/>
                                        <p:tgtEl>
                                          <p:spTgt spid="20"/>
                                        </p:tgtEl>
                                      </p:cBhvr>
                                    </p:animEffect>
                                  </p:childTnLst>
                                </p:cTn>
                              </p:par>
                              <p:par>
                                <p:cTn id="109" presetID="16" presetClass="entr" presetSubtype="21" fill="hold" grpId="0" nodeType="withEffect">
                                  <p:stCondLst>
                                    <p:cond delay="0"/>
                                  </p:stCondLst>
                                  <p:childTnLst>
                                    <p:set>
                                      <p:cBhvr>
                                        <p:cTn id="110" dur="1" fill="hold">
                                          <p:stCondLst>
                                            <p:cond delay="0"/>
                                          </p:stCondLst>
                                        </p:cTn>
                                        <p:tgtEl>
                                          <p:spTgt spid="19"/>
                                        </p:tgtEl>
                                        <p:attrNameLst>
                                          <p:attrName>style.visibility</p:attrName>
                                        </p:attrNameLst>
                                      </p:cBhvr>
                                      <p:to>
                                        <p:strVal val="visible"/>
                                      </p:to>
                                    </p:set>
                                    <p:animEffect transition="in" filter="barn(inVertical)">
                                      <p:cBhvr>
                                        <p:cTn id="111" dur="500"/>
                                        <p:tgtEl>
                                          <p:spTgt spid="19"/>
                                        </p:tgtEl>
                                      </p:cBhvr>
                                    </p:animEffect>
                                  </p:childTnLst>
                                </p:cTn>
                              </p:par>
                            </p:childTnLst>
                          </p:cTn>
                        </p:par>
                      </p:childTnLst>
                    </p:cTn>
                  </p:par>
                  <p:par>
                    <p:cTn id="112" fill="hold">
                      <p:stCondLst>
                        <p:cond delay="indefinite"/>
                      </p:stCondLst>
                      <p:childTnLst>
                        <p:par>
                          <p:cTn id="113" fill="hold">
                            <p:stCondLst>
                              <p:cond delay="0"/>
                            </p:stCondLst>
                            <p:childTnLst>
                              <p:par>
                                <p:cTn id="114" presetID="31" presetClass="entr" presetSubtype="0" fill="hold" grpId="0" nodeType="clickEffect">
                                  <p:stCondLst>
                                    <p:cond delay="0"/>
                                  </p:stCondLst>
                                  <p:childTnLst>
                                    <p:set>
                                      <p:cBhvr>
                                        <p:cTn id="115" dur="1" fill="hold">
                                          <p:stCondLst>
                                            <p:cond delay="0"/>
                                          </p:stCondLst>
                                        </p:cTn>
                                        <p:tgtEl>
                                          <p:spTgt spid="21"/>
                                        </p:tgtEl>
                                        <p:attrNameLst>
                                          <p:attrName>style.visibility</p:attrName>
                                        </p:attrNameLst>
                                      </p:cBhvr>
                                      <p:to>
                                        <p:strVal val="visible"/>
                                      </p:to>
                                    </p:set>
                                    <p:anim calcmode="lin" valueType="num">
                                      <p:cBhvr>
                                        <p:cTn id="116" dur="750" fill="hold"/>
                                        <p:tgtEl>
                                          <p:spTgt spid="21"/>
                                        </p:tgtEl>
                                        <p:attrNameLst>
                                          <p:attrName>ppt_w</p:attrName>
                                        </p:attrNameLst>
                                      </p:cBhvr>
                                      <p:tavLst>
                                        <p:tav tm="0">
                                          <p:val>
                                            <p:fltVal val="0"/>
                                          </p:val>
                                        </p:tav>
                                        <p:tav tm="100000">
                                          <p:val>
                                            <p:strVal val="#ppt_w"/>
                                          </p:val>
                                        </p:tav>
                                      </p:tavLst>
                                    </p:anim>
                                    <p:anim calcmode="lin" valueType="num">
                                      <p:cBhvr>
                                        <p:cTn id="117" dur="750" fill="hold"/>
                                        <p:tgtEl>
                                          <p:spTgt spid="21"/>
                                        </p:tgtEl>
                                        <p:attrNameLst>
                                          <p:attrName>ppt_h</p:attrName>
                                        </p:attrNameLst>
                                      </p:cBhvr>
                                      <p:tavLst>
                                        <p:tav tm="0">
                                          <p:val>
                                            <p:fltVal val="0"/>
                                          </p:val>
                                        </p:tav>
                                        <p:tav tm="100000">
                                          <p:val>
                                            <p:strVal val="#ppt_h"/>
                                          </p:val>
                                        </p:tav>
                                      </p:tavLst>
                                    </p:anim>
                                    <p:anim calcmode="lin" valueType="num">
                                      <p:cBhvr>
                                        <p:cTn id="118" dur="750" fill="hold"/>
                                        <p:tgtEl>
                                          <p:spTgt spid="21"/>
                                        </p:tgtEl>
                                        <p:attrNameLst>
                                          <p:attrName>style.rotation</p:attrName>
                                        </p:attrNameLst>
                                      </p:cBhvr>
                                      <p:tavLst>
                                        <p:tav tm="0">
                                          <p:val>
                                            <p:fltVal val="90"/>
                                          </p:val>
                                        </p:tav>
                                        <p:tav tm="100000">
                                          <p:val>
                                            <p:fltVal val="0"/>
                                          </p:val>
                                        </p:tav>
                                      </p:tavLst>
                                    </p:anim>
                                    <p:animEffect transition="in" filter="fade">
                                      <p:cBhvr>
                                        <p:cTn id="119" dur="750"/>
                                        <p:tgtEl>
                                          <p:spTgt spid="21"/>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4"/>
                                        </p:tgtEl>
                                        <p:attrNameLst>
                                          <p:attrName>style.visibility</p:attrName>
                                        </p:attrNameLst>
                                      </p:cBhvr>
                                      <p:to>
                                        <p:strVal val="visible"/>
                                      </p:to>
                                    </p:set>
                                    <p:animEffect transition="in" filter="wipe(left)">
                                      <p:cBhvr>
                                        <p:cTn id="124" dur="500"/>
                                        <p:tgtEl>
                                          <p:spTgt spid="4"/>
                                        </p:tgtEl>
                                      </p:cBhvr>
                                    </p:animEffect>
                                  </p:childTnLst>
                                </p:cTn>
                              </p:par>
                            </p:childTnLst>
                          </p:cTn>
                        </p:par>
                      </p:childTnLst>
                    </p:cTn>
                  </p:par>
                  <p:par>
                    <p:cTn id="125" fill="hold">
                      <p:stCondLst>
                        <p:cond delay="indefinite"/>
                      </p:stCondLst>
                      <p:childTnLst>
                        <p:par>
                          <p:cTn id="126" fill="hold">
                            <p:stCondLst>
                              <p:cond delay="0"/>
                            </p:stCondLst>
                            <p:childTnLst>
                              <p:par>
                                <p:cTn id="127" presetID="47" presetClass="entr" presetSubtype="0" fill="hold" nodeType="clickEffect">
                                  <p:stCondLst>
                                    <p:cond delay="0"/>
                                  </p:stCondLst>
                                  <p:childTnLst>
                                    <p:set>
                                      <p:cBhvr>
                                        <p:cTn id="128" dur="1" fill="hold">
                                          <p:stCondLst>
                                            <p:cond delay="0"/>
                                          </p:stCondLst>
                                        </p:cTn>
                                        <p:tgtEl>
                                          <p:spTgt spid="25"/>
                                        </p:tgtEl>
                                        <p:attrNameLst>
                                          <p:attrName>style.visibility</p:attrName>
                                        </p:attrNameLst>
                                      </p:cBhvr>
                                      <p:to>
                                        <p:strVal val="visible"/>
                                      </p:to>
                                    </p:set>
                                    <p:animEffect transition="in" filter="fade">
                                      <p:cBhvr>
                                        <p:cTn id="129" dur="1000"/>
                                        <p:tgtEl>
                                          <p:spTgt spid="25"/>
                                        </p:tgtEl>
                                      </p:cBhvr>
                                    </p:animEffect>
                                    <p:anim calcmode="lin" valueType="num">
                                      <p:cBhvr>
                                        <p:cTn id="130" dur="1000" fill="hold"/>
                                        <p:tgtEl>
                                          <p:spTgt spid="25"/>
                                        </p:tgtEl>
                                        <p:attrNameLst>
                                          <p:attrName>ppt_x</p:attrName>
                                        </p:attrNameLst>
                                      </p:cBhvr>
                                      <p:tavLst>
                                        <p:tav tm="0">
                                          <p:val>
                                            <p:strVal val="#ppt_x"/>
                                          </p:val>
                                        </p:tav>
                                        <p:tav tm="100000">
                                          <p:val>
                                            <p:strVal val="#ppt_x"/>
                                          </p:val>
                                        </p:tav>
                                      </p:tavLst>
                                    </p:anim>
                                    <p:anim calcmode="lin" valueType="num">
                                      <p:cBhvr>
                                        <p:cTn id="131"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16" presetClass="entr" presetSubtype="37" fill="hold" nodeType="clickEffect">
                                  <p:stCondLst>
                                    <p:cond delay="0"/>
                                  </p:stCondLst>
                                  <p:childTnLst>
                                    <p:set>
                                      <p:cBhvr>
                                        <p:cTn id="135" dur="1" fill="hold">
                                          <p:stCondLst>
                                            <p:cond delay="0"/>
                                          </p:stCondLst>
                                        </p:cTn>
                                        <p:tgtEl>
                                          <p:spTgt spid="26"/>
                                        </p:tgtEl>
                                        <p:attrNameLst>
                                          <p:attrName>style.visibility</p:attrName>
                                        </p:attrNameLst>
                                      </p:cBhvr>
                                      <p:to>
                                        <p:strVal val="visible"/>
                                      </p:to>
                                    </p:set>
                                    <p:animEffect transition="in" filter="barn(outVertical)">
                                      <p:cBhvr>
                                        <p:cTn id="136" dur="500"/>
                                        <p:tgtEl>
                                          <p:spTgt spid="26"/>
                                        </p:tgtEl>
                                      </p:cBhvr>
                                    </p:animEffect>
                                  </p:childTnLst>
                                </p:cTn>
                              </p:par>
                            </p:childTnLst>
                          </p:cTn>
                        </p:par>
                      </p:childTnLst>
                    </p:cTn>
                  </p:par>
                  <p:par>
                    <p:cTn id="137" fill="hold">
                      <p:stCondLst>
                        <p:cond delay="indefinite"/>
                      </p:stCondLst>
                      <p:childTnLst>
                        <p:par>
                          <p:cTn id="138" fill="hold">
                            <p:stCondLst>
                              <p:cond delay="0"/>
                            </p:stCondLst>
                            <p:childTnLst>
                              <p:par>
                                <p:cTn id="139" presetID="16" presetClass="entr" presetSubtype="37" fill="hold" nodeType="clickEffect">
                                  <p:stCondLst>
                                    <p:cond delay="0"/>
                                  </p:stCondLst>
                                  <p:childTnLst>
                                    <p:set>
                                      <p:cBhvr>
                                        <p:cTn id="140" dur="1" fill="hold">
                                          <p:stCondLst>
                                            <p:cond delay="0"/>
                                          </p:stCondLst>
                                        </p:cTn>
                                        <p:tgtEl>
                                          <p:spTgt spid="28"/>
                                        </p:tgtEl>
                                        <p:attrNameLst>
                                          <p:attrName>style.visibility</p:attrName>
                                        </p:attrNameLst>
                                      </p:cBhvr>
                                      <p:to>
                                        <p:strVal val="visible"/>
                                      </p:to>
                                    </p:set>
                                    <p:animEffect transition="in" filter="barn(outVertical)">
                                      <p:cBhvr>
                                        <p:cTn id="141" dur="500"/>
                                        <p:tgtEl>
                                          <p:spTgt spid="28"/>
                                        </p:tgtEl>
                                      </p:cBhvr>
                                    </p:animEffect>
                                  </p:childTnLst>
                                </p:cTn>
                              </p:par>
                            </p:childTnLst>
                          </p:cTn>
                        </p:par>
                      </p:childTnLst>
                    </p:cTn>
                  </p:par>
                  <p:par>
                    <p:cTn id="142" fill="hold">
                      <p:stCondLst>
                        <p:cond delay="indefinite"/>
                      </p:stCondLst>
                      <p:childTnLst>
                        <p:par>
                          <p:cTn id="143" fill="hold">
                            <p:stCondLst>
                              <p:cond delay="0"/>
                            </p:stCondLst>
                            <p:childTnLst>
                              <p:par>
                                <p:cTn id="144" presetID="16" presetClass="entr" presetSubtype="37" fill="hold" nodeType="clickEffect">
                                  <p:stCondLst>
                                    <p:cond delay="0"/>
                                  </p:stCondLst>
                                  <p:childTnLst>
                                    <p:set>
                                      <p:cBhvr>
                                        <p:cTn id="145" dur="1" fill="hold">
                                          <p:stCondLst>
                                            <p:cond delay="0"/>
                                          </p:stCondLst>
                                        </p:cTn>
                                        <p:tgtEl>
                                          <p:spTgt spid="30"/>
                                        </p:tgtEl>
                                        <p:attrNameLst>
                                          <p:attrName>style.visibility</p:attrName>
                                        </p:attrNameLst>
                                      </p:cBhvr>
                                      <p:to>
                                        <p:strVal val="visible"/>
                                      </p:to>
                                    </p:set>
                                    <p:animEffect transition="in" filter="barn(outVertical)">
                                      <p:cBhvr>
                                        <p:cTn id="146" dur="500"/>
                                        <p:tgtEl>
                                          <p:spTgt spid="30"/>
                                        </p:tgtEl>
                                      </p:cBhvr>
                                    </p:animEffect>
                                  </p:childTnLst>
                                </p:cTn>
                              </p:par>
                            </p:childTnLst>
                          </p:cTn>
                        </p:par>
                      </p:childTnLst>
                    </p:cTn>
                  </p:par>
                  <p:par>
                    <p:cTn id="147" fill="hold">
                      <p:stCondLst>
                        <p:cond delay="indefinite"/>
                      </p:stCondLst>
                      <p:childTnLst>
                        <p:par>
                          <p:cTn id="148" fill="hold">
                            <p:stCondLst>
                              <p:cond delay="0"/>
                            </p:stCondLst>
                            <p:childTnLst>
                              <p:par>
                                <p:cTn id="149" presetID="47" presetClass="entr" presetSubtype="0" fill="hold" nodeType="clickEffect">
                                  <p:stCondLst>
                                    <p:cond delay="0"/>
                                  </p:stCondLst>
                                  <p:childTnLst>
                                    <p:set>
                                      <p:cBhvr>
                                        <p:cTn id="150" dur="1" fill="hold">
                                          <p:stCondLst>
                                            <p:cond delay="0"/>
                                          </p:stCondLst>
                                        </p:cTn>
                                        <p:tgtEl>
                                          <p:spTgt spid="34"/>
                                        </p:tgtEl>
                                        <p:attrNameLst>
                                          <p:attrName>style.visibility</p:attrName>
                                        </p:attrNameLst>
                                      </p:cBhvr>
                                      <p:to>
                                        <p:strVal val="visible"/>
                                      </p:to>
                                    </p:set>
                                    <p:animEffect transition="in" filter="fade">
                                      <p:cBhvr>
                                        <p:cTn id="151" dur="1000"/>
                                        <p:tgtEl>
                                          <p:spTgt spid="34"/>
                                        </p:tgtEl>
                                      </p:cBhvr>
                                    </p:animEffect>
                                    <p:anim calcmode="lin" valueType="num">
                                      <p:cBhvr>
                                        <p:cTn id="152" dur="1000" fill="hold"/>
                                        <p:tgtEl>
                                          <p:spTgt spid="34"/>
                                        </p:tgtEl>
                                        <p:attrNameLst>
                                          <p:attrName>ppt_x</p:attrName>
                                        </p:attrNameLst>
                                      </p:cBhvr>
                                      <p:tavLst>
                                        <p:tav tm="0">
                                          <p:val>
                                            <p:strVal val="#ppt_x"/>
                                          </p:val>
                                        </p:tav>
                                        <p:tav tm="100000">
                                          <p:val>
                                            <p:strVal val="#ppt_x"/>
                                          </p:val>
                                        </p:tav>
                                      </p:tavLst>
                                    </p:anim>
                                    <p:anim calcmode="lin" valueType="num">
                                      <p:cBhvr>
                                        <p:cTn id="153" dur="1000" fill="hold"/>
                                        <p:tgtEl>
                                          <p:spTgt spid="34"/>
                                        </p:tgtEl>
                                        <p:attrNameLst>
                                          <p:attrName>ppt_y</p:attrName>
                                        </p:attrNameLst>
                                      </p:cBhvr>
                                      <p:tavLst>
                                        <p:tav tm="0">
                                          <p:val>
                                            <p:strVal val="#ppt_y-.1"/>
                                          </p:val>
                                        </p:tav>
                                        <p:tav tm="100000">
                                          <p:val>
                                            <p:strVal val="#ppt_y"/>
                                          </p:val>
                                        </p:tav>
                                      </p:tavLst>
                                    </p:anim>
                                  </p:childTnLst>
                                </p:cTn>
                              </p:par>
                              <p:par>
                                <p:cTn id="154" presetID="35" presetClass="entr" presetSubtype="0" fill="hold" grpId="0" nodeType="withEffect">
                                  <p:stCondLst>
                                    <p:cond delay="0"/>
                                  </p:stCondLst>
                                  <p:childTnLst>
                                    <p:set>
                                      <p:cBhvr>
                                        <p:cTn id="155" dur="1" fill="hold">
                                          <p:stCondLst>
                                            <p:cond delay="0"/>
                                          </p:stCondLst>
                                        </p:cTn>
                                        <p:tgtEl>
                                          <p:spTgt spid="35"/>
                                        </p:tgtEl>
                                        <p:attrNameLst>
                                          <p:attrName>style.visibility</p:attrName>
                                        </p:attrNameLst>
                                      </p:cBhvr>
                                      <p:to>
                                        <p:strVal val="visible"/>
                                      </p:to>
                                    </p:set>
                                    <p:animEffect transition="in" filter="fade">
                                      <p:cBhvr>
                                        <p:cTn id="156" dur="1000"/>
                                        <p:tgtEl>
                                          <p:spTgt spid="35"/>
                                        </p:tgtEl>
                                      </p:cBhvr>
                                    </p:animEffect>
                                    <p:anim calcmode="lin" valueType="num">
                                      <p:cBhvr>
                                        <p:cTn id="157" dur="1000" fill="hold"/>
                                        <p:tgtEl>
                                          <p:spTgt spid="35"/>
                                        </p:tgtEl>
                                        <p:attrNameLst>
                                          <p:attrName>style.rotation</p:attrName>
                                        </p:attrNameLst>
                                      </p:cBhvr>
                                      <p:tavLst>
                                        <p:tav tm="0">
                                          <p:val>
                                            <p:fltVal val="720"/>
                                          </p:val>
                                        </p:tav>
                                        <p:tav tm="100000">
                                          <p:val>
                                            <p:fltVal val="0"/>
                                          </p:val>
                                        </p:tav>
                                      </p:tavLst>
                                    </p:anim>
                                    <p:anim calcmode="lin" valueType="num">
                                      <p:cBhvr>
                                        <p:cTn id="158" dur="1000" fill="hold"/>
                                        <p:tgtEl>
                                          <p:spTgt spid="35"/>
                                        </p:tgtEl>
                                        <p:attrNameLst>
                                          <p:attrName>ppt_h</p:attrName>
                                        </p:attrNameLst>
                                      </p:cBhvr>
                                      <p:tavLst>
                                        <p:tav tm="0">
                                          <p:val>
                                            <p:fltVal val="0"/>
                                          </p:val>
                                        </p:tav>
                                        <p:tav tm="100000">
                                          <p:val>
                                            <p:strVal val="#ppt_h"/>
                                          </p:val>
                                        </p:tav>
                                      </p:tavLst>
                                    </p:anim>
                                    <p:anim calcmode="lin" valueType="num">
                                      <p:cBhvr>
                                        <p:cTn id="159" dur="1000" fill="hold"/>
                                        <p:tgtEl>
                                          <p:spTgt spid="35"/>
                                        </p:tgtEl>
                                        <p:attrNameLst>
                                          <p:attrName>ppt_w</p:attrName>
                                        </p:attrNameLst>
                                      </p:cBhvr>
                                      <p:tavLst>
                                        <p:tav tm="0">
                                          <p:val>
                                            <p:fltVal val="0"/>
                                          </p:val>
                                        </p:tav>
                                        <p:tav tm="100000">
                                          <p:val>
                                            <p:strVal val="#ppt_w"/>
                                          </p:val>
                                        </p:tav>
                                      </p:tavLst>
                                    </p:anim>
                                  </p:childTnLst>
                                </p:cTn>
                              </p:par>
                            </p:childTnLst>
                          </p:cTn>
                        </p:par>
                      </p:childTnLst>
                    </p:cTn>
                  </p:par>
                  <p:par>
                    <p:cTn id="160" fill="hold">
                      <p:stCondLst>
                        <p:cond delay="indefinite"/>
                      </p:stCondLst>
                      <p:childTnLst>
                        <p:par>
                          <p:cTn id="161" fill="hold">
                            <p:stCondLst>
                              <p:cond delay="0"/>
                            </p:stCondLst>
                            <p:childTnLst>
                              <p:par>
                                <p:cTn id="162" presetID="22" presetClass="entr" presetSubtype="8" fill="hold" grpId="0" nodeType="clickEffect">
                                  <p:stCondLst>
                                    <p:cond delay="0"/>
                                  </p:stCondLst>
                                  <p:childTnLst>
                                    <p:set>
                                      <p:cBhvr>
                                        <p:cTn id="163" dur="1" fill="hold">
                                          <p:stCondLst>
                                            <p:cond delay="0"/>
                                          </p:stCondLst>
                                        </p:cTn>
                                        <p:tgtEl>
                                          <p:spTgt spid="23"/>
                                        </p:tgtEl>
                                        <p:attrNameLst>
                                          <p:attrName>style.visibility</p:attrName>
                                        </p:attrNameLst>
                                      </p:cBhvr>
                                      <p:to>
                                        <p:strVal val="visible"/>
                                      </p:to>
                                    </p:set>
                                    <p:animEffect transition="in" filter="wipe(left)">
                                      <p:cBhvr>
                                        <p:cTn id="164" dur="500"/>
                                        <p:tgtEl>
                                          <p:spTgt spid="23"/>
                                        </p:tgtEl>
                                      </p:cBhvr>
                                    </p:animEffect>
                                  </p:childTnLst>
                                </p:cTn>
                              </p:par>
                            </p:childTnLst>
                          </p:cTn>
                        </p:par>
                      </p:childTnLst>
                    </p:cTn>
                  </p:par>
                  <p:par>
                    <p:cTn id="165" fill="hold">
                      <p:stCondLst>
                        <p:cond delay="indefinite"/>
                      </p:stCondLst>
                      <p:childTnLst>
                        <p:par>
                          <p:cTn id="166" fill="hold">
                            <p:stCondLst>
                              <p:cond delay="0"/>
                            </p:stCondLst>
                            <p:childTnLst>
                              <p:par>
                                <p:cTn id="167" presetID="22" presetClass="entr" presetSubtype="8" fill="hold" grpId="0" nodeType="clickEffect">
                                  <p:stCondLst>
                                    <p:cond delay="0"/>
                                  </p:stCondLst>
                                  <p:childTnLst>
                                    <p:set>
                                      <p:cBhvr>
                                        <p:cTn id="168" dur="1" fill="hold">
                                          <p:stCondLst>
                                            <p:cond delay="0"/>
                                          </p:stCondLst>
                                        </p:cTn>
                                        <p:tgtEl>
                                          <p:spTgt spid="24"/>
                                        </p:tgtEl>
                                        <p:attrNameLst>
                                          <p:attrName>style.visibility</p:attrName>
                                        </p:attrNameLst>
                                      </p:cBhvr>
                                      <p:to>
                                        <p:strVal val="visible"/>
                                      </p:to>
                                    </p:set>
                                    <p:animEffect transition="in" filter="wipe(left)">
                                      <p:cBhvr>
                                        <p:cTn id="169" dur="500"/>
                                        <p:tgtEl>
                                          <p:spTgt spid="24"/>
                                        </p:tgtEl>
                                      </p:cBhvr>
                                    </p:animEffect>
                                  </p:childTnLst>
                                </p:cTn>
                              </p:par>
                            </p:childTnLst>
                          </p:cTn>
                        </p:par>
                      </p:childTnLst>
                    </p:cTn>
                  </p:par>
                  <p:par>
                    <p:cTn id="170" fill="hold">
                      <p:stCondLst>
                        <p:cond delay="indefinite"/>
                      </p:stCondLst>
                      <p:childTnLst>
                        <p:par>
                          <p:cTn id="171" fill="hold">
                            <p:stCondLst>
                              <p:cond delay="0"/>
                            </p:stCondLst>
                            <p:childTnLst>
                              <p:par>
                                <p:cTn id="172" presetID="22" presetClass="entr" presetSubtype="8" fill="hold" grpId="0" nodeType="clickEffect">
                                  <p:stCondLst>
                                    <p:cond delay="0"/>
                                  </p:stCondLst>
                                  <p:childTnLst>
                                    <p:set>
                                      <p:cBhvr>
                                        <p:cTn id="173" dur="1" fill="hold">
                                          <p:stCondLst>
                                            <p:cond delay="0"/>
                                          </p:stCondLst>
                                        </p:cTn>
                                        <p:tgtEl>
                                          <p:spTgt spid="37"/>
                                        </p:tgtEl>
                                        <p:attrNameLst>
                                          <p:attrName>style.visibility</p:attrName>
                                        </p:attrNameLst>
                                      </p:cBhvr>
                                      <p:to>
                                        <p:strVal val="visible"/>
                                      </p:to>
                                    </p:set>
                                    <p:animEffect transition="in" filter="wipe(left)">
                                      <p:cBhvr>
                                        <p:cTn id="174" dur="500"/>
                                        <p:tgtEl>
                                          <p:spTgt spid="37"/>
                                        </p:tgtEl>
                                      </p:cBhvr>
                                    </p:animEffect>
                                  </p:childTnLst>
                                </p:cTn>
                              </p:par>
                              <p:par>
                                <p:cTn id="175" presetID="22" presetClass="entr" presetSubtype="2" fill="hold" grpId="0" nodeType="withEffect">
                                  <p:stCondLst>
                                    <p:cond delay="0"/>
                                  </p:stCondLst>
                                  <p:childTnLst>
                                    <p:set>
                                      <p:cBhvr>
                                        <p:cTn id="176" dur="1" fill="hold">
                                          <p:stCondLst>
                                            <p:cond delay="0"/>
                                          </p:stCondLst>
                                        </p:cTn>
                                        <p:tgtEl>
                                          <p:spTgt spid="38"/>
                                        </p:tgtEl>
                                        <p:attrNameLst>
                                          <p:attrName>style.visibility</p:attrName>
                                        </p:attrNameLst>
                                      </p:cBhvr>
                                      <p:to>
                                        <p:strVal val="visible"/>
                                      </p:to>
                                    </p:set>
                                    <p:animEffect transition="in" filter="wipe(right)">
                                      <p:cBhvr>
                                        <p:cTn id="177" dur="500"/>
                                        <p:tgtEl>
                                          <p:spTgt spid="38"/>
                                        </p:tgtEl>
                                      </p:cBhvr>
                                    </p:animEffect>
                                  </p:childTnLst>
                                </p:cTn>
                              </p:par>
                              <p:par>
                                <p:cTn id="178" presetID="22" presetClass="entr" presetSubtype="8" fill="hold" grpId="0" nodeType="withEffect">
                                  <p:stCondLst>
                                    <p:cond delay="0"/>
                                  </p:stCondLst>
                                  <p:childTnLst>
                                    <p:set>
                                      <p:cBhvr>
                                        <p:cTn id="179" dur="1" fill="hold">
                                          <p:stCondLst>
                                            <p:cond delay="0"/>
                                          </p:stCondLst>
                                        </p:cTn>
                                        <p:tgtEl>
                                          <p:spTgt spid="40"/>
                                        </p:tgtEl>
                                        <p:attrNameLst>
                                          <p:attrName>style.visibility</p:attrName>
                                        </p:attrNameLst>
                                      </p:cBhvr>
                                      <p:to>
                                        <p:strVal val="visible"/>
                                      </p:to>
                                    </p:set>
                                    <p:animEffect transition="in" filter="wipe(left)">
                                      <p:cBhvr>
                                        <p:cTn id="180" dur="500"/>
                                        <p:tgtEl>
                                          <p:spTgt spid="40"/>
                                        </p:tgtEl>
                                      </p:cBhvr>
                                    </p:animEffect>
                                  </p:childTnLst>
                                </p:cTn>
                              </p:par>
                              <p:par>
                                <p:cTn id="181" presetID="22" presetClass="entr" presetSubtype="2" fill="hold" grpId="0" nodeType="withEffect">
                                  <p:stCondLst>
                                    <p:cond delay="0"/>
                                  </p:stCondLst>
                                  <p:childTnLst>
                                    <p:set>
                                      <p:cBhvr>
                                        <p:cTn id="182" dur="1" fill="hold">
                                          <p:stCondLst>
                                            <p:cond delay="0"/>
                                          </p:stCondLst>
                                        </p:cTn>
                                        <p:tgtEl>
                                          <p:spTgt spid="41"/>
                                        </p:tgtEl>
                                        <p:attrNameLst>
                                          <p:attrName>style.visibility</p:attrName>
                                        </p:attrNameLst>
                                      </p:cBhvr>
                                      <p:to>
                                        <p:strVal val="visible"/>
                                      </p:to>
                                    </p:set>
                                    <p:animEffect transition="in" filter="wipe(right)">
                                      <p:cBhvr>
                                        <p:cTn id="183" dur="500"/>
                                        <p:tgtEl>
                                          <p:spTgt spid="41"/>
                                        </p:tgtEl>
                                      </p:cBhvr>
                                    </p:animEffect>
                                  </p:childTnLst>
                                </p:cTn>
                              </p:par>
                            </p:childTnLst>
                          </p:cTn>
                        </p:par>
                        <p:par>
                          <p:cTn id="184" fill="hold">
                            <p:stCondLst>
                              <p:cond delay="500"/>
                            </p:stCondLst>
                            <p:childTnLst>
                              <p:par>
                                <p:cTn id="185" presetID="31" presetClass="entr" presetSubtype="0" fill="hold" grpId="0" nodeType="afterEffect">
                                  <p:stCondLst>
                                    <p:cond delay="0"/>
                                  </p:stCondLst>
                                  <p:childTnLst>
                                    <p:set>
                                      <p:cBhvr>
                                        <p:cTn id="186" dur="1" fill="hold">
                                          <p:stCondLst>
                                            <p:cond delay="0"/>
                                          </p:stCondLst>
                                        </p:cTn>
                                        <p:tgtEl>
                                          <p:spTgt spid="39"/>
                                        </p:tgtEl>
                                        <p:attrNameLst>
                                          <p:attrName>style.visibility</p:attrName>
                                        </p:attrNameLst>
                                      </p:cBhvr>
                                      <p:to>
                                        <p:strVal val="visible"/>
                                      </p:to>
                                    </p:set>
                                    <p:anim calcmode="lin" valueType="num">
                                      <p:cBhvr>
                                        <p:cTn id="187" dur="750" fill="hold"/>
                                        <p:tgtEl>
                                          <p:spTgt spid="39"/>
                                        </p:tgtEl>
                                        <p:attrNameLst>
                                          <p:attrName>ppt_w</p:attrName>
                                        </p:attrNameLst>
                                      </p:cBhvr>
                                      <p:tavLst>
                                        <p:tav tm="0">
                                          <p:val>
                                            <p:fltVal val="0"/>
                                          </p:val>
                                        </p:tav>
                                        <p:tav tm="100000">
                                          <p:val>
                                            <p:strVal val="#ppt_w"/>
                                          </p:val>
                                        </p:tav>
                                      </p:tavLst>
                                    </p:anim>
                                    <p:anim calcmode="lin" valueType="num">
                                      <p:cBhvr>
                                        <p:cTn id="188" dur="750" fill="hold"/>
                                        <p:tgtEl>
                                          <p:spTgt spid="39"/>
                                        </p:tgtEl>
                                        <p:attrNameLst>
                                          <p:attrName>ppt_h</p:attrName>
                                        </p:attrNameLst>
                                      </p:cBhvr>
                                      <p:tavLst>
                                        <p:tav tm="0">
                                          <p:val>
                                            <p:fltVal val="0"/>
                                          </p:val>
                                        </p:tav>
                                        <p:tav tm="100000">
                                          <p:val>
                                            <p:strVal val="#ppt_h"/>
                                          </p:val>
                                        </p:tav>
                                      </p:tavLst>
                                    </p:anim>
                                    <p:anim calcmode="lin" valueType="num">
                                      <p:cBhvr>
                                        <p:cTn id="189" dur="750" fill="hold"/>
                                        <p:tgtEl>
                                          <p:spTgt spid="39"/>
                                        </p:tgtEl>
                                        <p:attrNameLst>
                                          <p:attrName>style.rotation</p:attrName>
                                        </p:attrNameLst>
                                      </p:cBhvr>
                                      <p:tavLst>
                                        <p:tav tm="0">
                                          <p:val>
                                            <p:fltVal val="90"/>
                                          </p:val>
                                        </p:tav>
                                        <p:tav tm="100000">
                                          <p:val>
                                            <p:fltVal val="0"/>
                                          </p:val>
                                        </p:tav>
                                      </p:tavLst>
                                    </p:anim>
                                    <p:animEffect transition="in" filter="fade">
                                      <p:cBhvr>
                                        <p:cTn id="190" dur="750"/>
                                        <p:tgtEl>
                                          <p:spTgt spid="39"/>
                                        </p:tgtEl>
                                      </p:cBhvr>
                                    </p:animEffect>
                                  </p:childTnLst>
                                </p:cTn>
                              </p:par>
                            </p:childTnLst>
                          </p:cTn>
                        </p:par>
                      </p:childTnLst>
                    </p:cTn>
                  </p:par>
                  <p:par>
                    <p:cTn id="191" fill="hold">
                      <p:stCondLst>
                        <p:cond delay="indefinite"/>
                      </p:stCondLst>
                      <p:childTnLst>
                        <p:par>
                          <p:cTn id="192" fill="hold">
                            <p:stCondLst>
                              <p:cond delay="0"/>
                            </p:stCondLst>
                            <p:childTnLst>
                              <p:par>
                                <p:cTn id="193" presetID="31" presetClass="entr" presetSubtype="0" fill="hold" grpId="0" nodeType="clickEffect">
                                  <p:stCondLst>
                                    <p:cond delay="0"/>
                                  </p:stCondLst>
                                  <p:childTnLst>
                                    <p:set>
                                      <p:cBhvr>
                                        <p:cTn id="194" dur="1" fill="hold">
                                          <p:stCondLst>
                                            <p:cond delay="0"/>
                                          </p:stCondLst>
                                        </p:cTn>
                                        <p:tgtEl>
                                          <p:spTgt spid="42"/>
                                        </p:tgtEl>
                                        <p:attrNameLst>
                                          <p:attrName>style.visibility</p:attrName>
                                        </p:attrNameLst>
                                      </p:cBhvr>
                                      <p:to>
                                        <p:strVal val="visible"/>
                                      </p:to>
                                    </p:set>
                                    <p:anim calcmode="lin" valueType="num">
                                      <p:cBhvr>
                                        <p:cTn id="195" dur="750" fill="hold"/>
                                        <p:tgtEl>
                                          <p:spTgt spid="42"/>
                                        </p:tgtEl>
                                        <p:attrNameLst>
                                          <p:attrName>ppt_w</p:attrName>
                                        </p:attrNameLst>
                                      </p:cBhvr>
                                      <p:tavLst>
                                        <p:tav tm="0">
                                          <p:val>
                                            <p:fltVal val="0"/>
                                          </p:val>
                                        </p:tav>
                                        <p:tav tm="100000">
                                          <p:val>
                                            <p:strVal val="#ppt_w"/>
                                          </p:val>
                                        </p:tav>
                                      </p:tavLst>
                                    </p:anim>
                                    <p:anim calcmode="lin" valueType="num">
                                      <p:cBhvr>
                                        <p:cTn id="196" dur="750" fill="hold"/>
                                        <p:tgtEl>
                                          <p:spTgt spid="42"/>
                                        </p:tgtEl>
                                        <p:attrNameLst>
                                          <p:attrName>ppt_h</p:attrName>
                                        </p:attrNameLst>
                                      </p:cBhvr>
                                      <p:tavLst>
                                        <p:tav tm="0">
                                          <p:val>
                                            <p:fltVal val="0"/>
                                          </p:val>
                                        </p:tav>
                                        <p:tav tm="100000">
                                          <p:val>
                                            <p:strVal val="#ppt_h"/>
                                          </p:val>
                                        </p:tav>
                                      </p:tavLst>
                                    </p:anim>
                                    <p:anim calcmode="lin" valueType="num">
                                      <p:cBhvr>
                                        <p:cTn id="197" dur="750" fill="hold"/>
                                        <p:tgtEl>
                                          <p:spTgt spid="42"/>
                                        </p:tgtEl>
                                        <p:attrNameLst>
                                          <p:attrName>style.rotation</p:attrName>
                                        </p:attrNameLst>
                                      </p:cBhvr>
                                      <p:tavLst>
                                        <p:tav tm="0">
                                          <p:val>
                                            <p:fltVal val="90"/>
                                          </p:val>
                                        </p:tav>
                                        <p:tav tm="100000">
                                          <p:val>
                                            <p:fltVal val="0"/>
                                          </p:val>
                                        </p:tav>
                                      </p:tavLst>
                                    </p:anim>
                                    <p:animEffect transition="in" filter="fade">
                                      <p:cBhvr>
                                        <p:cTn id="198" dur="750"/>
                                        <p:tgtEl>
                                          <p:spTgt spid="42"/>
                                        </p:tgtEl>
                                      </p:cBhvr>
                                    </p:animEffect>
                                  </p:childTnLst>
                                </p:cTn>
                              </p:par>
                            </p:childTnLst>
                          </p:cTn>
                        </p:par>
                      </p:childTnLst>
                    </p:cTn>
                  </p:par>
                  <p:par>
                    <p:cTn id="199" fill="hold">
                      <p:stCondLst>
                        <p:cond delay="indefinite"/>
                      </p:stCondLst>
                      <p:childTnLst>
                        <p:par>
                          <p:cTn id="200" fill="hold">
                            <p:stCondLst>
                              <p:cond delay="0"/>
                            </p:stCondLst>
                            <p:childTnLst>
                              <p:par>
                                <p:cTn id="201" presetID="22" presetClass="entr" presetSubtype="8" fill="hold" grpId="0" nodeType="clickEffect">
                                  <p:stCondLst>
                                    <p:cond delay="0"/>
                                  </p:stCondLst>
                                  <p:childTnLst>
                                    <p:set>
                                      <p:cBhvr>
                                        <p:cTn id="202" dur="1" fill="hold">
                                          <p:stCondLst>
                                            <p:cond delay="0"/>
                                          </p:stCondLst>
                                        </p:cTn>
                                        <p:tgtEl>
                                          <p:spTgt spid="27"/>
                                        </p:tgtEl>
                                        <p:attrNameLst>
                                          <p:attrName>style.visibility</p:attrName>
                                        </p:attrNameLst>
                                      </p:cBhvr>
                                      <p:to>
                                        <p:strVal val="visible"/>
                                      </p:to>
                                    </p:set>
                                    <p:animEffect transition="in" filter="wipe(left)">
                                      <p:cBhvr>
                                        <p:cTn id="20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1" grpId="0" animBg="1"/>
      <p:bldP spid="16" grpId="0" animBg="1"/>
      <p:bldP spid="2" grpId="0" animBg="1"/>
      <p:bldP spid="12" grpId="0" animBg="1"/>
      <p:bldP spid="18" grpId="0" animBg="1"/>
      <p:bldP spid="19" grpId="0" animBg="1"/>
      <p:bldP spid="20" grpId="0" animBg="1"/>
      <p:bldP spid="21" grpId="0" animBg="1"/>
      <p:bldP spid="4" grpId="0" animBg="1"/>
      <p:bldP spid="35" grpId="0" animBg="1"/>
      <p:bldP spid="23" grpId="0" animBg="1"/>
      <p:bldP spid="24" grpId="0" animBg="1"/>
      <p:bldP spid="37" grpId="0" animBg="1"/>
      <p:bldP spid="38" grpId="0" animBg="1"/>
      <p:bldP spid="39" grpId="0" animBg="1"/>
      <p:bldP spid="40" grpId="0" animBg="1"/>
      <p:bldP spid="41" grpId="0" animBg="1"/>
      <p:bldP spid="42" grpId="0" animBg="1"/>
      <p:bldP spid="27" grpId="0" animBg="1"/>
      <p:bldP spid="43" grpId="0"/>
      <p:bldP spid="4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Op de plaats van het latere Rome</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362	Ut </a:t>
            </a:r>
            <a:r>
              <a:rPr lang="nl-NL" sz="2000" dirty="0" err="1">
                <a:latin typeface="Calibri" panose="020F0502020204030204" pitchFamily="34" charset="0"/>
              </a:rPr>
              <a:t>ventum</a:t>
            </a:r>
            <a:r>
              <a:rPr lang="nl-NL" sz="2000" dirty="0">
                <a:latin typeface="Calibri" panose="020F0502020204030204" pitchFamily="34" charset="0"/>
              </a:rPr>
              <a:t> ad sedes, ‘</a:t>
            </a:r>
            <a:r>
              <a:rPr lang="nl-NL" sz="2000" dirty="0" err="1">
                <a:latin typeface="Calibri" panose="020F0502020204030204" pitchFamily="34" charset="0"/>
              </a:rPr>
              <a:t>haec</a:t>
            </a:r>
            <a:r>
              <a:rPr lang="nl-NL" sz="2000" dirty="0">
                <a:latin typeface="Calibri" panose="020F0502020204030204" pitchFamily="34" charset="0"/>
              </a:rPr>
              <a:t>’ </a:t>
            </a:r>
            <a:r>
              <a:rPr lang="nl-NL" sz="2000" dirty="0" err="1">
                <a:latin typeface="Calibri" panose="020F0502020204030204" pitchFamily="34" charset="0"/>
              </a:rPr>
              <a:t>inquit</a:t>
            </a:r>
            <a:r>
              <a:rPr lang="nl-NL" sz="2000" dirty="0">
                <a:latin typeface="Calibri" panose="020F0502020204030204" pitchFamily="34" charset="0"/>
              </a:rPr>
              <a:t> ‘</a:t>
            </a:r>
            <a:r>
              <a:rPr lang="nl-NL" sz="2000" dirty="0" err="1">
                <a:latin typeface="Calibri" panose="020F0502020204030204" pitchFamily="34" charset="0"/>
              </a:rPr>
              <a:t>limina</a:t>
            </a:r>
            <a:r>
              <a:rPr lang="nl-NL" sz="2000" dirty="0">
                <a:latin typeface="Calibri" panose="020F0502020204030204" pitchFamily="34" charset="0"/>
              </a:rPr>
              <a:t> </a:t>
            </a:r>
            <a:r>
              <a:rPr lang="nl-NL" sz="2000" dirty="0" err="1">
                <a:latin typeface="Calibri" panose="020F0502020204030204" pitchFamily="34" charset="0"/>
              </a:rPr>
              <a:t>victor</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363	</a:t>
            </a:r>
            <a:r>
              <a:rPr lang="nl-NL" sz="2000" dirty="0" err="1">
                <a:latin typeface="Calibri" panose="020F0502020204030204" pitchFamily="34" charset="0"/>
              </a:rPr>
              <a:t>Alcides</a:t>
            </a:r>
            <a:r>
              <a:rPr lang="nl-NL" sz="2000" dirty="0">
                <a:latin typeface="Calibri" panose="020F0502020204030204" pitchFamily="34" charset="0"/>
              </a:rPr>
              <a:t> </a:t>
            </a:r>
            <a:r>
              <a:rPr lang="nl-NL" sz="2000" dirty="0" err="1">
                <a:latin typeface="Calibri" panose="020F0502020204030204" pitchFamily="34" charset="0"/>
              </a:rPr>
              <a:t>subiit</a:t>
            </a:r>
            <a:r>
              <a:rPr lang="nl-NL" sz="2000" dirty="0">
                <a:latin typeface="Calibri" panose="020F0502020204030204" pitchFamily="34" charset="0"/>
              </a:rPr>
              <a:t>, </a:t>
            </a:r>
            <a:r>
              <a:rPr lang="nl-NL" sz="2000" dirty="0" err="1">
                <a:latin typeface="Calibri" panose="020F0502020204030204" pitchFamily="34" charset="0"/>
              </a:rPr>
              <a:t>haec</a:t>
            </a:r>
            <a:r>
              <a:rPr lang="nl-NL" sz="2000" dirty="0">
                <a:latin typeface="Calibri" panose="020F0502020204030204" pitchFamily="34" charset="0"/>
              </a:rPr>
              <a:t> </a:t>
            </a:r>
            <a:r>
              <a:rPr lang="nl-NL" sz="2000" dirty="0" err="1">
                <a:latin typeface="Calibri" panose="020F0502020204030204" pitchFamily="34" charset="0"/>
              </a:rPr>
              <a:t>illum</a:t>
            </a:r>
            <a:r>
              <a:rPr lang="nl-NL" sz="2000" dirty="0">
                <a:latin typeface="Calibri" panose="020F0502020204030204" pitchFamily="34" charset="0"/>
              </a:rPr>
              <a:t> </a:t>
            </a:r>
            <a:r>
              <a:rPr lang="nl-NL" sz="2000" dirty="0" err="1">
                <a:latin typeface="Calibri" panose="020F0502020204030204" pitchFamily="34" charset="0"/>
              </a:rPr>
              <a:t>regia</a:t>
            </a:r>
            <a:r>
              <a:rPr lang="nl-NL" sz="2000" dirty="0">
                <a:latin typeface="Calibri" panose="020F0502020204030204" pitchFamily="34" charset="0"/>
              </a:rPr>
              <a:t> </a:t>
            </a:r>
            <a:r>
              <a:rPr lang="nl-NL" sz="2000" dirty="0" err="1">
                <a:latin typeface="Calibri" panose="020F0502020204030204" pitchFamily="34" charset="0"/>
              </a:rPr>
              <a:t>cepit</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364	</a:t>
            </a:r>
            <a:r>
              <a:rPr lang="nl-NL" sz="2000" dirty="0" err="1">
                <a:latin typeface="Calibri" panose="020F0502020204030204" pitchFamily="34" charset="0"/>
              </a:rPr>
              <a:t>Aude</a:t>
            </a:r>
            <a:r>
              <a:rPr lang="nl-NL" sz="2000" dirty="0">
                <a:latin typeface="Calibri" panose="020F0502020204030204" pitchFamily="34" charset="0"/>
              </a:rPr>
              <a:t>, hospes, </a:t>
            </a:r>
            <a:r>
              <a:rPr lang="nl-NL" sz="2000" dirty="0" err="1">
                <a:latin typeface="Calibri" panose="020F0502020204030204" pitchFamily="34" charset="0"/>
              </a:rPr>
              <a:t>contemnere</a:t>
            </a:r>
            <a:r>
              <a:rPr lang="nl-NL" sz="2000" dirty="0">
                <a:latin typeface="Calibri" panose="020F0502020204030204" pitchFamily="34" charset="0"/>
              </a:rPr>
              <a:t> </a:t>
            </a:r>
            <a:r>
              <a:rPr lang="nl-NL" sz="2000" dirty="0" err="1">
                <a:latin typeface="Calibri" panose="020F0502020204030204" pitchFamily="34" charset="0"/>
              </a:rPr>
              <a:t>opes</a:t>
            </a:r>
            <a:r>
              <a:rPr lang="nl-NL" sz="2000" dirty="0">
                <a:latin typeface="Calibri" panose="020F0502020204030204" pitchFamily="34" charset="0"/>
              </a:rPr>
              <a:t> et te </a:t>
            </a:r>
            <a:r>
              <a:rPr lang="nl-NL" sz="2000" dirty="0" err="1">
                <a:latin typeface="Calibri" panose="020F0502020204030204" pitchFamily="34" charset="0"/>
              </a:rPr>
              <a:t>quoque</a:t>
            </a:r>
            <a:r>
              <a:rPr lang="nl-NL" sz="2000" dirty="0">
                <a:latin typeface="Calibri" panose="020F0502020204030204" pitchFamily="34" charset="0"/>
              </a:rPr>
              <a:t> </a:t>
            </a:r>
            <a:r>
              <a:rPr lang="nl-NL" sz="2000" dirty="0" err="1">
                <a:latin typeface="Calibri" panose="020F0502020204030204" pitchFamily="34" charset="0"/>
              </a:rPr>
              <a:t>dignum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365	</a:t>
            </a:r>
            <a:r>
              <a:rPr lang="nl-NL" sz="2000" dirty="0" err="1">
                <a:latin typeface="Calibri" panose="020F0502020204030204" pitchFamily="34" charset="0"/>
              </a:rPr>
              <a:t>finge</a:t>
            </a:r>
            <a:r>
              <a:rPr lang="nl-NL" sz="2000" dirty="0">
                <a:latin typeface="Calibri" panose="020F0502020204030204" pitchFamily="34" charset="0"/>
              </a:rPr>
              <a:t> deo, </a:t>
            </a:r>
            <a:r>
              <a:rPr lang="nl-NL" sz="2000" dirty="0" err="1">
                <a:latin typeface="Calibri" panose="020F0502020204030204" pitchFamily="34" charset="0"/>
              </a:rPr>
              <a:t>rebusque</a:t>
            </a:r>
            <a:r>
              <a:rPr lang="nl-NL" sz="2000" dirty="0">
                <a:latin typeface="Calibri" panose="020F0502020204030204" pitchFamily="34" charset="0"/>
              </a:rPr>
              <a:t> </a:t>
            </a:r>
            <a:r>
              <a:rPr lang="nl-NL" sz="2000" dirty="0" err="1">
                <a:latin typeface="Calibri" panose="020F0502020204030204" pitchFamily="34" charset="0"/>
              </a:rPr>
              <a:t>veni</a:t>
            </a:r>
            <a:r>
              <a:rPr lang="nl-NL" sz="2000" dirty="0">
                <a:latin typeface="Calibri" panose="020F0502020204030204" pitchFamily="34" charset="0"/>
              </a:rPr>
              <a:t> non </a:t>
            </a:r>
            <a:r>
              <a:rPr lang="nl-NL" sz="2000" dirty="0" err="1">
                <a:latin typeface="Calibri" panose="020F0502020204030204" pitchFamily="34" charset="0"/>
              </a:rPr>
              <a:t>asper</a:t>
            </a:r>
            <a:r>
              <a:rPr lang="nl-NL" sz="2000" dirty="0">
                <a:latin typeface="Calibri" panose="020F0502020204030204" pitchFamily="34" charset="0"/>
              </a:rPr>
              <a:t> </a:t>
            </a:r>
            <a:r>
              <a:rPr lang="nl-NL" sz="2000" dirty="0" err="1">
                <a:latin typeface="Calibri" panose="020F0502020204030204" pitchFamily="34" charset="0"/>
              </a:rPr>
              <a:t>egenis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33663F43-8BB3-4C3F-B944-AA7B730D95CC}"/>
              </a:ext>
            </a:extLst>
          </p:cNvPr>
          <p:cNvCxnSpPr/>
          <p:nvPr/>
        </p:nvCxnSpPr>
        <p:spPr bwMode="auto">
          <a:xfrm>
            <a:off x="4932000" y="2376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 xmlns:a16="http://schemas.microsoft.com/office/drawing/2014/main" id="{5A693B6C-AD54-431A-8A04-C0C2B416145B}"/>
              </a:ext>
            </a:extLst>
          </p:cNvPr>
          <p:cNvCxnSpPr>
            <a:cxnSpLocks/>
          </p:cNvCxnSpPr>
          <p:nvPr/>
        </p:nvCxnSpPr>
        <p:spPr bwMode="auto">
          <a:xfrm>
            <a:off x="1505472" y="1991874"/>
            <a:ext cx="78166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62">
            <a:extLst>
              <a:ext uri="{FF2B5EF4-FFF2-40B4-BE49-F238E27FC236}">
                <a16:creationId xmlns="" xmlns:a16="http://schemas.microsoft.com/office/drawing/2014/main" id="{E999B739-668D-44EA-AEC1-D77D3CEBD914}"/>
              </a:ext>
            </a:extLst>
          </p:cNvPr>
          <p:cNvSpPr/>
          <p:nvPr/>
        </p:nvSpPr>
        <p:spPr>
          <a:xfrm>
            <a:off x="1748292" y="1408770"/>
            <a:ext cx="249364" cy="338554"/>
          </a:xfrm>
          <a:prstGeom prst="rect">
            <a:avLst/>
          </a:prstGeom>
        </p:spPr>
        <p:txBody>
          <a:bodyPr wrap="none" lIns="0" rIns="0">
            <a:spAutoFit/>
          </a:bodyPr>
          <a:lstStyle/>
          <a:p>
            <a:r>
              <a:rPr lang="nl-NL" sz="1600" dirty="0" err="1">
                <a:solidFill>
                  <a:srgbClr val="CC0000"/>
                </a:solidFill>
              </a:rPr>
              <a:t>est</a:t>
            </a:r>
            <a:endParaRPr lang="nl-NL" sz="1600" dirty="0">
              <a:solidFill>
                <a:srgbClr val="CC0000"/>
              </a:solidFill>
            </a:endParaRPr>
          </a:p>
        </p:txBody>
      </p:sp>
      <p:cxnSp>
        <p:nvCxnSpPr>
          <p:cNvPr id="12"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4030848" y="1991874"/>
            <a:ext cx="61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1981136" y="2827720"/>
            <a:ext cx="54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4362012" y="2827720"/>
            <a:ext cx="50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Freeform 24">
            <a:extLst>
              <a:ext uri="{FF2B5EF4-FFF2-40B4-BE49-F238E27FC236}">
                <a16:creationId xmlns="" xmlns:a16="http://schemas.microsoft.com/office/drawing/2014/main" id="{4D4A7D1D-6C8D-4119-B01C-F0A45CAB372D}"/>
              </a:ext>
            </a:extLst>
          </p:cNvPr>
          <p:cNvSpPr/>
          <p:nvPr/>
        </p:nvSpPr>
        <p:spPr bwMode="auto">
          <a:xfrm>
            <a:off x="1084576" y="158137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6" name="Freeform 26">
            <a:extLst>
              <a:ext uri="{FF2B5EF4-FFF2-40B4-BE49-F238E27FC236}">
                <a16:creationId xmlns="" xmlns:a16="http://schemas.microsoft.com/office/drawing/2014/main" id="{4E59165F-04F8-4222-B6A1-2FF167D2F4EE}"/>
              </a:ext>
            </a:extLst>
          </p:cNvPr>
          <p:cNvSpPr/>
          <p:nvPr/>
        </p:nvSpPr>
        <p:spPr bwMode="auto">
          <a:xfrm flipH="1">
            <a:off x="3096000" y="158137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7" name="Plus 25">
            <a:extLst>
              <a:ext uri="{FF2B5EF4-FFF2-40B4-BE49-F238E27FC236}">
                <a16:creationId xmlns="" xmlns:a16="http://schemas.microsoft.com/office/drawing/2014/main" id="{B57895AA-D7C8-417D-B10F-3601B5D4B1F5}"/>
              </a:ext>
            </a:extLst>
          </p:cNvPr>
          <p:cNvSpPr/>
          <p:nvPr/>
        </p:nvSpPr>
        <p:spPr bwMode="auto">
          <a:xfrm>
            <a:off x="1242735" y="1953101"/>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8" name="Freeform 24">
            <a:extLst>
              <a:ext uri="{FF2B5EF4-FFF2-40B4-BE49-F238E27FC236}">
                <a16:creationId xmlns="" xmlns:a16="http://schemas.microsoft.com/office/drawing/2014/main" id="{4D4A7D1D-6C8D-4119-B01C-F0A45CAB372D}"/>
              </a:ext>
            </a:extLst>
          </p:cNvPr>
          <p:cNvSpPr/>
          <p:nvPr/>
        </p:nvSpPr>
        <p:spPr bwMode="auto">
          <a:xfrm>
            <a:off x="3348000" y="158137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9" name="Freeform 26">
            <a:extLst>
              <a:ext uri="{FF2B5EF4-FFF2-40B4-BE49-F238E27FC236}">
                <a16:creationId xmlns="" xmlns:a16="http://schemas.microsoft.com/office/drawing/2014/main" id="{4E59165F-04F8-4222-B6A1-2FF167D2F4EE}"/>
              </a:ext>
            </a:extLst>
          </p:cNvPr>
          <p:cNvSpPr/>
          <p:nvPr/>
        </p:nvSpPr>
        <p:spPr bwMode="auto">
          <a:xfrm flipH="1">
            <a:off x="3780401" y="158137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0" name="Freeform 24">
            <a:extLst>
              <a:ext uri="{FF2B5EF4-FFF2-40B4-BE49-F238E27FC236}">
                <a16:creationId xmlns="" xmlns:a16="http://schemas.microsoft.com/office/drawing/2014/main" id="{4D4A7D1D-6C8D-4119-B01C-F0A45CAB372D}"/>
              </a:ext>
            </a:extLst>
          </p:cNvPr>
          <p:cNvSpPr/>
          <p:nvPr/>
        </p:nvSpPr>
        <p:spPr bwMode="auto">
          <a:xfrm>
            <a:off x="4679034" y="158137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1" name="Freeform 26">
            <a:extLst>
              <a:ext uri="{FF2B5EF4-FFF2-40B4-BE49-F238E27FC236}">
                <a16:creationId xmlns="" xmlns:a16="http://schemas.microsoft.com/office/drawing/2014/main" id="{4E59165F-04F8-4222-B6A1-2FF167D2F4EE}"/>
              </a:ext>
            </a:extLst>
          </p:cNvPr>
          <p:cNvSpPr/>
          <p:nvPr/>
        </p:nvSpPr>
        <p:spPr bwMode="auto">
          <a:xfrm flipH="1">
            <a:off x="4686012" y="2466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22" name="Straight Connector 10">
            <a:extLst>
              <a:ext uri="{FF2B5EF4-FFF2-40B4-BE49-F238E27FC236}">
                <a16:creationId xmlns="" xmlns:a16="http://schemas.microsoft.com/office/drawing/2014/main" id="{E88A1818-DD4C-409C-A28A-DA965D5489BF}"/>
              </a:ext>
            </a:extLst>
          </p:cNvPr>
          <p:cNvCxnSpPr/>
          <p:nvPr/>
        </p:nvCxnSpPr>
        <p:spPr bwMode="auto">
          <a:xfrm>
            <a:off x="2587124" y="2466000"/>
            <a:ext cx="1" cy="54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Rounded Rectangle 12">
            <a:extLst>
              <a:ext uri="{FF2B5EF4-FFF2-40B4-BE49-F238E27FC236}">
                <a16:creationId xmlns="" xmlns:a16="http://schemas.microsoft.com/office/drawing/2014/main" id="{E1E22916-4393-43D8-8694-7813A89E44BE}"/>
              </a:ext>
            </a:extLst>
          </p:cNvPr>
          <p:cNvSpPr/>
          <p:nvPr/>
        </p:nvSpPr>
        <p:spPr bwMode="auto">
          <a:xfrm>
            <a:off x="1394560" y="22030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4" name="Rounded Rectangle 12">
            <a:extLst>
              <a:ext uri="{FF2B5EF4-FFF2-40B4-BE49-F238E27FC236}">
                <a16:creationId xmlns="" xmlns:a16="http://schemas.microsoft.com/office/drawing/2014/main" id="{E1E22916-4393-43D8-8694-7813A89E44BE}"/>
              </a:ext>
            </a:extLst>
          </p:cNvPr>
          <p:cNvSpPr/>
          <p:nvPr/>
        </p:nvSpPr>
        <p:spPr bwMode="auto">
          <a:xfrm>
            <a:off x="4924324" y="13846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 name="Vrije vorm 2"/>
          <p:cNvSpPr/>
          <p:nvPr/>
        </p:nvSpPr>
        <p:spPr bwMode="auto">
          <a:xfrm>
            <a:off x="3543300" y="1333197"/>
            <a:ext cx="1557338" cy="443216"/>
          </a:xfrm>
          <a:custGeom>
            <a:avLst/>
            <a:gdLst>
              <a:gd name="connsiteX0" fmla="*/ 0 w 1557338"/>
              <a:gd name="connsiteY0" fmla="*/ 405116 h 443216"/>
              <a:gd name="connsiteX1" fmla="*/ 238125 w 1557338"/>
              <a:gd name="connsiteY1" fmla="*/ 303 h 443216"/>
              <a:gd name="connsiteX2" fmla="*/ 719138 w 1557338"/>
              <a:gd name="connsiteY2" fmla="*/ 333678 h 443216"/>
              <a:gd name="connsiteX3" fmla="*/ 1076325 w 1557338"/>
              <a:gd name="connsiteY3" fmla="*/ 14591 h 443216"/>
              <a:gd name="connsiteX4" fmla="*/ 1557338 w 1557338"/>
              <a:gd name="connsiteY4" fmla="*/ 443216 h 4432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7338" h="443216">
                <a:moveTo>
                  <a:pt x="0" y="405116"/>
                </a:moveTo>
                <a:cubicBezTo>
                  <a:pt x="59134" y="208662"/>
                  <a:pt x="118269" y="12209"/>
                  <a:pt x="238125" y="303"/>
                </a:cubicBezTo>
                <a:cubicBezTo>
                  <a:pt x="357981" y="-11603"/>
                  <a:pt x="579438" y="331297"/>
                  <a:pt x="719138" y="333678"/>
                </a:cubicBezTo>
                <a:cubicBezTo>
                  <a:pt x="858838" y="336059"/>
                  <a:pt x="936625" y="-3665"/>
                  <a:pt x="1076325" y="14591"/>
                </a:cubicBezTo>
                <a:cubicBezTo>
                  <a:pt x="1216025" y="32847"/>
                  <a:pt x="1386681" y="238031"/>
                  <a:pt x="1557338" y="44321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26" name="Rounded Rectangle 12">
            <a:extLst>
              <a:ext uri="{FF2B5EF4-FFF2-40B4-BE49-F238E27FC236}">
                <a16:creationId xmlns="" xmlns:a16="http://schemas.microsoft.com/office/drawing/2014/main" id="{E1E22916-4393-43D8-8694-7813A89E44BE}"/>
              </a:ext>
            </a:extLst>
          </p:cNvPr>
          <p:cNvSpPr/>
          <p:nvPr/>
        </p:nvSpPr>
        <p:spPr bwMode="auto">
          <a:xfrm>
            <a:off x="3868848" y="22030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 name="Vrije vorm 3"/>
          <p:cNvSpPr/>
          <p:nvPr/>
        </p:nvSpPr>
        <p:spPr bwMode="auto">
          <a:xfrm>
            <a:off x="2849880" y="2354434"/>
            <a:ext cx="1310640" cy="282086"/>
          </a:xfrm>
          <a:custGeom>
            <a:avLst/>
            <a:gdLst>
              <a:gd name="connsiteX0" fmla="*/ 0 w 1310640"/>
              <a:gd name="connsiteY0" fmla="*/ 251606 h 282086"/>
              <a:gd name="connsiteX1" fmla="*/ 586740 w 1310640"/>
              <a:gd name="connsiteY1" fmla="*/ 146 h 282086"/>
              <a:gd name="connsiteX2" fmla="*/ 1310640 w 1310640"/>
              <a:gd name="connsiteY2" fmla="*/ 282086 h 282086"/>
            </a:gdLst>
            <a:ahLst/>
            <a:cxnLst>
              <a:cxn ang="0">
                <a:pos x="connsiteX0" y="connsiteY0"/>
              </a:cxn>
              <a:cxn ang="0">
                <a:pos x="connsiteX1" y="connsiteY1"/>
              </a:cxn>
              <a:cxn ang="0">
                <a:pos x="connsiteX2" y="connsiteY2"/>
              </a:cxn>
            </a:cxnLst>
            <a:rect l="l" t="t" r="r" b="b"/>
            <a:pathLst>
              <a:path w="1310640" h="282086">
                <a:moveTo>
                  <a:pt x="0" y="251606"/>
                </a:moveTo>
                <a:cubicBezTo>
                  <a:pt x="184150" y="123336"/>
                  <a:pt x="368300" y="-4934"/>
                  <a:pt x="586740" y="146"/>
                </a:cubicBezTo>
                <a:cubicBezTo>
                  <a:pt x="805180" y="5226"/>
                  <a:pt x="1057910" y="143656"/>
                  <a:pt x="1310640" y="28208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28" name="Rounded Rectangle 12">
            <a:extLst>
              <a:ext uri="{FF2B5EF4-FFF2-40B4-BE49-F238E27FC236}">
                <a16:creationId xmlns="" xmlns:a16="http://schemas.microsoft.com/office/drawing/2014/main" id="{E1E22916-4393-43D8-8694-7813A89E44BE}"/>
              </a:ext>
            </a:extLst>
          </p:cNvPr>
          <p:cNvSpPr/>
          <p:nvPr/>
        </p:nvSpPr>
        <p:spPr bwMode="auto">
          <a:xfrm>
            <a:off x="3293689" y="22030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9" name="Straight Connector 10">
            <a:extLst>
              <a:ext uri="{FF2B5EF4-FFF2-40B4-BE49-F238E27FC236}">
                <a16:creationId xmlns="" xmlns:a16="http://schemas.microsoft.com/office/drawing/2014/main" id="{33663F43-8BB3-4C3F-B944-AA7B730D95CC}"/>
              </a:ext>
            </a:extLst>
          </p:cNvPr>
          <p:cNvCxnSpPr/>
          <p:nvPr/>
        </p:nvCxnSpPr>
        <p:spPr bwMode="auto">
          <a:xfrm>
            <a:off x="5654304" y="401990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1174576" y="3669512"/>
            <a:ext cx="54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11">
            <a:extLst>
              <a:ext uri="{FF2B5EF4-FFF2-40B4-BE49-F238E27FC236}">
                <a16:creationId xmlns="" xmlns:a16="http://schemas.microsoft.com/office/drawing/2014/main" id="{10B34186-6F59-490D-B254-3D2C887DCF1E}"/>
              </a:ext>
            </a:extLst>
          </p:cNvPr>
          <p:cNvCxnSpPr/>
          <p:nvPr/>
        </p:nvCxnSpPr>
        <p:spPr bwMode="auto">
          <a:xfrm>
            <a:off x="2710800" y="3669512"/>
            <a:ext cx="1224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1178560" y="4511304"/>
            <a:ext cx="50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3310792" y="4511304"/>
            <a:ext cx="39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10">
            <a:extLst>
              <a:ext uri="{FF2B5EF4-FFF2-40B4-BE49-F238E27FC236}">
                <a16:creationId xmlns="" xmlns:a16="http://schemas.microsoft.com/office/drawing/2014/main" id="{1DB55B0F-0F81-42C4-9715-014B6484DD93}"/>
              </a:ext>
            </a:extLst>
          </p:cNvPr>
          <p:cNvCxnSpPr/>
          <p:nvPr/>
        </p:nvCxnSpPr>
        <p:spPr bwMode="auto">
          <a:xfrm>
            <a:off x="4520901" y="3182825"/>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Plus 25">
            <a:extLst>
              <a:ext uri="{FF2B5EF4-FFF2-40B4-BE49-F238E27FC236}">
                <a16:creationId xmlns="" xmlns:a16="http://schemas.microsoft.com/office/drawing/2014/main" id="{DF459641-48CB-4152-A8AA-D7181B66516E}"/>
              </a:ext>
            </a:extLst>
          </p:cNvPr>
          <p:cNvSpPr/>
          <p:nvPr/>
        </p:nvSpPr>
        <p:spPr bwMode="auto">
          <a:xfrm>
            <a:off x="4596012" y="3634036"/>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39" name="Straight Connector 10">
            <a:extLst>
              <a:ext uri="{FF2B5EF4-FFF2-40B4-BE49-F238E27FC236}">
                <a16:creationId xmlns="" xmlns:a16="http://schemas.microsoft.com/office/drawing/2014/main" id="{1DB55B0F-0F81-42C4-9715-014B6484DD93}"/>
              </a:ext>
            </a:extLst>
          </p:cNvPr>
          <p:cNvCxnSpPr/>
          <p:nvPr/>
        </p:nvCxnSpPr>
        <p:spPr bwMode="auto">
          <a:xfrm>
            <a:off x="2209480" y="401990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Plus 25">
            <a:extLst>
              <a:ext uri="{FF2B5EF4-FFF2-40B4-BE49-F238E27FC236}">
                <a16:creationId xmlns="" xmlns:a16="http://schemas.microsoft.com/office/drawing/2014/main" id="{DF459641-48CB-4152-A8AA-D7181B66516E}"/>
              </a:ext>
            </a:extLst>
          </p:cNvPr>
          <p:cNvSpPr/>
          <p:nvPr/>
        </p:nvSpPr>
        <p:spPr bwMode="auto">
          <a:xfrm>
            <a:off x="3022617" y="4471119"/>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1" name="Rounded Rectangle 12">
            <a:extLst>
              <a:ext uri="{FF2B5EF4-FFF2-40B4-BE49-F238E27FC236}">
                <a16:creationId xmlns="" xmlns:a16="http://schemas.microsoft.com/office/drawing/2014/main" id="{E1E22916-4393-43D8-8694-7813A89E44BE}"/>
              </a:ext>
            </a:extLst>
          </p:cNvPr>
          <p:cNvSpPr/>
          <p:nvPr/>
        </p:nvSpPr>
        <p:spPr bwMode="auto">
          <a:xfrm>
            <a:off x="4074024" y="306684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2" name="Rounded Rectangle 12">
            <a:extLst>
              <a:ext uri="{FF2B5EF4-FFF2-40B4-BE49-F238E27FC236}">
                <a16:creationId xmlns="" xmlns:a16="http://schemas.microsoft.com/office/drawing/2014/main" id="{E1E22916-4393-43D8-8694-7813A89E44BE}"/>
              </a:ext>
            </a:extLst>
          </p:cNvPr>
          <p:cNvSpPr/>
          <p:nvPr/>
        </p:nvSpPr>
        <p:spPr bwMode="auto">
          <a:xfrm>
            <a:off x="4756786" y="306684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5" name="Vrije vorm 24"/>
          <p:cNvSpPr/>
          <p:nvPr/>
        </p:nvSpPr>
        <p:spPr bwMode="auto">
          <a:xfrm>
            <a:off x="4905375" y="3180815"/>
            <a:ext cx="1343025" cy="286285"/>
          </a:xfrm>
          <a:custGeom>
            <a:avLst/>
            <a:gdLst>
              <a:gd name="connsiteX0" fmla="*/ 1343025 w 1343025"/>
              <a:gd name="connsiteY0" fmla="*/ 229135 h 286285"/>
              <a:gd name="connsiteX1" fmla="*/ 685800 w 1343025"/>
              <a:gd name="connsiteY1" fmla="*/ 535 h 286285"/>
              <a:gd name="connsiteX2" fmla="*/ 0 w 1343025"/>
              <a:gd name="connsiteY2" fmla="*/ 286285 h 286285"/>
            </a:gdLst>
            <a:ahLst/>
            <a:cxnLst>
              <a:cxn ang="0">
                <a:pos x="connsiteX0" y="connsiteY0"/>
              </a:cxn>
              <a:cxn ang="0">
                <a:pos x="connsiteX1" y="connsiteY1"/>
              </a:cxn>
              <a:cxn ang="0">
                <a:pos x="connsiteX2" y="connsiteY2"/>
              </a:cxn>
            </a:cxnLst>
            <a:rect l="l" t="t" r="r" b="b"/>
            <a:pathLst>
              <a:path w="1343025" h="286285">
                <a:moveTo>
                  <a:pt x="1343025" y="229135"/>
                </a:moveTo>
                <a:cubicBezTo>
                  <a:pt x="1126331" y="110072"/>
                  <a:pt x="909637" y="-8990"/>
                  <a:pt x="685800" y="535"/>
                </a:cubicBezTo>
                <a:cubicBezTo>
                  <a:pt x="461962" y="10060"/>
                  <a:pt x="230981" y="148172"/>
                  <a:pt x="0" y="28628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27" name="Vrije vorm 26"/>
          <p:cNvSpPr/>
          <p:nvPr/>
        </p:nvSpPr>
        <p:spPr bwMode="auto">
          <a:xfrm>
            <a:off x="3457575" y="4057394"/>
            <a:ext cx="1047750" cy="257431"/>
          </a:xfrm>
          <a:custGeom>
            <a:avLst/>
            <a:gdLst>
              <a:gd name="connsiteX0" fmla="*/ 1047750 w 1047750"/>
              <a:gd name="connsiteY0" fmla="*/ 219331 h 257431"/>
              <a:gd name="connsiteX1" fmla="*/ 438150 w 1047750"/>
              <a:gd name="connsiteY1" fmla="*/ 256 h 257431"/>
              <a:gd name="connsiteX2" fmla="*/ 0 w 1047750"/>
              <a:gd name="connsiteY2" fmla="*/ 257431 h 257431"/>
            </a:gdLst>
            <a:ahLst/>
            <a:cxnLst>
              <a:cxn ang="0">
                <a:pos x="connsiteX0" y="connsiteY0"/>
              </a:cxn>
              <a:cxn ang="0">
                <a:pos x="connsiteX1" y="connsiteY1"/>
              </a:cxn>
              <a:cxn ang="0">
                <a:pos x="connsiteX2" y="connsiteY2"/>
              </a:cxn>
            </a:cxnLst>
            <a:rect l="l" t="t" r="r" b="b"/>
            <a:pathLst>
              <a:path w="1047750" h="257431">
                <a:moveTo>
                  <a:pt x="1047750" y="219331"/>
                </a:moveTo>
                <a:cubicBezTo>
                  <a:pt x="830262" y="106618"/>
                  <a:pt x="612775" y="-6094"/>
                  <a:pt x="438150" y="256"/>
                </a:cubicBezTo>
                <a:cubicBezTo>
                  <a:pt x="263525" y="6606"/>
                  <a:pt x="131762" y="132018"/>
                  <a:pt x="0" y="25743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43" name="Vrije vorm 42"/>
          <p:cNvSpPr/>
          <p:nvPr/>
        </p:nvSpPr>
        <p:spPr bwMode="auto">
          <a:xfrm>
            <a:off x="2581275" y="3809964"/>
            <a:ext cx="2686050" cy="495336"/>
          </a:xfrm>
          <a:custGeom>
            <a:avLst/>
            <a:gdLst>
              <a:gd name="connsiteX0" fmla="*/ 2686050 w 2686050"/>
              <a:gd name="connsiteY0" fmla="*/ 466761 h 495336"/>
              <a:gd name="connsiteX1" fmla="*/ 2276475 w 2686050"/>
              <a:gd name="connsiteY1" fmla="*/ 133386 h 495336"/>
              <a:gd name="connsiteX2" fmla="*/ 1876425 w 2686050"/>
              <a:gd name="connsiteY2" fmla="*/ 247686 h 495336"/>
              <a:gd name="connsiteX3" fmla="*/ 1133475 w 2686050"/>
              <a:gd name="connsiteY3" fmla="*/ 36 h 495336"/>
              <a:gd name="connsiteX4" fmla="*/ 781050 w 2686050"/>
              <a:gd name="connsiteY4" fmla="*/ 228636 h 495336"/>
              <a:gd name="connsiteX5" fmla="*/ 276225 w 2686050"/>
              <a:gd name="connsiteY5" fmla="*/ 171486 h 495336"/>
              <a:gd name="connsiteX6" fmla="*/ 0 w 2686050"/>
              <a:gd name="connsiteY6" fmla="*/ 495336 h 495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86050" h="495336">
                <a:moveTo>
                  <a:pt x="2686050" y="466761"/>
                </a:moveTo>
                <a:cubicBezTo>
                  <a:pt x="2548731" y="318330"/>
                  <a:pt x="2411413" y="169899"/>
                  <a:pt x="2276475" y="133386"/>
                </a:cubicBezTo>
                <a:cubicBezTo>
                  <a:pt x="2141537" y="96873"/>
                  <a:pt x="2066925" y="269911"/>
                  <a:pt x="1876425" y="247686"/>
                </a:cubicBezTo>
                <a:cubicBezTo>
                  <a:pt x="1685925" y="225461"/>
                  <a:pt x="1316037" y="3211"/>
                  <a:pt x="1133475" y="36"/>
                </a:cubicBezTo>
                <a:cubicBezTo>
                  <a:pt x="950913" y="-3139"/>
                  <a:pt x="923925" y="200061"/>
                  <a:pt x="781050" y="228636"/>
                </a:cubicBezTo>
                <a:cubicBezTo>
                  <a:pt x="638175" y="257211"/>
                  <a:pt x="406400" y="127036"/>
                  <a:pt x="276225" y="171486"/>
                </a:cubicBezTo>
                <a:cubicBezTo>
                  <a:pt x="146050" y="215936"/>
                  <a:pt x="73025" y="355636"/>
                  <a:pt x="0" y="49533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Tree>
    <p:extLst>
      <p:ext uri="{BB962C8B-B14F-4D97-AF65-F5344CB8AC3E}">
        <p14:creationId xmlns:p14="http://schemas.microsoft.com/office/powerpoint/2010/main" val="142428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arn(outVertical)">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arn(outVertical)">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par>
                                <p:cTn id="40" presetID="35" presetClass="entr" presetSubtype="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000"/>
                                        <p:tgtEl>
                                          <p:spTgt spid="17"/>
                                        </p:tgtEl>
                                      </p:cBhvr>
                                    </p:animEffect>
                                    <p:anim calcmode="lin" valueType="num">
                                      <p:cBhvr>
                                        <p:cTn id="43" dur="1000" fill="hold"/>
                                        <p:tgtEl>
                                          <p:spTgt spid="17"/>
                                        </p:tgtEl>
                                        <p:attrNameLst>
                                          <p:attrName>style.rotation</p:attrName>
                                        </p:attrNameLst>
                                      </p:cBhvr>
                                      <p:tavLst>
                                        <p:tav tm="0">
                                          <p:val>
                                            <p:fltVal val="720"/>
                                          </p:val>
                                        </p:tav>
                                        <p:tav tm="100000">
                                          <p:val>
                                            <p:fltVal val="0"/>
                                          </p:val>
                                        </p:tav>
                                      </p:tavLst>
                                    </p:anim>
                                    <p:anim calcmode="lin" valueType="num">
                                      <p:cBhvr>
                                        <p:cTn id="44" dur="1000" fill="hold"/>
                                        <p:tgtEl>
                                          <p:spTgt spid="17"/>
                                        </p:tgtEl>
                                        <p:attrNameLst>
                                          <p:attrName>ppt_h</p:attrName>
                                        </p:attrNameLst>
                                      </p:cBhvr>
                                      <p:tavLst>
                                        <p:tav tm="0">
                                          <p:val>
                                            <p:fltVal val="0"/>
                                          </p:val>
                                        </p:tav>
                                        <p:tav tm="100000">
                                          <p:val>
                                            <p:strVal val="#ppt_h"/>
                                          </p:val>
                                        </p:tav>
                                      </p:tavLst>
                                    </p:anim>
                                    <p:anim calcmode="lin" valueType="num">
                                      <p:cBhvr>
                                        <p:cTn id="45" dur="1000" fill="hold"/>
                                        <p:tgtEl>
                                          <p:spTgt spid="17"/>
                                        </p:tgtEl>
                                        <p:attrNameLst>
                                          <p:attrName>ppt_w</p:attrName>
                                        </p:attrNameLst>
                                      </p:cBhvr>
                                      <p:tavLst>
                                        <p:tav tm="0">
                                          <p:val>
                                            <p:fltVal val="0"/>
                                          </p:val>
                                        </p:tav>
                                        <p:tav tm="100000">
                                          <p:val>
                                            <p:strVal val="#ppt_w"/>
                                          </p:val>
                                        </p:tav>
                                      </p:tavLst>
                                    </p:anim>
                                  </p:childTnLst>
                                </p:cTn>
                              </p:par>
                            </p:childTnLst>
                          </p:cTn>
                        </p:par>
                        <p:par>
                          <p:cTn id="46" fill="hold">
                            <p:stCondLst>
                              <p:cond delay="1000"/>
                            </p:stCondLst>
                            <p:childTnLst>
                              <p:par>
                                <p:cTn id="47" presetID="22" presetClass="entr" presetSubtype="2"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wipe(right)">
                                      <p:cBhvr>
                                        <p:cTn id="49" dur="500"/>
                                        <p:tgtEl>
                                          <p:spTgt spid="1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wipe(left)">
                                      <p:cBhvr>
                                        <p:cTn id="54" dur="500"/>
                                        <p:tgtEl>
                                          <p:spTgt spid="18"/>
                                        </p:tgtEl>
                                      </p:cBhvr>
                                    </p:animEffect>
                                  </p:childTnLst>
                                </p:cTn>
                              </p:par>
                            </p:childTnLst>
                          </p:cTn>
                        </p:par>
                        <p:par>
                          <p:cTn id="55" fill="hold">
                            <p:stCondLst>
                              <p:cond delay="500"/>
                            </p:stCondLst>
                            <p:childTnLst>
                              <p:par>
                                <p:cTn id="56" presetID="22" presetClass="entr" presetSubtype="2" fill="hold" grpId="0" nodeType="after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wipe(right)">
                                      <p:cBhvr>
                                        <p:cTn id="58" dur="500"/>
                                        <p:tgtEl>
                                          <p:spTgt spid="19"/>
                                        </p:tgtEl>
                                      </p:cBhvr>
                                    </p:animEffect>
                                  </p:childTnLst>
                                </p:cTn>
                              </p:par>
                            </p:childTnLst>
                          </p:cTn>
                        </p:par>
                        <p:par>
                          <p:cTn id="59" fill="hold">
                            <p:stCondLst>
                              <p:cond delay="1000"/>
                            </p:stCondLst>
                            <p:childTnLst>
                              <p:par>
                                <p:cTn id="60" presetID="22" presetClass="entr" presetSubtype="8" fill="hold" grpId="0"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left)">
                                      <p:cBhvr>
                                        <p:cTn id="62" dur="500"/>
                                        <p:tgtEl>
                                          <p:spTgt spid="20"/>
                                        </p:tgtEl>
                                      </p:cBhvr>
                                    </p:animEffect>
                                  </p:childTnLst>
                                </p:cTn>
                              </p:par>
                            </p:childTnLst>
                          </p:cTn>
                        </p:par>
                        <p:par>
                          <p:cTn id="63" fill="hold">
                            <p:stCondLst>
                              <p:cond delay="1500"/>
                            </p:stCondLst>
                            <p:childTnLst>
                              <p:par>
                                <p:cTn id="64" presetID="22" presetClass="entr" presetSubtype="2" fill="hold" grpId="0" nodeType="after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wipe(right)">
                                      <p:cBhvr>
                                        <p:cTn id="66" dur="500"/>
                                        <p:tgtEl>
                                          <p:spTgt spid="21"/>
                                        </p:tgtEl>
                                      </p:cBhvr>
                                    </p:animEffect>
                                  </p:childTnLst>
                                </p:cTn>
                              </p:par>
                            </p:childTnLst>
                          </p:cTn>
                        </p:par>
                      </p:childTnLst>
                    </p:cTn>
                  </p:par>
                  <p:par>
                    <p:cTn id="67" fill="hold">
                      <p:stCondLst>
                        <p:cond delay="indefinite"/>
                      </p:stCondLst>
                      <p:childTnLst>
                        <p:par>
                          <p:cTn id="68" fill="hold">
                            <p:stCondLst>
                              <p:cond delay="0"/>
                            </p:stCondLst>
                            <p:childTnLst>
                              <p:par>
                                <p:cTn id="69" presetID="47" presetClass="entr" presetSubtype="0" fill="hold" nodeType="click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1" presetClass="entr" presetSubtype="0" fill="hold" grpId="0" nodeType="clickEffect">
                                  <p:stCondLst>
                                    <p:cond delay="0"/>
                                  </p:stCondLst>
                                  <p:childTnLst>
                                    <p:set>
                                      <p:cBhvr>
                                        <p:cTn id="77" dur="1" fill="hold">
                                          <p:stCondLst>
                                            <p:cond delay="0"/>
                                          </p:stCondLst>
                                        </p:cTn>
                                        <p:tgtEl>
                                          <p:spTgt spid="23"/>
                                        </p:tgtEl>
                                        <p:attrNameLst>
                                          <p:attrName>style.visibility</p:attrName>
                                        </p:attrNameLst>
                                      </p:cBhvr>
                                      <p:to>
                                        <p:strVal val="visible"/>
                                      </p:to>
                                    </p:set>
                                    <p:anim calcmode="lin" valueType="num">
                                      <p:cBhvr>
                                        <p:cTn id="78" dur="750" fill="hold"/>
                                        <p:tgtEl>
                                          <p:spTgt spid="23"/>
                                        </p:tgtEl>
                                        <p:attrNameLst>
                                          <p:attrName>ppt_w</p:attrName>
                                        </p:attrNameLst>
                                      </p:cBhvr>
                                      <p:tavLst>
                                        <p:tav tm="0">
                                          <p:val>
                                            <p:fltVal val="0"/>
                                          </p:val>
                                        </p:tav>
                                        <p:tav tm="100000">
                                          <p:val>
                                            <p:strVal val="#ppt_w"/>
                                          </p:val>
                                        </p:tav>
                                      </p:tavLst>
                                    </p:anim>
                                    <p:anim calcmode="lin" valueType="num">
                                      <p:cBhvr>
                                        <p:cTn id="79" dur="750" fill="hold"/>
                                        <p:tgtEl>
                                          <p:spTgt spid="23"/>
                                        </p:tgtEl>
                                        <p:attrNameLst>
                                          <p:attrName>ppt_h</p:attrName>
                                        </p:attrNameLst>
                                      </p:cBhvr>
                                      <p:tavLst>
                                        <p:tav tm="0">
                                          <p:val>
                                            <p:fltVal val="0"/>
                                          </p:val>
                                        </p:tav>
                                        <p:tav tm="100000">
                                          <p:val>
                                            <p:strVal val="#ppt_h"/>
                                          </p:val>
                                        </p:tav>
                                      </p:tavLst>
                                    </p:anim>
                                    <p:anim calcmode="lin" valueType="num">
                                      <p:cBhvr>
                                        <p:cTn id="80" dur="750" fill="hold"/>
                                        <p:tgtEl>
                                          <p:spTgt spid="23"/>
                                        </p:tgtEl>
                                        <p:attrNameLst>
                                          <p:attrName>style.rotation</p:attrName>
                                        </p:attrNameLst>
                                      </p:cBhvr>
                                      <p:tavLst>
                                        <p:tav tm="0">
                                          <p:val>
                                            <p:fltVal val="90"/>
                                          </p:val>
                                        </p:tav>
                                        <p:tav tm="100000">
                                          <p:val>
                                            <p:fltVal val="0"/>
                                          </p:val>
                                        </p:tav>
                                      </p:tavLst>
                                    </p:anim>
                                    <p:animEffect transition="in" filter="fade">
                                      <p:cBhvr>
                                        <p:cTn id="81" dur="750"/>
                                        <p:tgtEl>
                                          <p:spTgt spid="23"/>
                                        </p:tgtEl>
                                      </p:cBhvr>
                                    </p:animEffect>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grpId="0" nodeType="click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p:cTn id="86" dur="750" fill="hold"/>
                                        <p:tgtEl>
                                          <p:spTgt spid="24"/>
                                        </p:tgtEl>
                                        <p:attrNameLst>
                                          <p:attrName>ppt_w</p:attrName>
                                        </p:attrNameLst>
                                      </p:cBhvr>
                                      <p:tavLst>
                                        <p:tav tm="0">
                                          <p:val>
                                            <p:fltVal val="0"/>
                                          </p:val>
                                        </p:tav>
                                        <p:tav tm="100000">
                                          <p:val>
                                            <p:strVal val="#ppt_w"/>
                                          </p:val>
                                        </p:tav>
                                      </p:tavLst>
                                    </p:anim>
                                    <p:anim calcmode="lin" valueType="num">
                                      <p:cBhvr>
                                        <p:cTn id="87" dur="750" fill="hold"/>
                                        <p:tgtEl>
                                          <p:spTgt spid="24"/>
                                        </p:tgtEl>
                                        <p:attrNameLst>
                                          <p:attrName>ppt_h</p:attrName>
                                        </p:attrNameLst>
                                      </p:cBhvr>
                                      <p:tavLst>
                                        <p:tav tm="0">
                                          <p:val>
                                            <p:fltVal val="0"/>
                                          </p:val>
                                        </p:tav>
                                        <p:tav tm="100000">
                                          <p:val>
                                            <p:strVal val="#ppt_h"/>
                                          </p:val>
                                        </p:tav>
                                      </p:tavLst>
                                    </p:anim>
                                    <p:anim calcmode="lin" valueType="num">
                                      <p:cBhvr>
                                        <p:cTn id="88" dur="750" fill="hold"/>
                                        <p:tgtEl>
                                          <p:spTgt spid="24"/>
                                        </p:tgtEl>
                                        <p:attrNameLst>
                                          <p:attrName>style.rotation</p:attrName>
                                        </p:attrNameLst>
                                      </p:cBhvr>
                                      <p:tavLst>
                                        <p:tav tm="0">
                                          <p:val>
                                            <p:fltVal val="90"/>
                                          </p:val>
                                        </p:tav>
                                        <p:tav tm="100000">
                                          <p:val>
                                            <p:fltVal val="0"/>
                                          </p:val>
                                        </p:tav>
                                      </p:tavLst>
                                    </p:anim>
                                    <p:animEffect transition="in" filter="fade">
                                      <p:cBhvr>
                                        <p:cTn id="89" dur="750"/>
                                        <p:tgtEl>
                                          <p:spTgt spid="24"/>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3"/>
                                        </p:tgtEl>
                                        <p:attrNameLst>
                                          <p:attrName>style.visibility</p:attrName>
                                        </p:attrNameLst>
                                      </p:cBhvr>
                                      <p:to>
                                        <p:strVal val="visible"/>
                                      </p:to>
                                    </p:set>
                                    <p:animEffect transition="in" filter="wipe(left)">
                                      <p:cBhvr>
                                        <p:cTn id="94" dur="500"/>
                                        <p:tgtEl>
                                          <p:spTgt spid="3"/>
                                        </p:tgtEl>
                                      </p:cBhvr>
                                    </p:animEffect>
                                  </p:childTnLst>
                                </p:cTn>
                              </p:par>
                            </p:childTnLst>
                          </p:cTn>
                        </p:par>
                      </p:childTnLst>
                    </p:cTn>
                  </p:par>
                  <p:par>
                    <p:cTn id="95" fill="hold">
                      <p:stCondLst>
                        <p:cond delay="indefinite"/>
                      </p:stCondLst>
                      <p:childTnLst>
                        <p:par>
                          <p:cTn id="96" fill="hold">
                            <p:stCondLst>
                              <p:cond delay="0"/>
                            </p:stCondLst>
                            <p:childTnLst>
                              <p:par>
                                <p:cTn id="97" presetID="31" presetClass="entr" presetSubtype="0" fill="hold" grpId="0" nodeType="clickEffect">
                                  <p:stCondLst>
                                    <p:cond delay="0"/>
                                  </p:stCondLst>
                                  <p:childTnLst>
                                    <p:set>
                                      <p:cBhvr>
                                        <p:cTn id="98" dur="1" fill="hold">
                                          <p:stCondLst>
                                            <p:cond delay="0"/>
                                          </p:stCondLst>
                                        </p:cTn>
                                        <p:tgtEl>
                                          <p:spTgt spid="26"/>
                                        </p:tgtEl>
                                        <p:attrNameLst>
                                          <p:attrName>style.visibility</p:attrName>
                                        </p:attrNameLst>
                                      </p:cBhvr>
                                      <p:to>
                                        <p:strVal val="visible"/>
                                      </p:to>
                                    </p:set>
                                    <p:anim calcmode="lin" valueType="num">
                                      <p:cBhvr>
                                        <p:cTn id="99" dur="750" fill="hold"/>
                                        <p:tgtEl>
                                          <p:spTgt spid="26"/>
                                        </p:tgtEl>
                                        <p:attrNameLst>
                                          <p:attrName>ppt_w</p:attrName>
                                        </p:attrNameLst>
                                      </p:cBhvr>
                                      <p:tavLst>
                                        <p:tav tm="0">
                                          <p:val>
                                            <p:fltVal val="0"/>
                                          </p:val>
                                        </p:tav>
                                        <p:tav tm="100000">
                                          <p:val>
                                            <p:strVal val="#ppt_w"/>
                                          </p:val>
                                        </p:tav>
                                      </p:tavLst>
                                    </p:anim>
                                    <p:anim calcmode="lin" valueType="num">
                                      <p:cBhvr>
                                        <p:cTn id="100" dur="750" fill="hold"/>
                                        <p:tgtEl>
                                          <p:spTgt spid="26"/>
                                        </p:tgtEl>
                                        <p:attrNameLst>
                                          <p:attrName>ppt_h</p:attrName>
                                        </p:attrNameLst>
                                      </p:cBhvr>
                                      <p:tavLst>
                                        <p:tav tm="0">
                                          <p:val>
                                            <p:fltVal val="0"/>
                                          </p:val>
                                        </p:tav>
                                        <p:tav tm="100000">
                                          <p:val>
                                            <p:strVal val="#ppt_h"/>
                                          </p:val>
                                        </p:tav>
                                      </p:tavLst>
                                    </p:anim>
                                    <p:anim calcmode="lin" valueType="num">
                                      <p:cBhvr>
                                        <p:cTn id="101" dur="750" fill="hold"/>
                                        <p:tgtEl>
                                          <p:spTgt spid="26"/>
                                        </p:tgtEl>
                                        <p:attrNameLst>
                                          <p:attrName>style.rotation</p:attrName>
                                        </p:attrNameLst>
                                      </p:cBhvr>
                                      <p:tavLst>
                                        <p:tav tm="0">
                                          <p:val>
                                            <p:fltVal val="90"/>
                                          </p:val>
                                        </p:tav>
                                        <p:tav tm="100000">
                                          <p:val>
                                            <p:fltVal val="0"/>
                                          </p:val>
                                        </p:tav>
                                      </p:tavLst>
                                    </p:anim>
                                    <p:animEffect transition="in" filter="fade">
                                      <p:cBhvr>
                                        <p:cTn id="102" dur="750"/>
                                        <p:tgtEl>
                                          <p:spTgt spid="26"/>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4"/>
                                        </p:tgtEl>
                                        <p:attrNameLst>
                                          <p:attrName>style.visibility</p:attrName>
                                        </p:attrNameLst>
                                      </p:cBhvr>
                                      <p:to>
                                        <p:strVal val="visible"/>
                                      </p:to>
                                    </p:set>
                                    <p:animEffect transition="in" filter="wipe(left)">
                                      <p:cBhvr>
                                        <p:cTn id="107" dur="500"/>
                                        <p:tgtEl>
                                          <p:spTgt spid="4"/>
                                        </p:tgtEl>
                                      </p:cBhvr>
                                    </p:animEffect>
                                  </p:childTnLst>
                                </p:cTn>
                              </p:par>
                            </p:childTnLst>
                          </p:cTn>
                        </p:par>
                      </p:childTnLst>
                    </p:cTn>
                  </p:par>
                  <p:par>
                    <p:cTn id="108" fill="hold">
                      <p:stCondLst>
                        <p:cond delay="indefinite"/>
                      </p:stCondLst>
                      <p:childTnLst>
                        <p:par>
                          <p:cTn id="109" fill="hold">
                            <p:stCondLst>
                              <p:cond delay="0"/>
                            </p:stCondLst>
                            <p:childTnLst>
                              <p:par>
                                <p:cTn id="110" presetID="31" presetClass="entr" presetSubtype="0" fill="hold" grpId="0" nodeType="clickEffect">
                                  <p:stCondLst>
                                    <p:cond delay="0"/>
                                  </p:stCondLst>
                                  <p:childTnLst>
                                    <p:set>
                                      <p:cBhvr>
                                        <p:cTn id="111" dur="1" fill="hold">
                                          <p:stCondLst>
                                            <p:cond delay="0"/>
                                          </p:stCondLst>
                                        </p:cTn>
                                        <p:tgtEl>
                                          <p:spTgt spid="28"/>
                                        </p:tgtEl>
                                        <p:attrNameLst>
                                          <p:attrName>style.visibility</p:attrName>
                                        </p:attrNameLst>
                                      </p:cBhvr>
                                      <p:to>
                                        <p:strVal val="visible"/>
                                      </p:to>
                                    </p:set>
                                    <p:anim calcmode="lin" valueType="num">
                                      <p:cBhvr>
                                        <p:cTn id="112" dur="750" fill="hold"/>
                                        <p:tgtEl>
                                          <p:spTgt spid="28"/>
                                        </p:tgtEl>
                                        <p:attrNameLst>
                                          <p:attrName>ppt_w</p:attrName>
                                        </p:attrNameLst>
                                      </p:cBhvr>
                                      <p:tavLst>
                                        <p:tav tm="0">
                                          <p:val>
                                            <p:fltVal val="0"/>
                                          </p:val>
                                        </p:tav>
                                        <p:tav tm="100000">
                                          <p:val>
                                            <p:strVal val="#ppt_w"/>
                                          </p:val>
                                        </p:tav>
                                      </p:tavLst>
                                    </p:anim>
                                    <p:anim calcmode="lin" valueType="num">
                                      <p:cBhvr>
                                        <p:cTn id="113" dur="750" fill="hold"/>
                                        <p:tgtEl>
                                          <p:spTgt spid="28"/>
                                        </p:tgtEl>
                                        <p:attrNameLst>
                                          <p:attrName>ppt_h</p:attrName>
                                        </p:attrNameLst>
                                      </p:cBhvr>
                                      <p:tavLst>
                                        <p:tav tm="0">
                                          <p:val>
                                            <p:fltVal val="0"/>
                                          </p:val>
                                        </p:tav>
                                        <p:tav tm="100000">
                                          <p:val>
                                            <p:strVal val="#ppt_h"/>
                                          </p:val>
                                        </p:tav>
                                      </p:tavLst>
                                    </p:anim>
                                    <p:anim calcmode="lin" valueType="num">
                                      <p:cBhvr>
                                        <p:cTn id="114" dur="750" fill="hold"/>
                                        <p:tgtEl>
                                          <p:spTgt spid="28"/>
                                        </p:tgtEl>
                                        <p:attrNameLst>
                                          <p:attrName>style.rotation</p:attrName>
                                        </p:attrNameLst>
                                      </p:cBhvr>
                                      <p:tavLst>
                                        <p:tav tm="0">
                                          <p:val>
                                            <p:fltVal val="90"/>
                                          </p:val>
                                        </p:tav>
                                        <p:tav tm="100000">
                                          <p:val>
                                            <p:fltVal val="0"/>
                                          </p:val>
                                        </p:tav>
                                      </p:tavLst>
                                    </p:anim>
                                    <p:animEffect transition="in" filter="fade">
                                      <p:cBhvr>
                                        <p:cTn id="115" dur="750"/>
                                        <p:tgtEl>
                                          <p:spTgt spid="28"/>
                                        </p:tgtEl>
                                      </p:cBhvr>
                                    </p:animEffect>
                                  </p:childTnLst>
                                </p:cTn>
                              </p:par>
                            </p:childTnLst>
                          </p:cTn>
                        </p:par>
                      </p:childTnLst>
                    </p:cTn>
                  </p:par>
                  <p:par>
                    <p:cTn id="116" fill="hold">
                      <p:stCondLst>
                        <p:cond delay="indefinite"/>
                      </p:stCondLst>
                      <p:childTnLst>
                        <p:par>
                          <p:cTn id="117" fill="hold">
                            <p:stCondLst>
                              <p:cond delay="0"/>
                            </p:stCondLst>
                            <p:childTnLst>
                              <p:par>
                                <p:cTn id="118" presetID="47" presetClass="entr" presetSubtype="0" fill="hold" nodeType="clickEffect">
                                  <p:stCondLst>
                                    <p:cond delay="0"/>
                                  </p:stCondLst>
                                  <p:childTnLst>
                                    <p:set>
                                      <p:cBhvr>
                                        <p:cTn id="119" dur="1" fill="hold">
                                          <p:stCondLst>
                                            <p:cond delay="0"/>
                                          </p:stCondLst>
                                        </p:cTn>
                                        <p:tgtEl>
                                          <p:spTgt spid="29"/>
                                        </p:tgtEl>
                                        <p:attrNameLst>
                                          <p:attrName>style.visibility</p:attrName>
                                        </p:attrNameLst>
                                      </p:cBhvr>
                                      <p:to>
                                        <p:strVal val="visible"/>
                                      </p:to>
                                    </p:set>
                                    <p:animEffect transition="in" filter="fade">
                                      <p:cBhvr>
                                        <p:cTn id="120" dur="1000"/>
                                        <p:tgtEl>
                                          <p:spTgt spid="29"/>
                                        </p:tgtEl>
                                      </p:cBhvr>
                                    </p:animEffect>
                                    <p:anim calcmode="lin" valueType="num">
                                      <p:cBhvr>
                                        <p:cTn id="121" dur="1000" fill="hold"/>
                                        <p:tgtEl>
                                          <p:spTgt spid="29"/>
                                        </p:tgtEl>
                                        <p:attrNameLst>
                                          <p:attrName>ppt_x</p:attrName>
                                        </p:attrNameLst>
                                      </p:cBhvr>
                                      <p:tavLst>
                                        <p:tav tm="0">
                                          <p:val>
                                            <p:strVal val="#ppt_x"/>
                                          </p:val>
                                        </p:tav>
                                        <p:tav tm="100000">
                                          <p:val>
                                            <p:strVal val="#ppt_x"/>
                                          </p:val>
                                        </p:tav>
                                      </p:tavLst>
                                    </p:anim>
                                    <p:anim calcmode="lin" valueType="num">
                                      <p:cBhvr>
                                        <p:cTn id="122"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16" presetClass="entr" presetSubtype="37" fill="hold" nodeType="clickEffect">
                                  <p:stCondLst>
                                    <p:cond delay="0"/>
                                  </p:stCondLst>
                                  <p:childTnLst>
                                    <p:set>
                                      <p:cBhvr>
                                        <p:cTn id="126" dur="1" fill="hold">
                                          <p:stCondLst>
                                            <p:cond delay="0"/>
                                          </p:stCondLst>
                                        </p:cTn>
                                        <p:tgtEl>
                                          <p:spTgt spid="30"/>
                                        </p:tgtEl>
                                        <p:attrNameLst>
                                          <p:attrName>style.visibility</p:attrName>
                                        </p:attrNameLst>
                                      </p:cBhvr>
                                      <p:to>
                                        <p:strVal val="visible"/>
                                      </p:to>
                                    </p:set>
                                    <p:animEffect transition="in" filter="barn(outVertical)">
                                      <p:cBhvr>
                                        <p:cTn id="127" dur="500"/>
                                        <p:tgtEl>
                                          <p:spTgt spid="30"/>
                                        </p:tgtEl>
                                      </p:cBhvr>
                                    </p:animEffect>
                                  </p:childTnLst>
                                </p:cTn>
                              </p:par>
                            </p:childTnLst>
                          </p:cTn>
                        </p:par>
                      </p:childTnLst>
                    </p:cTn>
                  </p:par>
                  <p:par>
                    <p:cTn id="128" fill="hold">
                      <p:stCondLst>
                        <p:cond delay="indefinite"/>
                      </p:stCondLst>
                      <p:childTnLst>
                        <p:par>
                          <p:cTn id="129" fill="hold">
                            <p:stCondLst>
                              <p:cond delay="0"/>
                            </p:stCondLst>
                            <p:childTnLst>
                              <p:par>
                                <p:cTn id="130" presetID="16" presetClass="entr" presetSubtype="37" fill="hold" nodeType="clickEffect">
                                  <p:stCondLst>
                                    <p:cond delay="0"/>
                                  </p:stCondLst>
                                  <p:childTnLst>
                                    <p:set>
                                      <p:cBhvr>
                                        <p:cTn id="131" dur="1" fill="hold">
                                          <p:stCondLst>
                                            <p:cond delay="0"/>
                                          </p:stCondLst>
                                        </p:cTn>
                                        <p:tgtEl>
                                          <p:spTgt spid="34"/>
                                        </p:tgtEl>
                                        <p:attrNameLst>
                                          <p:attrName>style.visibility</p:attrName>
                                        </p:attrNameLst>
                                      </p:cBhvr>
                                      <p:to>
                                        <p:strVal val="visible"/>
                                      </p:to>
                                    </p:set>
                                    <p:animEffect transition="in" filter="barn(outVertical)">
                                      <p:cBhvr>
                                        <p:cTn id="132" dur="500"/>
                                        <p:tgtEl>
                                          <p:spTgt spid="34"/>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37" fill="hold" nodeType="clickEffect">
                                  <p:stCondLst>
                                    <p:cond delay="0"/>
                                  </p:stCondLst>
                                  <p:childTnLst>
                                    <p:set>
                                      <p:cBhvr>
                                        <p:cTn id="136" dur="1" fill="hold">
                                          <p:stCondLst>
                                            <p:cond delay="0"/>
                                          </p:stCondLst>
                                        </p:cTn>
                                        <p:tgtEl>
                                          <p:spTgt spid="35"/>
                                        </p:tgtEl>
                                        <p:attrNameLst>
                                          <p:attrName>style.visibility</p:attrName>
                                        </p:attrNameLst>
                                      </p:cBhvr>
                                      <p:to>
                                        <p:strVal val="visible"/>
                                      </p:to>
                                    </p:set>
                                    <p:animEffect transition="in" filter="barn(outVertical)">
                                      <p:cBhvr>
                                        <p:cTn id="137" dur="500"/>
                                        <p:tgtEl>
                                          <p:spTgt spid="35"/>
                                        </p:tgtEl>
                                      </p:cBhvr>
                                    </p:animEffect>
                                  </p:childTnLst>
                                </p:cTn>
                              </p:par>
                            </p:childTnLst>
                          </p:cTn>
                        </p:par>
                      </p:childTnLst>
                    </p:cTn>
                  </p:par>
                  <p:par>
                    <p:cTn id="138" fill="hold">
                      <p:stCondLst>
                        <p:cond delay="indefinite"/>
                      </p:stCondLst>
                      <p:childTnLst>
                        <p:par>
                          <p:cTn id="139" fill="hold">
                            <p:stCondLst>
                              <p:cond delay="0"/>
                            </p:stCondLst>
                            <p:childTnLst>
                              <p:par>
                                <p:cTn id="140" presetID="16" presetClass="entr" presetSubtype="37" fill="hold" nodeType="clickEffect">
                                  <p:stCondLst>
                                    <p:cond delay="0"/>
                                  </p:stCondLst>
                                  <p:childTnLst>
                                    <p:set>
                                      <p:cBhvr>
                                        <p:cTn id="141" dur="1" fill="hold">
                                          <p:stCondLst>
                                            <p:cond delay="0"/>
                                          </p:stCondLst>
                                        </p:cTn>
                                        <p:tgtEl>
                                          <p:spTgt spid="36"/>
                                        </p:tgtEl>
                                        <p:attrNameLst>
                                          <p:attrName>style.visibility</p:attrName>
                                        </p:attrNameLst>
                                      </p:cBhvr>
                                      <p:to>
                                        <p:strVal val="visible"/>
                                      </p:to>
                                    </p:set>
                                    <p:animEffect transition="in" filter="barn(outVertical)">
                                      <p:cBhvr>
                                        <p:cTn id="142" dur="500"/>
                                        <p:tgtEl>
                                          <p:spTgt spid="36"/>
                                        </p:tgtEl>
                                      </p:cBhvr>
                                    </p:animEffect>
                                  </p:childTnLst>
                                </p:cTn>
                              </p:par>
                            </p:childTnLst>
                          </p:cTn>
                        </p:par>
                      </p:childTnLst>
                    </p:cTn>
                  </p:par>
                  <p:par>
                    <p:cTn id="143" fill="hold">
                      <p:stCondLst>
                        <p:cond delay="indefinite"/>
                      </p:stCondLst>
                      <p:childTnLst>
                        <p:par>
                          <p:cTn id="144" fill="hold">
                            <p:stCondLst>
                              <p:cond delay="0"/>
                            </p:stCondLst>
                            <p:childTnLst>
                              <p:par>
                                <p:cTn id="145" presetID="47" presetClass="entr" presetSubtype="0" fill="hold" nodeType="clickEffect">
                                  <p:stCondLst>
                                    <p:cond delay="0"/>
                                  </p:stCondLst>
                                  <p:childTnLst>
                                    <p:set>
                                      <p:cBhvr>
                                        <p:cTn id="146" dur="1" fill="hold">
                                          <p:stCondLst>
                                            <p:cond delay="0"/>
                                          </p:stCondLst>
                                        </p:cTn>
                                        <p:tgtEl>
                                          <p:spTgt spid="37"/>
                                        </p:tgtEl>
                                        <p:attrNameLst>
                                          <p:attrName>style.visibility</p:attrName>
                                        </p:attrNameLst>
                                      </p:cBhvr>
                                      <p:to>
                                        <p:strVal val="visible"/>
                                      </p:to>
                                    </p:set>
                                    <p:animEffect transition="in" filter="fade">
                                      <p:cBhvr>
                                        <p:cTn id="147" dur="1000"/>
                                        <p:tgtEl>
                                          <p:spTgt spid="37"/>
                                        </p:tgtEl>
                                      </p:cBhvr>
                                    </p:animEffect>
                                    <p:anim calcmode="lin" valueType="num">
                                      <p:cBhvr>
                                        <p:cTn id="148" dur="1000" fill="hold"/>
                                        <p:tgtEl>
                                          <p:spTgt spid="37"/>
                                        </p:tgtEl>
                                        <p:attrNameLst>
                                          <p:attrName>ppt_x</p:attrName>
                                        </p:attrNameLst>
                                      </p:cBhvr>
                                      <p:tavLst>
                                        <p:tav tm="0">
                                          <p:val>
                                            <p:strVal val="#ppt_x"/>
                                          </p:val>
                                        </p:tav>
                                        <p:tav tm="100000">
                                          <p:val>
                                            <p:strVal val="#ppt_x"/>
                                          </p:val>
                                        </p:tav>
                                      </p:tavLst>
                                    </p:anim>
                                    <p:anim calcmode="lin" valueType="num">
                                      <p:cBhvr>
                                        <p:cTn id="149" dur="1000" fill="hold"/>
                                        <p:tgtEl>
                                          <p:spTgt spid="37"/>
                                        </p:tgtEl>
                                        <p:attrNameLst>
                                          <p:attrName>ppt_y</p:attrName>
                                        </p:attrNameLst>
                                      </p:cBhvr>
                                      <p:tavLst>
                                        <p:tav tm="0">
                                          <p:val>
                                            <p:strVal val="#ppt_y-.1"/>
                                          </p:val>
                                        </p:tav>
                                        <p:tav tm="100000">
                                          <p:val>
                                            <p:strVal val="#ppt_y"/>
                                          </p:val>
                                        </p:tav>
                                      </p:tavLst>
                                    </p:anim>
                                  </p:childTnLst>
                                </p:cTn>
                              </p:par>
                              <p:par>
                                <p:cTn id="150" presetID="35" presetClass="entr" presetSubtype="0" fill="hold" grpId="0" nodeType="withEffect">
                                  <p:stCondLst>
                                    <p:cond delay="0"/>
                                  </p:stCondLst>
                                  <p:childTnLst>
                                    <p:set>
                                      <p:cBhvr>
                                        <p:cTn id="151" dur="1" fill="hold">
                                          <p:stCondLst>
                                            <p:cond delay="0"/>
                                          </p:stCondLst>
                                        </p:cTn>
                                        <p:tgtEl>
                                          <p:spTgt spid="38"/>
                                        </p:tgtEl>
                                        <p:attrNameLst>
                                          <p:attrName>style.visibility</p:attrName>
                                        </p:attrNameLst>
                                      </p:cBhvr>
                                      <p:to>
                                        <p:strVal val="visible"/>
                                      </p:to>
                                    </p:set>
                                    <p:animEffect transition="in" filter="fade">
                                      <p:cBhvr>
                                        <p:cTn id="152" dur="1000"/>
                                        <p:tgtEl>
                                          <p:spTgt spid="38"/>
                                        </p:tgtEl>
                                      </p:cBhvr>
                                    </p:animEffect>
                                    <p:anim calcmode="lin" valueType="num">
                                      <p:cBhvr>
                                        <p:cTn id="153" dur="1000" fill="hold"/>
                                        <p:tgtEl>
                                          <p:spTgt spid="38"/>
                                        </p:tgtEl>
                                        <p:attrNameLst>
                                          <p:attrName>style.rotation</p:attrName>
                                        </p:attrNameLst>
                                      </p:cBhvr>
                                      <p:tavLst>
                                        <p:tav tm="0">
                                          <p:val>
                                            <p:fltVal val="720"/>
                                          </p:val>
                                        </p:tav>
                                        <p:tav tm="100000">
                                          <p:val>
                                            <p:fltVal val="0"/>
                                          </p:val>
                                        </p:tav>
                                      </p:tavLst>
                                    </p:anim>
                                    <p:anim calcmode="lin" valueType="num">
                                      <p:cBhvr>
                                        <p:cTn id="154" dur="1000" fill="hold"/>
                                        <p:tgtEl>
                                          <p:spTgt spid="38"/>
                                        </p:tgtEl>
                                        <p:attrNameLst>
                                          <p:attrName>ppt_h</p:attrName>
                                        </p:attrNameLst>
                                      </p:cBhvr>
                                      <p:tavLst>
                                        <p:tav tm="0">
                                          <p:val>
                                            <p:fltVal val="0"/>
                                          </p:val>
                                        </p:tav>
                                        <p:tav tm="100000">
                                          <p:val>
                                            <p:strVal val="#ppt_h"/>
                                          </p:val>
                                        </p:tav>
                                      </p:tavLst>
                                    </p:anim>
                                    <p:anim calcmode="lin" valueType="num">
                                      <p:cBhvr>
                                        <p:cTn id="155" dur="1000" fill="hold"/>
                                        <p:tgtEl>
                                          <p:spTgt spid="38"/>
                                        </p:tgtEl>
                                        <p:attrNameLst>
                                          <p:attrName>ppt_w</p:attrName>
                                        </p:attrNameLst>
                                      </p:cBhvr>
                                      <p:tavLst>
                                        <p:tav tm="0">
                                          <p:val>
                                            <p:fltVal val="0"/>
                                          </p:val>
                                        </p:tav>
                                        <p:tav tm="100000">
                                          <p:val>
                                            <p:strVal val="#ppt_w"/>
                                          </p:val>
                                        </p:tav>
                                      </p:tavLst>
                                    </p:anim>
                                  </p:childTnLst>
                                </p:cTn>
                              </p:par>
                            </p:childTnLst>
                          </p:cTn>
                        </p:par>
                      </p:childTnLst>
                    </p:cTn>
                  </p:par>
                  <p:par>
                    <p:cTn id="156" fill="hold">
                      <p:stCondLst>
                        <p:cond delay="indefinite"/>
                      </p:stCondLst>
                      <p:childTnLst>
                        <p:par>
                          <p:cTn id="157" fill="hold">
                            <p:stCondLst>
                              <p:cond delay="0"/>
                            </p:stCondLst>
                            <p:childTnLst>
                              <p:par>
                                <p:cTn id="158" presetID="47" presetClass="entr" presetSubtype="0" fill="hold" nodeType="clickEffect">
                                  <p:stCondLst>
                                    <p:cond delay="0"/>
                                  </p:stCondLst>
                                  <p:childTnLst>
                                    <p:set>
                                      <p:cBhvr>
                                        <p:cTn id="159" dur="1" fill="hold">
                                          <p:stCondLst>
                                            <p:cond delay="0"/>
                                          </p:stCondLst>
                                        </p:cTn>
                                        <p:tgtEl>
                                          <p:spTgt spid="39"/>
                                        </p:tgtEl>
                                        <p:attrNameLst>
                                          <p:attrName>style.visibility</p:attrName>
                                        </p:attrNameLst>
                                      </p:cBhvr>
                                      <p:to>
                                        <p:strVal val="visible"/>
                                      </p:to>
                                    </p:set>
                                    <p:animEffect transition="in" filter="fade">
                                      <p:cBhvr>
                                        <p:cTn id="160" dur="1000"/>
                                        <p:tgtEl>
                                          <p:spTgt spid="39"/>
                                        </p:tgtEl>
                                      </p:cBhvr>
                                    </p:animEffect>
                                    <p:anim calcmode="lin" valueType="num">
                                      <p:cBhvr>
                                        <p:cTn id="161" dur="1000" fill="hold"/>
                                        <p:tgtEl>
                                          <p:spTgt spid="39"/>
                                        </p:tgtEl>
                                        <p:attrNameLst>
                                          <p:attrName>ppt_x</p:attrName>
                                        </p:attrNameLst>
                                      </p:cBhvr>
                                      <p:tavLst>
                                        <p:tav tm="0">
                                          <p:val>
                                            <p:strVal val="#ppt_x"/>
                                          </p:val>
                                        </p:tav>
                                        <p:tav tm="100000">
                                          <p:val>
                                            <p:strVal val="#ppt_x"/>
                                          </p:val>
                                        </p:tav>
                                      </p:tavLst>
                                    </p:anim>
                                    <p:anim calcmode="lin" valueType="num">
                                      <p:cBhvr>
                                        <p:cTn id="162" dur="1000" fill="hold"/>
                                        <p:tgtEl>
                                          <p:spTgt spid="39"/>
                                        </p:tgtEl>
                                        <p:attrNameLst>
                                          <p:attrName>ppt_y</p:attrName>
                                        </p:attrNameLst>
                                      </p:cBhvr>
                                      <p:tavLst>
                                        <p:tav tm="0">
                                          <p:val>
                                            <p:strVal val="#ppt_y-.1"/>
                                          </p:val>
                                        </p:tav>
                                        <p:tav tm="100000">
                                          <p:val>
                                            <p:strVal val="#ppt_y"/>
                                          </p:val>
                                        </p:tav>
                                      </p:tavLst>
                                    </p:anim>
                                  </p:childTnLst>
                                </p:cTn>
                              </p:par>
                              <p:par>
                                <p:cTn id="163" presetID="35" presetClass="entr" presetSubtype="0" fill="hold" grpId="0" nodeType="withEffect">
                                  <p:stCondLst>
                                    <p:cond delay="0"/>
                                  </p:stCondLst>
                                  <p:childTnLst>
                                    <p:set>
                                      <p:cBhvr>
                                        <p:cTn id="164" dur="1" fill="hold">
                                          <p:stCondLst>
                                            <p:cond delay="0"/>
                                          </p:stCondLst>
                                        </p:cTn>
                                        <p:tgtEl>
                                          <p:spTgt spid="40"/>
                                        </p:tgtEl>
                                        <p:attrNameLst>
                                          <p:attrName>style.visibility</p:attrName>
                                        </p:attrNameLst>
                                      </p:cBhvr>
                                      <p:to>
                                        <p:strVal val="visible"/>
                                      </p:to>
                                    </p:set>
                                    <p:animEffect transition="in" filter="fade">
                                      <p:cBhvr>
                                        <p:cTn id="165" dur="1000"/>
                                        <p:tgtEl>
                                          <p:spTgt spid="40"/>
                                        </p:tgtEl>
                                      </p:cBhvr>
                                    </p:animEffect>
                                    <p:anim calcmode="lin" valueType="num">
                                      <p:cBhvr>
                                        <p:cTn id="166" dur="1000" fill="hold"/>
                                        <p:tgtEl>
                                          <p:spTgt spid="40"/>
                                        </p:tgtEl>
                                        <p:attrNameLst>
                                          <p:attrName>style.rotation</p:attrName>
                                        </p:attrNameLst>
                                      </p:cBhvr>
                                      <p:tavLst>
                                        <p:tav tm="0">
                                          <p:val>
                                            <p:fltVal val="720"/>
                                          </p:val>
                                        </p:tav>
                                        <p:tav tm="100000">
                                          <p:val>
                                            <p:fltVal val="0"/>
                                          </p:val>
                                        </p:tav>
                                      </p:tavLst>
                                    </p:anim>
                                    <p:anim calcmode="lin" valueType="num">
                                      <p:cBhvr>
                                        <p:cTn id="167" dur="1000" fill="hold"/>
                                        <p:tgtEl>
                                          <p:spTgt spid="40"/>
                                        </p:tgtEl>
                                        <p:attrNameLst>
                                          <p:attrName>ppt_h</p:attrName>
                                        </p:attrNameLst>
                                      </p:cBhvr>
                                      <p:tavLst>
                                        <p:tav tm="0">
                                          <p:val>
                                            <p:fltVal val="0"/>
                                          </p:val>
                                        </p:tav>
                                        <p:tav tm="100000">
                                          <p:val>
                                            <p:strVal val="#ppt_h"/>
                                          </p:val>
                                        </p:tav>
                                      </p:tavLst>
                                    </p:anim>
                                    <p:anim calcmode="lin" valueType="num">
                                      <p:cBhvr>
                                        <p:cTn id="168" dur="1000" fill="hold"/>
                                        <p:tgtEl>
                                          <p:spTgt spid="40"/>
                                        </p:tgtEl>
                                        <p:attrNameLst>
                                          <p:attrName>ppt_w</p:attrName>
                                        </p:attrNameLst>
                                      </p:cBhvr>
                                      <p:tavLst>
                                        <p:tav tm="0">
                                          <p:val>
                                            <p:fltVal val="0"/>
                                          </p:val>
                                        </p:tav>
                                        <p:tav tm="100000">
                                          <p:val>
                                            <p:strVal val="#ppt_w"/>
                                          </p:val>
                                        </p:tav>
                                      </p:tavLst>
                                    </p:anim>
                                  </p:childTnLst>
                                </p:cTn>
                              </p:par>
                            </p:childTnLst>
                          </p:cTn>
                        </p:par>
                      </p:childTnLst>
                    </p:cTn>
                  </p:par>
                  <p:par>
                    <p:cTn id="169" fill="hold">
                      <p:stCondLst>
                        <p:cond delay="indefinite"/>
                      </p:stCondLst>
                      <p:childTnLst>
                        <p:par>
                          <p:cTn id="170" fill="hold">
                            <p:stCondLst>
                              <p:cond delay="0"/>
                            </p:stCondLst>
                            <p:childTnLst>
                              <p:par>
                                <p:cTn id="171" presetID="31" presetClass="entr" presetSubtype="0" fill="hold" grpId="0" nodeType="clickEffect">
                                  <p:stCondLst>
                                    <p:cond delay="0"/>
                                  </p:stCondLst>
                                  <p:childTnLst>
                                    <p:set>
                                      <p:cBhvr>
                                        <p:cTn id="172" dur="1" fill="hold">
                                          <p:stCondLst>
                                            <p:cond delay="0"/>
                                          </p:stCondLst>
                                        </p:cTn>
                                        <p:tgtEl>
                                          <p:spTgt spid="41"/>
                                        </p:tgtEl>
                                        <p:attrNameLst>
                                          <p:attrName>style.visibility</p:attrName>
                                        </p:attrNameLst>
                                      </p:cBhvr>
                                      <p:to>
                                        <p:strVal val="visible"/>
                                      </p:to>
                                    </p:set>
                                    <p:anim calcmode="lin" valueType="num">
                                      <p:cBhvr>
                                        <p:cTn id="173" dur="750" fill="hold"/>
                                        <p:tgtEl>
                                          <p:spTgt spid="41"/>
                                        </p:tgtEl>
                                        <p:attrNameLst>
                                          <p:attrName>ppt_w</p:attrName>
                                        </p:attrNameLst>
                                      </p:cBhvr>
                                      <p:tavLst>
                                        <p:tav tm="0">
                                          <p:val>
                                            <p:fltVal val="0"/>
                                          </p:val>
                                        </p:tav>
                                        <p:tav tm="100000">
                                          <p:val>
                                            <p:strVal val="#ppt_w"/>
                                          </p:val>
                                        </p:tav>
                                      </p:tavLst>
                                    </p:anim>
                                    <p:anim calcmode="lin" valueType="num">
                                      <p:cBhvr>
                                        <p:cTn id="174" dur="750" fill="hold"/>
                                        <p:tgtEl>
                                          <p:spTgt spid="41"/>
                                        </p:tgtEl>
                                        <p:attrNameLst>
                                          <p:attrName>ppt_h</p:attrName>
                                        </p:attrNameLst>
                                      </p:cBhvr>
                                      <p:tavLst>
                                        <p:tav tm="0">
                                          <p:val>
                                            <p:fltVal val="0"/>
                                          </p:val>
                                        </p:tav>
                                        <p:tav tm="100000">
                                          <p:val>
                                            <p:strVal val="#ppt_h"/>
                                          </p:val>
                                        </p:tav>
                                      </p:tavLst>
                                    </p:anim>
                                    <p:anim calcmode="lin" valueType="num">
                                      <p:cBhvr>
                                        <p:cTn id="175" dur="750" fill="hold"/>
                                        <p:tgtEl>
                                          <p:spTgt spid="41"/>
                                        </p:tgtEl>
                                        <p:attrNameLst>
                                          <p:attrName>style.rotation</p:attrName>
                                        </p:attrNameLst>
                                      </p:cBhvr>
                                      <p:tavLst>
                                        <p:tav tm="0">
                                          <p:val>
                                            <p:fltVal val="90"/>
                                          </p:val>
                                        </p:tav>
                                        <p:tav tm="100000">
                                          <p:val>
                                            <p:fltVal val="0"/>
                                          </p:val>
                                        </p:tav>
                                      </p:tavLst>
                                    </p:anim>
                                    <p:animEffect transition="in" filter="fade">
                                      <p:cBhvr>
                                        <p:cTn id="176" dur="750"/>
                                        <p:tgtEl>
                                          <p:spTgt spid="41"/>
                                        </p:tgtEl>
                                      </p:cBhvr>
                                    </p:animEffect>
                                  </p:childTnLst>
                                </p:cTn>
                              </p:par>
                            </p:childTnLst>
                          </p:cTn>
                        </p:par>
                      </p:childTnLst>
                    </p:cTn>
                  </p:par>
                  <p:par>
                    <p:cTn id="177" fill="hold">
                      <p:stCondLst>
                        <p:cond delay="indefinite"/>
                      </p:stCondLst>
                      <p:childTnLst>
                        <p:par>
                          <p:cTn id="178" fill="hold">
                            <p:stCondLst>
                              <p:cond delay="0"/>
                            </p:stCondLst>
                            <p:childTnLst>
                              <p:par>
                                <p:cTn id="179" presetID="31" presetClass="entr" presetSubtype="0" fill="hold" grpId="0" nodeType="clickEffect">
                                  <p:stCondLst>
                                    <p:cond delay="0"/>
                                  </p:stCondLst>
                                  <p:childTnLst>
                                    <p:set>
                                      <p:cBhvr>
                                        <p:cTn id="180" dur="1" fill="hold">
                                          <p:stCondLst>
                                            <p:cond delay="0"/>
                                          </p:stCondLst>
                                        </p:cTn>
                                        <p:tgtEl>
                                          <p:spTgt spid="42"/>
                                        </p:tgtEl>
                                        <p:attrNameLst>
                                          <p:attrName>style.visibility</p:attrName>
                                        </p:attrNameLst>
                                      </p:cBhvr>
                                      <p:to>
                                        <p:strVal val="visible"/>
                                      </p:to>
                                    </p:set>
                                    <p:anim calcmode="lin" valueType="num">
                                      <p:cBhvr>
                                        <p:cTn id="181" dur="750" fill="hold"/>
                                        <p:tgtEl>
                                          <p:spTgt spid="42"/>
                                        </p:tgtEl>
                                        <p:attrNameLst>
                                          <p:attrName>ppt_w</p:attrName>
                                        </p:attrNameLst>
                                      </p:cBhvr>
                                      <p:tavLst>
                                        <p:tav tm="0">
                                          <p:val>
                                            <p:fltVal val="0"/>
                                          </p:val>
                                        </p:tav>
                                        <p:tav tm="100000">
                                          <p:val>
                                            <p:strVal val="#ppt_w"/>
                                          </p:val>
                                        </p:tav>
                                      </p:tavLst>
                                    </p:anim>
                                    <p:anim calcmode="lin" valueType="num">
                                      <p:cBhvr>
                                        <p:cTn id="182" dur="750" fill="hold"/>
                                        <p:tgtEl>
                                          <p:spTgt spid="42"/>
                                        </p:tgtEl>
                                        <p:attrNameLst>
                                          <p:attrName>ppt_h</p:attrName>
                                        </p:attrNameLst>
                                      </p:cBhvr>
                                      <p:tavLst>
                                        <p:tav tm="0">
                                          <p:val>
                                            <p:fltVal val="0"/>
                                          </p:val>
                                        </p:tav>
                                        <p:tav tm="100000">
                                          <p:val>
                                            <p:strVal val="#ppt_h"/>
                                          </p:val>
                                        </p:tav>
                                      </p:tavLst>
                                    </p:anim>
                                    <p:anim calcmode="lin" valueType="num">
                                      <p:cBhvr>
                                        <p:cTn id="183" dur="750" fill="hold"/>
                                        <p:tgtEl>
                                          <p:spTgt spid="42"/>
                                        </p:tgtEl>
                                        <p:attrNameLst>
                                          <p:attrName>style.rotation</p:attrName>
                                        </p:attrNameLst>
                                      </p:cBhvr>
                                      <p:tavLst>
                                        <p:tav tm="0">
                                          <p:val>
                                            <p:fltVal val="90"/>
                                          </p:val>
                                        </p:tav>
                                        <p:tav tm="100000">
                                          <p:val>
                                            <p:fltVal val="0"/>
                                          </p:val>
                                        </p:tav>
                                      </p:tavLst>
                                    </p:anim>
                                    <p:animEffect transition="in" filter="fade">
                                      <p:cBhvr>
                                        <p:cTn id="184" dur="750"/>
                                        <p:tgtEl>
                                          <p:spTgt spid="42"/>
                                        </p:tgtEl>
                                      </p:cBhvr>
                                    </p:animEffect>
                                  </p:childTnLst>
                                </p:cTn>
                              </p:par>
                            </p:childTnLst>
                          </p:cTn>
                        </p:par>
                      </p:childTnLst>
                    </p:cTn>
                  </p:par>
                  <p:par>
                    <p:cTn id="185" fill="hold">
                      <p:stCondLst>
                        <p:cond delay="indefinite"/>
                      </p:stCondLst>
                      <p:childTnLst>
                        <p:par>
                          <p:cTn id="186" fill="hold">
                            <p:stCondLst>
                              <p:cond delay="0"/>
                            </p:stCondLst>
                            <p:childTnLst>
                              <p:par>
                                <p:cTn id="187" presetID="22" presetClass="entr" presetSubtype="2" fill="hold" grpId="0" nodeType="clickEffect">
                                  <p:stCondLst>
                                    <p:cond delay="0"/>
                                  </p:stCondLst>
                                  <p:childTnLst>
                                    <p:set>
                                      <p:cBhvr>
                                        <p:cTn id="188" dur="1" fill="hold">
                                          <p:stCondLst>
                                            <p:cond delay="0"/>
                                          </p:stCondLst>
                                        </p:cTn>
                                        <p:tgtEl>
                                          <p:spTgt spid="25"/>
                                        </p:tgtEl>
                                        <p:attrNameLst>
                                          <p:attrName>style.visibility</p:attrName>
                                        </p:attrNameLst>
                                      </p:cBhvr>
                                      <p:to>
                                        <p:strVal val="visible"/>
                                      </p:to>
                                    </p:set>
                                    <p:animEffect transition="in" filter="wipe(right)">
                                      <p:cBhvr>
                                        <p:cTn id="189" dur="500"/>
                                        <p:tgtEl>
                                          <p:spTgt spid="25"/>
                                        </p:tgtEl>
                                      </p:cBhvr>
                                    </p:animEffect>
                                  </p:childTnLst>
                                </p:cTn>
                              </p:par>
                            </p:childTnLst>
                          </p:cTn>
                        </p:par>
                      </p:childTnLst>
                    </p:cTn>
                  </p:par>
                  <p:par>
                    <p:cTn id="190" fill="hold">
                      <p:stCondLst>
                        <p:cond delay="indefinite"/>
                      </p:stCondLst>
                      <p:childTnLst>
                        <p:par>
                          <p:cTn id="191" fill="hold">
                            <p:stCondLst>
                              <p:cond delay="0"/>
                            </p:stCondLst>
                            <p:childTnLst>
                              <p:par>
                                <p:cTn id="192" presetID="22" presetClass="entr" presetSubtype="2" fill="hold" grpId="0" nodeType="clickEffect">
                                  <p:stCondLst>
                                    <p:cond delay="0"/>
                                  </p:stCondLst>
                                  <p:childTnLst>
                                    <p:set>
                                      <p:cBhvr>
                                        <p:cTn id="193" dur="1" fill="hold">
                                          <p:stCondLst>
                                            <p:cond delay="0"/>
                                          </p:stCondLst>
                                        </p:cTn>
                                        <p:tgtEl>
                                          <p:spTgt spid="27"/>
                                        </p:tgtEl>
                                        <p:attrNameLst>
                                          <p:attrName>style.visibility</p:attrName>
                                        </p:attrNameLst>
                                      </p:cBhvr>
                                      <p:to>
                                        <p:strVal val="visible"/>
                                      </p:to>
                                    </p:set>
                                    <p:animEffect transition="in" filter="wipe(right)">
                                      <p:cBhvr>
                                        <p:cTn id="194" dur="500"/>
                                        <p:tgtEl>
                                          <p:spTgt spid="27"/>
                                        </p:tgtEl>
                                      </p:cBhvr>
                                    </p:animEffect>
                                  </p:childTnLst>
                                </p:cTn>
                              </p:par>
                            </p:childTnLst>
                          </p:cTn>
                        </p:par>
                      </p:childTnLst>
                    </p:cTn>
                  </p:par>
                  <p:par>
                    <p:cTn id="195" fill="hold">
                      <p:stCondLst>
                        <p:cond delay="indefinite"/>
                      </p:stCondLst>
                      <p:childTnLst>
                        <p:par>
                          <p:cTn id="196" fill="hold">
                            <p:stCondLst>
                              <p:cond delay="0"/>
                            </p:stCondLst>
                            <p:childTnLst>
                              <p:par>
                                <p:cTn id="197" presetID="22" presetClass="entr" presetSubtype="2" fill="hold" grpId="0" nodeType="clickEffect">
                                  <p:stCondLst>
                                    <p:cond delay="0"/>
                                  </p:stCondLst>
                                  <p:childTnLst>
                                    <p:set>
                                      <p:cBhvr>
                                        <p:cTn id="198" dur="1" fill="hold">
                                          <p:stCondLst>
                                            <p:cond delay="0"/>
                                          </p:stCondLst>
                                        </p:cTn>
                                        <p:tgtEl>
                                          <p:spTgt spid="43"/>
                                        </p:tgtEl>
                                        <p:attrNameLst>
                                          <p:attrName>style.visibility</p:attrName>
                                        </p:attrNameLst>
                                      </p:cBhvr>
                                      <p:to>
                                        <p:strVal val="visible"/>
                                      </p:to>
                                    </p:set>
                                    <p:animEffect transition="in" filter="wipe(right)">
                                      <p:cBhvr>
                                        <p:cTn id="19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animBg="1"/>
      <p:bldP spid="16" grpId="0" animBg="1"/>
      <p:bldP spid="17" grpId="0" animBg="1"/>
      <p:bldP spid="18" grpId="0" animBg="1"/>
      <p:bldP spid="19" grpId="0" animBg="1"/>
      <p:bldP spid="20" grpId="0" animBg="1"/>
      <p:bldP spid="21" grpId="0" animBg="1"/>
      <p:bldP spid="23" grpId="0" animBg="1"/>
      <p:bldP spid="24" grpId="0" animBg="1"/>
      <p:bldP spid="3" grpId="0" animBg="1"/>
      <p:bldP spid="26" grpId="0" animBg="1"/>
      <p:bldP spid="4" grpId="0" animBg="1"/>
      <p:bldP spid="28" grpId="0" animBg="1"/>
      <p:bldP spid="38" grpId="0" animBg="1"/>
      <p:bldP spid="40" grpId="0" animBg="1"/>
      <p:bldP spid="41" grpId="0" animBg="1"/>
      <p:bldP spid="42" grpId="0" animBg="1"/>
      <p:bldP spid="25" grpId="0" animBg="1"/>
      <p:bldP spid="27" grpId="0" animBg="1"/>
      <p:bldP spid="4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Op de plaats van het latere Rome</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366	</a:t>
            </a:r>
            <a:r>
              <a:rPr lang="nl-NL" sz="2000" dirty="0" err="1">
                <a:latin typeface="Calibri" panose="020F0502020204030204" pitchFamily="34" charset="0"/>
              </a:rPr>
              <a:t>Dixit</a:t>
            </a:r>
            <a:r>
              <a:rPr lang="nl-NL" sz="2000" dirty="0">
                <a:latin typeface="Calibri" panose="020F0502020204030204" pitchFamily="34" charset="0"/>
              </a:rPr>
              <a:t>, et </a:t>
            </a:r>
            <a:r>
              <a:rPr lang="nl-NL" sz="2000" dirty="0" err="1">
                <a:latin typeface="Calibri" panose="020F0502020204030204" pitchFamily="34" charset="0"/>
              </a:rPr>
              <a:t>angusti</a:t>
            </a:r>
            <a:r>
              <a:rPr lang="nl-NL" sz="2000" dirty="0">
                <a:latin typeface="Calibri" panose="020F0502020204030204" pitchFamily="34" charset="0"/>
              </a:rPr>
              <a:t> </a:t>
            </a:r>
            <a:r>
              <a:rPr lang="nl-NL" sz="2000" dirty="0" err="1">
                <a:latin typeface="Calibri" panose="020F0502020204030204" pitchFamily="34" charset="0"/>
              </a:rPr>
              <a:t>subter</a:t>
            </a:r>
            <a:r>
              <a:rPr lang="nl-NL" sz="2000" dirty="0">
                <a:latin typeface="Calibri" panose="020F0502020204030204" pitchFamily="34" charset="0"/>
              </a:rPr>
              <a:t> </a:t>
            </a:r>
            <a:r>
              <a:rPr lang="nl-NL" sz="2000" dirty="0" err="1">
                <a:latin typeface="Calibri" panose="020F0502020204030204" pitchFamily="34" charset="0"/>
              </a:rPr>
              <a:t>fastigia</a:t>
            </a:r>
            <a:r>
              <a:rPr lang="nl-NL" sz="2000" dirty="0">
                <a:latin typeface="Calibri" panose="020F0502020204030204" pitchFamily="34" charset="0"/>
              </a:rPr>
              <a:t> </a:t>
            </a:r>
            <a:r>
              <a:rPr lang="nl-NL" sz="2000" dirty="0" err="1">
                <a:latin typeface="Calibri" panose="020F0502020204030204" pitchFamily="34" charset="0"/>
              </a:rPr>
              <a:t>tecti</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367	</a:t>
            </a:r>
            <a:r>
              <a:rPr lang="nl-NL" sz="2000" dirty="0" err="1">
                <a:latin typeface="Calibri" panose="020F0502020204030204" pitchFamily="34" charset="0"/>
              </a:rPr>
              <a:t>ingentem</a:t>
            </a:r>
            <a:r>
              <a:rPr lang="nl-NL" sz="2000" dirty="0">
                <a:latin typeface="Calibri" panose="020F0502020204030204" pitchFamily="34" charset="0"/>
              </a:rPr>
              <a:t> </a:t>
            </a:r>
            <a:r>
              <a:rPr lang="nl-NL" sz="2000" dirty="0" err="1">
                <a:latin typeface="Calibri" panose="020F0502020204030204" pitchFamily="34" charset="0"/>
              </a:rPr>
              <a:t>Aenean</a:t>
            </a:r>
            <a:r>
              <a:rPr lang="nl-NL" sz="2000" dirty="0">
                <a:latin typeface="Calibri" panose="020F0502020204030204" pitchFamily="34" charset="0"/>
              </a:rPr>
              <a:t> </a:t>
            </a:r>
            <a:r>
              <a:rPr lang="nl-NL" sz="2000" dirty="0" err="1">
                <a:latin typeface="Calibri" panose="020F0502020204030204" pitchFamily="34" charset="0"/>
              </a:rPr>
              <a:t>duxit</a:t>
            </a:r>
            <a:r>
              <a:rPr lang="nl-NL" sz="2000" dirty="0">
                <a:latin typeface="Calibri" panose="020F0502020204030204" pitchFamily="34" charset="0"/>
              </a:rPr>
              <a:t> </a:t>
            </a:r>
            <a:r>
              <a:rPr lang="nl-NL" sz="2000" dirty="0" err="1">
                <a:latin typeface="Calibri" panose="020F0502020204030204" pitchFamily="34" charset="0"/>
              </a:rPr>
              <a:t>stratisque</a:t>
            </a:r>
            <a:r>
              <a:rPr lang="nl-NL" sz="2000" dirty="0">
                <a:latin typeface="Calibri" panose="020F0502020204030204" pitchFamily="34" charset="0"/>
              </a:rPr>
              <a:t> </a:t>
            </a:r>
            <a:r>
              <a:rPr lang="nl-NL" sz="2000" dirty="0" err="1">
                <a:latin typeface="Calibri" panose="020F0502020204030204" pitchFamily="34" charset="0"/>
              </a:rPr>
              <a:t>locavit</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368	</a:t>
            </a:r>
            <a:r>
              <a:rPr lang="nl-NL" sz="2000" dirty="0" err="1">
                <a:latin typeface="Calibri" panose="020F0502020204030204" pitchFamily="34" charset="0"/>
              </a:rPr>
              <a:t>effultum</a:t>
            </a:r>
            <a:r>
              <a:rPr lang="nl-NL" sz="2000" dirty="0">
                <a:latin typeface="Calibri" panose="020F0502020204030204" pitchFamily="34" charset="0"/>
              </a:rPr>
              <a:t> </a:t>
            </a:r>
            <a:r>
              <a:rPr lang="nl-NL" sz="2000" dirty="0" err="1">
                <a:latin typeface="Calibri" panose="020F0502020204030204" pitchFamily="34" charset="0"/>
              </a:rPr>
              <a:t>foliis</a:t>
            </a:r>
            <a:r>
              <a:rPr lang="nl-NL" sz="2000" dirty="0">
                <a:latin typeface="Calibri" panose="020F0502020204030204" pitchFamily="34" charset="0"/>
              </a:rPr>
              <a:t> et </a:t>
            </a:r>
            <a:r>
              <a:rPr lang="nl-NL" sz="2000" dirty="0" err="1">
                <a:latin typeface="Calibri" panose="020F0502020204030204" pitchFamily="34" charset="0"/>
              </a:rPr>
              <a:t>pelle</a:t>
            </a:r>
            <a:r>
              <a:rPr lang="nl-NL" sz="2000" dirty="0">
                <a:latin typeface="Calibri" panose="020F0502020204030204" pitchFamily="34" charset="0"/>
              </a:rPr>
              <a:t> </a:t>
            </a:r>
            <a:r>
              <a:rPr lang="nl-NL" sz="2000" dirty="0" err="1">
                <a:latin typeface="Calibri" panose="020F0502020204030204" pitchFamily="34" charset="0"/>
              </a:rPr>
              <a:t>Libystidis</a:t>
            </a:r>
            <a:r>
              <a:rPr lang="nl-NL" sz="2000" dirty="0">
                <a:latin typeface="Calibri" panose="020F0502020204030204" pitchFamily="34" charset="0"/>
              </a:rPr>
              <a:t> </a:t>
            </a:r>
            <a:r>
              <a:rPr lang="nl-NL" sz="2000" dirty="0" err="1">
                <a:latin typeface="Calibri" panose="020F0502020204030204" pitchFamily="34" charset="0"/>
              </a:rPr>
              <a:t>ursae</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369	</a:t>
            </a:r>
            <a:r>
              <a:rPr lang="nl-NL" sz="2000" dirty="0" err="1">
                <a:latin typeface="Calibri" panose="020F0502020204030204" pitchFamily="34" charset="0"/>
              </a:rPr>
              <a:t>nox</a:t>
            </a:r>
            <a:r>
              <a:rPr lang="nl-NL" sz="2000" dirty="0">
                <a:latin typeface="Calibri" panose="020F0502020204030204" pitchFamily="34" charset="0"/>
              </a:rPr>
              <a:t> ruit et </a:t>
            </a:r>
            <a:r>
              <a:rPr lang="nl-NL" sz="2000" dirty="0" err="1">
                <a:latin typeface="Calibri" panose="020F0502020204030204" pitchFamily="34" charset="0"/>
              </a:rPr>
              <a:t>fuscis</a:t>
            </a:r>
            <a:r>
              <a:rPr lang="nl-NL" sz="2000" dirty="0">
                <a:latin typeface="Calibri" panose="020F0502020204030204" pitchFamily="34" charset="0"/>
              </a:rPr>
              <a:t> </a:t>
            </a:r>
            <a:r>
              <a:rPr lang="nl-NL" sz="2000" dirty="0" err="1">
                <a:latin typeface="Calibri" panose="020F0502020204030204" pitchFamily="34" charset="0"/>
              </a:rPr>
              <a:t>tellurem</a:t>
            </a:r>
            <a:r>
              <a:rPr lang="nl-NL" sz="2000" dirty="0">
                <a:latin typeface="Calibri" panose="020F0502020204030204" pitchFamily="34" charset="0"/>
              </a:rPr>
              <a:t> </a:t>
            </a:r>
            <a:r>
              <a:rPr lang="nl-NL" sz="2000" dirty="0" err="1">
                <a:latin typeface="Calibri" panose="020F0502020204030204" pitchFamily="34" charset="0"/>
              </a:rPr>
              <a:t>amplectitur</a:t>
            </a:r>
            <a:r>
              <a:rPr lang="nl-NL" sz="2000" dirty="0">
                <a:latin typeface="Calibri" panose="020F0502020204030204" pitchFamily="34" charset="0"/>
              </a:rPr>
              <a:t> </a:t>
            </a:r>
            <a:r>
              <a:rPr lang="nl-NL" sz="2000" dirty="0" err="1">
                <a:latin typeface="Calibri" panose="020F0502020204030204" pitchFamily="34" charset="0"/>
              </a:rPr>
              <a:t>alis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1178560" y="1985928"/>
            <a:ext cx="43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3096000" y="2827720"/>
            <a:ext cx="46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4752384" y="2827720"/>
            <a:ext cx="64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0">
            <a:extLst>
              <a:ext uri="{FF2B5EF4-FFF2-40B4-BE49-F238E27FC236}">
                <a16:creationId xmlns="" xmlns:a16="http://schemas.microsoft.com/office/drawing/2014/main" id="{33663F43-8BB3-4C3F-B944-AA7B730D95CC}"/>
              </a:ext>
            </a:extLst>
          </p:cNvPr>
          <p:cNvCxnSpPr/>
          <p:nvPr/>
        </p:nvCxnSpPr>
        <p:spPr bwMode="auto">
          <a:xfrm>
            <a:off x="5173280" y="3205016"/>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0">
            <a:extLst>
              <a:ext uri="{FF2B5EF4-FFF2-40B4-BE49-F238E27FC236}">
                <a16:creationId xmlns="" xmlns:a16="http://schemas.microsoft.com/office/drawing/2014/main" id="{1DB55B0F-0F81-42C4-9715-014B6484DD93}"/>
              </a:ext>
            </a:extLst>
          </p:cNvPr>
          <p:cNvCxnSpPr/>
          <p:nvPr/>
        </p:nvCxnSpPr>
        <p:spPr bwMode="auto">
          <a:xfrm>
            <a:off x="1692000" y="1548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Plus 25">
            <a:extLst>
              <a:ext uri="{FF2B5EF4-FFF2-40B4-BE49-F238E27FC236}">
                <a16:creationId xmlns="" xmlns:a16="http://schemas.microsoft.com/office/drawing/2014/main" id="{DF459641-48CB-4152-A8AA-D7181B66516E}"/>
              </a:ext>
            </a:extLst>
          </p:cNvPr>
          <p:cNvSpPr/>
          <p:nvPr/>
        </p:nvSpPr>
        <p:spPr bwMode="auto">
          <a:xfrm>
            <a:off x="1764000" y="1985928"/>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15" name="Straight Connector 10">
            <a:extLst>
              <a:ext uri="{FF2B5EF4-FFF2-40B4-BE49-F238E27FC236}">
                <a16:creationId xmlns="" xmlns:a16="http://schemas.microsoft.com/office/drawing/2014/main" id="{1DB55B0F-0F81-42C4-9715-014B6484DD93}"/>
              </a:ext>
            </a:extLst>
          </p:cNvPr>
          <p:cNvCxnSpPr/>
          <p:nvPr/>
        </p:nvCxnSpPr>
        <p:spPr bwMode="auto">
          <a:xfrm>
            <a:off x="3600000" y="2340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Plus 25">
            <a:extLst>
              <a:ext uri="{FF2B5EF4-FFF2-40B4-BE49-F238E27FC236}">
                <a16:creationId xmlns="" xmlns:a16="http://schemas.microsoft.com/office/drawing/2014/main" id="{DF459641-48CB-4152-A8AA-D7181B66516E}"/>
              </a:ext>
            </a:extLst>
          </p:cNvPr>
          <p:cNvSpPr/>
          <p:nvPr/>
        </p:nvSpPr>
        <p:spPr bwMode="auto">
          <a:xfrm>
            <a:off x="4390680" y="2831170"/>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 name="Vrije vorm 2"/>
          <p:cNvSpPr/>
          <p:nvPr/>
        </p:nvSpPr>
        <p:spPr bwMode="auto">
          <a:xfrm>
            <a:off x="2390775" y="1485148"/>
            <a:ext cx="2286000" cy="296027"/>
          </a:xfrm>
          <a:custGeom>
            <a:avLst/>
            <a:gdLst>
              <a:gd name="connsiteX0" fmla="*/ 0 w 2286000"/>
              <a:gd name="connsiteY0" fmla="*/ 276977 h 296027"/>
              <a:gd name="connsiteX1" fmla="*/ 495300 w 2286000"/>
              <a:gd name="connsiteY1" fmla="*/ 752 h 296027"/>
              <a:gd name="connsiteX2" fmla="*/ 838200 w 2286000"/>
              <a:gd name="connsiteY2" fmla="*/ 191252 h 296027"/>
              <a:gd name="connsiteX3" fmla="*/ 1171575 w 2286000"/>
              <a:gd name="connsiteY3" fmla="*/ 67427 h 296027"/>
              <a:gd name="connsiteX4" fmla="*/ 1371600 w 2286000"/>
              <a:gd name="connsiteY4" fmla="*/ 153152 h 296027"/>
              <a:gd name="connsiteX5" fmla="*/ 1838325 w 2286000"/>
              <a:gd name="connsiteY5" fmla="*/ 29327 h 296027"/>
              <a:gd name="connsiteX6" fmla="*/ 2286000 w 2286000"/>
              <a:gd name="connsiteY6" fmla="*/ 296027 h 296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296027">
                <a:moveTo>
                  <a:pt x="0" y="276977"/>
                </a:moveTo>
                <a:cubicBezTo>
                  <a:pt x="177800" y="146008"/>
                  <a:pt x="355600" y="15040"/>
                  <a:pt x="495300" y="752"/>
                </a:cubicBezTo>
                <a:cubicBezTo>
                  <a:pt x="635000" y="-13536"/>
                  <a:pt x="725488" y="180140"/>
                  <a:pt x="838200" y="191252"/>
                </a:cubicBezTo>
                <a:cubicBezTo>
                  <a:pt x="950912" y="202364"/>
                  <a:pt x="1082675" y="73777"/>
                  <a:pt x="1171575" y="67427"/>
                </a:cubicBezTo>
                <a:cubicBezTo>
                  <a:pt x="1260475" y="61077"/>
                  <a:pt x="1260475" y="159502"/>
                  <a:pt x="1371600" y="153152"/>
                </a:cubicBezTo>
                <a:cubicBezTo>
                  <a:pt x="1482725" y="146802"/>
                  <a:pt x="1685925" y="5515"/>
                  <a:pt x="1838325" y="29327"/>
                </a:cubicBezTo>
                <a:cubicBezTo>
                  <a:pt x="1990725" y="53139"/>
                  <a:pt x="2138362" y="174583"/>
                  <a:pt x="2286000" y="29602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18" name="Rounded Rectangle 12">
            <a:extLst>
              <a:ext uri="{FF2B5EF4-FFF2-40B4-BE49-F238E27FC236}">
                <a16:creationId xmlns="" xmlns:a16="http://schemas.microsoft.com/office/drawing/2014/main" id="{E1E22916-4393-43D8-8694-7813A89E44BE}"/>
              </a:ext>
            </a:extLst>
          </p:cNvPr>
          <p:cNvSpPr/>
          <p:nvPr/>
        </p:nvSpPr>
        <p:spPr bwMode="auto">
          <a:xfrm>
            <a:off x="2477446" y="22030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9" name="Afgeronde rechthoek 59">
            <a:extLst>
              <a:ext uri="{FF2B5EF4-FFF2-40B4-BE49-F238E27FC236}">
                <a16:creationId xmlns="" xmlns:a16="http://schemas.microsoft.com/office/drawing/2014/main" id="{4777BE75-4B13-4033-84B0-08BCBDE532E4}"/>
              </a:ext>
            </a:extLst>
          </p:cNvPr>
          <p:cNvSpPr/>
          <p:nvPr/>
        </p:nvSpPr>
        <p:spPr bwMode="auto">
          <a:xfrm>
            <a:off x="1474385" y="299527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0" name="Linkeraccolade 19">
            <a:extLst>
              <a:ext uri="{FF2B5EF4-FFF2-40B4-BE49-F238E27FC236}">
                <a16:creationId xmlns="" xmlns:a16="http://schemas.microsoft.com/office/drawing/2014/main" id="{9BBF9C08-82D6-415A-9A75-5073723F8097}"/>
              </a:ext>
            </a:extLst>
          </p:cNvPr>
          <p:cNvSpPr/>
          <p:nvPr/>
        </p:nvSpPr>
        <p:spPr bwMode="auto">
          <a:xfrm>
            <a:off x="1230739" y="2935652"/>
            <a:ext cx="337485"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1" name="Linkeraccolade 20">
            <a:extLst>
              <a:ext uri="{FF2B5EF4-FFF2-40B4-BE49-F238E27FC236}">
                <a16:creationId xmlns="" xmlns:a16="http://schemas.microsoft.com/office/drawing/2014/main" id="{7F29BD27-EE71-49E9-BE8F-8C10CE7B5D8C}"/>
              </a:ext>
            </a:extLst>
          </p:cNvPr>
          <p:cNvSpPr/>
          <p:nvPr/>
        </p:nvSpPr>
        <p:spPr bwMode="auto">
          <a:xfrm flipH="1">
            <a:off x="1703631" y="2941276"/>
            <a:ext cx="338400"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 name="Vrije vorm 4"/>
          <p:cNvSpPr/>
          <p:nvPr/>
        </p:nvSpPr>
        <p:spPr bwMode="auto">
          <a:xfrm>
            <a:off x="3152775" y="3152654"/>
            <a:ext cx="1657350" cy="295396"/>
          </a:xfrm>
          <a:custGeom>
            <a:avLst/>
            <a:gdLst>
              <a:gd name="connsiteX0" fmla="*/ 1657350 w 1657350"/>
              <a:gd name="connsiteY0" fmla="*/ 295396 h 295396"/>
              <a:gd name="connsiteX1" fmla="*/ 866775 w 1657350"/>
              <a:gd name="connsiteY1" fmla="*/ 121 h 295396"/>
              <a:gd name="connsiteX2" fmla="*/ 0 w 1657350"/>
              <a:gd name="connsiteY2" fmla="*/ 266821 h 295396"/>
            </a:gdLst>
            <a:ahLst/>
            <a:cxnLst>
              <a:cxn ang="0">
                <a:pos x="connsiteX0" y="connsiteY0"/>
              </a:cxn>
              <a:cxn ang="0">
                <a:pos x="connsiteX1" y="connsiteY1"/>
              </a:cxn>
              <a:cxn ang="0">
                <a:pos x="connsiteX2" y="connsiteY2"/>
              </a:cxn>
            </a:cxnLst>
            <a:rect l="l" t="t" r="r" b="b"/>
            <a:pathLst>
              <a:path w="1657350" h="295396">
                <a:moveTo>
                  <a:pt x="1657350" y="295396"/>
                </a:moveTo>
                <a:cubicBezTo>
                  <a:pt x="1400175" y="150139"/>
                  <a:pt x="1143000" y="4883"/>
                  <a:pt x="866775" y="121"/>
                </a:cubicBezTo>
                <a:cubicBezTo>
                  <a:pt x="590550" y="-4642"/>
                  <a:pt x="295275" y="131089"/>
                  <a:pt x="0" y="26682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cxnSp>
        <p:nvCxnSpPr>
          <p:cNvPr id="24" name="Straight Connector 10">
            <a:extLst>
              <a:ext uri="{FF2B5EF4-FFF2-40B4-BE49-F238E27FC236}">
                <a16:creationId xmlns="" xmlns:a16="http://schemas.microsoft.com/office/drawing/2014/main" id="{33663F43-8BB3-4C3F-B944-AA7B730D95CC}"/>
              </a:ext>
            </a:extLst>
          </p:cNvPr>
          <p:cNvCxnSpPr/>
          <p:nvPr/>
        </p:nvCxnSpPr>
        <p:spPr bwMode="auto">
          <a:xfrm>
            <a:off x="5534048" y="4077416"/>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1620000" y="4483836"/>
            <a:ext cx="36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8">
            <a:extLst>
              <a:ext uri="{FF2B5EF4-FFF2-40B4-BE49-F238E27FC236}">
                <a16:creationId xmlns="" xmlns:a16="http://schemas.microsoft.com/office/drawing/2014/main" id="{DCF585BD-6529-4824-9C6D-37B9D9B4E9F2}"/>
              </a:ext>
            </a:extLst>
          </p:cNvPr>
          <p:cNvCxnSpPr>
            <a:cxnSpLocks/>
          </p:cNvCxnSpPr>
          <p:nvPr/>
        </p:nvCxnSpPr>
        <p:spPr bwMode="auto">
          <a:xfrm>
            <a:off x="3863872" y="4483836"/>
            <a:ext cx="118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10">
            <a:extLst>
              <a:ext uri="{FF2B5EF4-FFF2-40B4-BE49-F238E27FC236}">
                <a16:creationId xmlns="" xmlns:a16="http://schemas.microsoft.com/office/drawing/2014/main" id="{1DB55B0F-0F81-42C4-9715-014B6484DD93}"/>
              </a:ext>
            </a:extLst>
          </p:cNvPr>
          <p:cNvCxnSpPr/>
          <p:nvPr/>
        </p:nvCxnSpPr>
        <p:spPr bwMode="auto">
          <a:xfrm>
            <a:off x="1982410" y="4080416"/>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Plus 25">
            <a:extLst>
              <a:ext uri="{FF2B5EF4-FFF2-40B4-BE49-F238E27FC236}">
                <a16:creationId xmlns="" xmlns:a16="http://schemas.microsoft.com/office/drawing/2014/main" id="{DF459641-48CB-4152-A8AA-D7181B66516E}"/>
              </a:ext>
            </a:extLst>
          </p:cNvPr>
          <p:cNvSpPr/>
          <p:nvPr/>
        </p:nvSpPr>
        <p:spPr bwMode="auto">
          <a:xfrm>
            <a:off x="2054410" y="4518344"/>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0" name="Rounded Rectangle 12">
            <a:extLst>
              <a:ext uri="{FF2B5EF4-FFF2-40B4-BE49-F238E27FC236}">
                <a16:creationId xmlns="" xmlns:a16="http://schemas.microsoft.com/office/drawing/2014/main" id="{E1E22916-4393-43D8-8694-7813A89E44BE}"/>
              </a:ext>
            </a:extLst>
          </p:cNvPr>
          <p:cNvSpPr/>
          <p:nvPr/>
        </p:nvSpPr>
        <p:spPr bwMode="auto">
          <a:xfrm>
            <a:off x="1200289" y="389435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7" name="Vrije vorm 16"/>
          <p:cNvSpPr/>
          <p:nvPr/>
        </p:nvSpPr>
        <p:spPr bwMode="auto">
          <a:xfrm>
            <a:off x="2486025" y="3999828"/>
            <a:ext cx="2752725" cy="314997"/>
          </a:xfrm>
          <a:custGeom>
            <a:avLst/>
            <a:gdLst>
              <a:gd name="connsiteX0" fmla="*/ 0 w 2752725"/>
              <a:gd name="connsiteY0" fmla="*/ 238797 h 314997"/>
              <a:gd name="connsiteX1" fmla="*/ 904875 w 2752725"/>
              <a:gd name="connsiteY1" fmla="*/ 672 h 314997"/>
              <a:gd name="connsiteX2" fmla="*/ 1524000 w 2752725"/>
              <a:gd name="connsiteY2" fmla="*/ 162597 h 314997"/>
              <a:gd name="connsiteX3" fmla="*/ 2124075 w 2752725"/>
              <a:gd name="connsiteY3" fmla="*/ 19722 h 314997"/>
              <a:gd name="connsiteX4" fmla="*/ 2752725 w 2752725"/>
              <a:gd name="connsiteY4" fmla="*/ 314997 h 314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2725" h="314997">
                <a:moveTo>
                  <a:pt x="0" y="238797"/>
                </a:moveTo>
                <a:cubicBezTo>
                  <a:pt x="325437" y="126084"/>
                  <a:pt x="650875" y="13372"/>
                  <a:pt x="904875" y="672"/>
                </a:cubicBezTo>
                <a:cubicBezTo>
                  <a:pt x="1158875" y="-12028"/>
                  <a:pt x="1320800" y="159422"/>
                  <a:pt x="1524000" y="162597"/>
                </a:cubicBezTo>
                <a:cubicBezTo>
                  <a:pt x="1727200" y="165772"/>
                  <a:pt x="1919288" y="-5678"/>
                  <a:pt x="2124075" y="19722"/>
                </a:cubicBezTo>
                <a:cubicBezTo>
                  <a:pt x="2328862" y="45122"/>
                  <a:pt x="2540793" y="180059"/>
                  <a:pt x="2752725" y="31499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34" name="Rounded Rectangle 12">
            <a:extLst>
              <a:ext uri="{FF2B5EF4-FFF2-40B4-BE49-F238E27FC236}">
                <a16:creationId xmlns="" xmlns:a16="http://schemas.microsoft.com/office/drawing/2014/main" id="{E1E22916-4393-43D8-8694-7813A89E44BE}"/>
              </a:ext>
            </a:extLst>
          </p:cNvPr>
          <p:cNvSpPr/>
          <p:nvPr/>
        </p:nvSpPr>
        <p:spPr bwMode="auto">
          <a:xfrm>
            <a:off x="3208687" y="388898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4293545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outVertical)">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outVertic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arn(outVertical)">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par>
                                <p:cTn id="32" presetID="35"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style.rotation</p:attrName>
                                        </p:attrNameLst>
                                      </p:cBhvr>
                                      <p:tavLst>
                                        <p:tav tm="0">
                                          <p:val>
                                            <p:fltVal val="720"/>
                                          </p:val>
                                        </p:tav>
                                        <p:tav tm="100000">
                                          <p:val>
                                            <p:fltVal val="0"/>
                                          </p:val>
                                        </p:tav>
                                      </p:tavLst>
                                    </p:anim>
                                    <p:anim calcmode="lin" valueType="num">
                                      <p:cBhvr>
                                        <p:cTn id="36" dur="1000" fill="hold"/>
                                        <p:tgtEl>
                                          <p:spTgt spid="14"/>
                                        </p:tgtEl>
                                        <p:attrNameLst>
                                          <p:attrName>ppt_h</p:attrName>
                                        </p:attrNameLst>
                                      </p:cBhvr>
                                      <p:tavLst>
                                        <p:tav tm="0">
                                          <p:val>
                                            <p:fltVal val="0"/>
                                          </p:val>
                                        </p:tav>
                                        <p:tav tm="100000">
                                          <p:val>
                                            <p:strVal val="#ppt_h"/>
                                          </p:val>
                                        </p:tav>
                                      </p:tavLst>
                                    </p:anim>
                                    <p:anim calcmode="lin" valueType="num">
                                      <p:cBhvr>
                                        <p:cTn id="37" dur="1000" fill="hold"/>
                                        <p:tgtEl>
                                          <p:spTgt spid="14"/>
                                        </p:tgtEl>
                                        <p:attrNameLst>
                                          <p:attrName>ppt_w</p:attrName>
                                        </p:attrNameLst>
                                      </p:cBhvr>
                                      <p:tavLst>
                                        <p:tav tm="0">
                                          <p:val>
                                            <p:fltVal val="0"/>
                                          </p:val>
                                        </p:tav>
                                        <p:tav tm="100000">
                                          <p:val>
                                            <p:strVal val="#ppt_w"/>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anim calcmode="lin" valueType="num">
                                      <p:cBhvr>
                                        <p:cTn id="43" dur="1000" fill="hold"/>
                                        <p:tgtEl>
                                          <p:spTgt spid="15"/>
                                        </p:tgtEl>
                                        <p:attrNameLst>
                                          <p:attrName>ppt_x</p:attrName>
                                        </p:attrNameLst>
                                      </p:cBhvr>
                                      <p:tavLst>
                                        <p:tav tm="0">
                                          <p:val>
                                            <p:strVal val="#ppt_x"/>
                                          </p:val>
                                        </p:tav>
                                        <p:tav tm="100000">
                                          <p:val>
                                            <p:strVal val="#ppt_x"/>
                                          </p:val>
                                        </p:tav>
                                      </p:tavLst>
                                    </p:anim>
                                    <p:anim calcmode="lin" valueType="num">
                                      <p:cBhvr>
                                        <p:cTn id="44" dur="1000" fill="hold"/>
                                        <p:tgtEl>
                                          <p:spTgt spid="15"/>
                                        </p:tgtEl>
                                        <p:attrNameLst>
                                          <p:attrName>ppt_y</p:attrName>
                                        </p:attrNameLst>
                                      </p:cBhvr>
                                      <p:tavLst>
                                        <p:tav tm="0">
                                          <p:val>
                                            <p:strVal val="#ppt_y-.1"/>
                                          </p:val>
                                        </p:tav>
                                        <p:tav tm="100000">
                                          <p:val>
                                            <p:strVal val="#ppt_y"/>
                                          </p:val>
                                        </p:tav>
                                      </p:tavLst>
                                    </p:anim>
                                  </p:childTnLst>
                                </p:cTn>
                              </p:par>
                              <p:par>
                                <p:cTn id="45" presetID="35"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1000"/>
                                        <p:tgtEl>
                                          <p:spTgt spid="16"/>
                                        </p:tgtEl>
                                      </p:cBhvr>
                                    </p:animEffect>
                                    <p:anim calcmode="lin" valueType="num">
                                      <p:cBhvr>
                                        <p:cTn id="48" dur="1000" fill="hold"/>
                                        <p:tgtEl>
                                          <p:spTgt spid="16"/>
                                        </p:tgtEl>
                                        <p:attrNameLst>
                                          <p:attrName>style.rotation</p:attrName>
                                        </p:attrNameLst>
                                      </p:cBhvr>
                                      <p:tavLst>
                                        <p:tav tm="0">
                                          <p:val>
                                            <p:fltVal val="720"/>
                                          </p:val>
                                        </p:tav>
                                        <p:tav tm="100000">
                                          <p:val>
                                            <p:fltVal val="0"/>
                                          </p:val>
                                        </p:tav>
                                      </p:tavLst>
                                    </p:anim>
                                    <p:anim calcmode="lin" valueType="num">
                                      <p:cBhvr>
                                        <p:cTn id="49" dur="1000" fill="hold"/>
                                        <p:tgtEl>
                                          <p:spTgt spid="16"/>
                                        </p:tgtEl>
                                        <p:attrNameLst>
                                          <p:attrName>ppt_h</p:attrName>
                                        </p:attrNameLst>
                                      </p:cBhvr>
                                      <p:tavLst>
                                        <p:tav tm="0">
                                          <p:val>
                                            <p:fltVal val="0"/>
                                          </p:val>
                                        </p:tav>
                                        <p:tav tm="100000">
                                          <p:val>
                                            <p:strVal val="#ppt_h"/>
                                          </p:val>
                                        </p:tav>
                                      </p:tavLst>
                                    </p:anim>
                                    <p:anim calcmode="lin" valueType="num">
                                      <p:cBhvr>
                                        <p:cTn id="50" dur="1000" fill="hold"/>
                                        <p:tgtEl>
                                          <p:spTgt spid="16"/>
                                        </p:tgtEl>
                                        <p:attrNameLst>
                                          <p:attrName>ppt_w</p:attrName>
                                        </p:attrNameLst>
                                      </p:cBhvr>
                                      <p:tavLst>
                                        <p:tav tm="0">
                                          <p:val>
                                            <p:fltVal val="0"/>
                                          </p:val>
                                        </p:tav>
                                        <p:tav tm="100000">
                                          <p:val>
                                            <p:strVal val="#ppt_w"/>
                                          </p:val>
                                        </p:tav>
                                      </p:tavLst>
                                    </p:anim>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wipe(left)">
                                      <p:cBhvr>
                                        <p:cTn id="55" dur="500"/>
                                        <p:tgtEl>
                                          <p:spTgt spid="3"/>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18"/>
                                        </p:tgtEl>
                                        <p:attrNameLst>
                                          <p:attrName>style.visibility</p:attrName>
                                        </p:attrNameLst>
                                      </p:cBhvr>
                                      <p:to>
                                        <p:strVal val="visible"/>
                                      </p:to>
                                    </p:set>
                                    <p:anim calcmode="lin" valueType="num">
                                      <p:cBhvr>
                                        <p:cTn id="60" dur="750" fill="hold"/>
                                        <p:tgtEl>
                                          <p:spTgt spid="18"/>
                                        </p:tgtEl>
                                        <p:attrNameLst>
                                          <p:attrName>ppt_w</p:attrName>
                                        </p:attrNameLst>
                                      </p:cBhvr>
                                      <p:tavLst>
                                        <p:tav tm="0">
                                          <p:val>
                                            <p:fltVal val="0"/>
                                          </p:val>
                                        </p:tav>
                                        <p:tav tm="100000">
                                          <p:val>
                                            <p:strVal val="#ppt_w"/>
                                          </p:val>
                                        </p:tav>
                                      </p:tavLst>
                                    </p:anim>
                                    <p:anim calcmode="lin" valueType="num">
                                      <p:cBhvr>
                                        <p:cTn id="61" dur="750" fill="hold"/>
                                        <p:tgtEl>
                                          <p:spTgt spid="18"/>
                                        </p:tgtEl>
                                        <p:attrNameLst>
                                          <p:attrName>ppt_h</p:attrName>
                                        </p:attrNameLst>
                                      </p:cBhvr>
                                      <p:tavLst>
                                        <p:tav tm="0">
                                          <p:val>
                                            <p:fltVal val="0"/>
                                          </p:val>
                                        </p:tav>
                                        <p:tav tm="100000">
                                          <p:val>
                                            <p:strVal val="#ppt_h"/>
                                          </p:val>
                                        </p:tav>
                                      </p:tavLst>
                                    </p:anim>
                                    <p:anim calcmode="lin" valueType="num">
                                      <p:cBhvr>
                                        <p:cTn id="62" dur="750" fill="hold"/>
                                        <p:tgtEl>
                                          <p:spTgt spid="18"/>
                                        </p:tgtEl>
                                        <p:attrNameLst>
                                          <p:attrName>style.rotation</p:attrName>
                                        </p:attrNameLst>
                                      </p:cBhvr>
                                      <p:tavLst>
                                        <p:tav tm="0">
                                          <p:val>
                                            <p:fltVal val="90"/>
                                          </p:val>
                                        </p:tav>
                                        <p:tav tm="100000">
                                          <p:val>
                                            <p:fltVal val="0"/>
                                          </p:val>
                                        </p:tav>
                                      </p:tavLst>
                                    </p:anim>
                                    <p:animEffect transition="in" filter="fade">
                                      <p:cBhvr>
                                        <p:cTn id="63" dur="750"/>
                                        <p:tgtEl>
                                          <p:spTgt spid="18"/>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grpId="0" nodeType="click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p:cTn id="68" dur="750" fill="hold"/>
                                        <p:tgtEl>
                                          <p:spTgt spid="19"/>
                                        </p:tgtEl>
                                        <p:attrNameLst>
                                          <p:attrName>ppt_w</p:attrName>
                                        </p:attrNameLst>
                                      </p:cBhvr>
                                      <p:tavLst>
                                        <p:tav tm="0">
                                          <p:val>
                                            <p:fltVal val="0"/>
                                          </p:val>
                                        </p:tav>
                                        <p:tav tm="100000">
                                          <p:val>
                                            <p:strVal val="#ppt_w"/>
                                          </p:val>
                                        </p:tav>
                                      </p:tavLst>
                                    </p:anim>
                                    <p:anim calcmode="lin" valueType="num">
                                      <p:cBhvr>
                                        <p:cTn id="69" dur="750" fill="hold"/>
                                        <p:tgtEl>
                                          <p:spTgt spid="19"/>
                                        </p:tgtEl>
                                        <p:attrNameLst>
                                          <p:attrName>ppt_h</p:attrName>
                                        </p:attrNameLst>
                                      </p:cBhvr>
                                      <p:tavLst>
                                        <p:tav tm="0">
                                          <p:val>
                                            <p:fltVal val="0"/>
                                          </p:val>
                                        </p:tav>
                                        <p:tav tm="100000">
                                          <p:val>
                                            <p:strVal val="#ppt_h"/>
                                          </p:val>
                                        </p:tav>
                                      </p:tavLst>
                                    </p:anim>
                                    <p:anim calcmode="lin" valueType="num">
                                      <p:cBhvr>
                                        <p:cTn id="70" dur="750" fill="hold"/>
                                        <p:tgtEl>
                                          <p:spTgt spid="19"/>
                                        </p:tgtEl>
                                        <p:attrNameLst>
                                          <p:attrName>style.rotation</p:attrName>
                                        </p:attrNameLst>
                                      </p:cBhvr>
                                      <p:tavLst>
                                        <p:tav tm="0">
                                          <p:val>
                                            <p:fltVal val="90"/>
                                          </p:val>
                                        </p:tav>
                                        <p:tav tm="100000">
                                          <p:val>
                                            <p:fltVal val="0"/>
                                          </p:val>
                                        </p:tav>
                                      </p:tavLst>
                                    </p:anim>
                                    <p:animEffect transition="in" filter="fade">
                                      <p:cBhvr>
                                        <p:cTn id="71" dur="750"/>
                                        <p:tgtEl>
                                          <p:spTgt spid="19"/>
                                        </p:tgtEl>
                                      </p:cBhvr>
                                    </p:animEffect>
                                  </p:childTnLst>
                                </p:cTn>
                              </p:par>
                              <p:par>
                                <p:cTn id="72" presetID="16" presetClass="entr" presetSubtype="21" fill="hold" grpId="0" nodeType="with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barn(inVertical)">
                                      <p:cBhvr>
                                        <p:cTn id="74" dur="500"/>
                                        <p:tgtEl>
                                          <p:spTgt spid="21"/>
                                        </p:tgtEl>
                                      </p:cBhvr>
                                    </p:animEffect>
                                  </p:childTnLst>
                                </p:cTn>
                              </p:par>
                              <p:par>
                                <p:cTn id="75" presetID="16" presetClass="entr" presetSubtype="21" fill="hold" grpId="0" nodeType="with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barn(inVertical)">
                                      <p:cBhvr>
                                        <p:cTn id="77" dur="500"/>
                                        <p:tgtEl>
                                          <p:spTgt spid="20"/>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2" fill="hold" grpId="0" nodeType="clickEffect">
                                  <p:stCondLst>
                                    <p:cond delay="0"/>
                                  </p:stCondLst>
                                  <p:childTnLst>
                                    <p:set>
                                      <p:cBhvr>
                                        <p:cTn id="81" dur="1" fill="hold">
                                          <p:stCondLst>
                                            <p:cond delay="0"/>
                                          </p:stCondLst>
                                        </p:cTn>
                                        <p:tgtEl>
                                          <p:spTgt spid="5"/>
                                        </p:tgtEl>
                                        <p:attrNameLst>
                                          <p:attrName>style.visibility</p:attrName>
                                        </p:attrNameLst>
                                      </p:cBhvr>
                                      <p:to>
                                        <p:strVal val="visible"/>
                                      </p:to>
                                    </p:set>
                                    <p:animEffect transition="in" filter="wipe(right)">
                                      <p:cBhvr>
                                        <p:cTn id="82" dur="500"/>
                                        <p:tgtEl>
                                          <p:spTgt spid="5"/>
                                        </p:tgtEl>
                                      </p:cBhvr>
                                    </p:animEffect>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nodeType="click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fade">
                                      <p:cBhvr>
                                        <p:cTn id="87" dur="1000"/>
                                        <p:tgtEl>
                                          <p:spTgt spid="24"/>
                                        </p:tgtEl>
                                      </p:cBhvr>
                                    </p:animEffect>
                                    <p:anim calcmode="lin" valueType="num">
                                      <p:cBhvr>
                                        <p:cTn id="88" dur="1000" fill="hold"/>
                                        <p:tgtEl>
                                          <p:spTgt spid="24"/>
                                        </p:tgtEl>
                                        <p:attrNameLst>
                                          <p:attrName>ppt_x</p:attrName>
                                        </p:attrNameLst>
                                      </p:cBhvr>
                                      <p:tavLst>
                                        <p:tav tm="0">
                                          <p:val>
                                            <p:strVal val="#ppt_x"/>
                                          </p:val>
                                        </p:tav>
                                        <p:tav tm="100000">
                                          <p:val>
                                            <p:strVal val="#ppt_x"/>
                                          </p:val>
                                        </p:tav>
                                      </p:tavLst>
                                    </p:anim>
                                    <p:anim calcmode="lin" valueType="num">
                                      <p:cBhvr>
                                        <p:cTn id="8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16" presetClass="entr" presetSubtype="37" fill="hold" nodeType="clickEffect">
                                  <p:stCondLst>
                                    <p:cond delay="0"/>
                                  </p:stCondLst>
                                  <p:childTnLst>
                                    <p:set>
                                      <p:cBhvr>
                                        <p:cTn id="93" dur="1" fill="hold">
                                          <p:stCondLst>
                                            <p:cond delay="0"/>
                                          </p:stCondLst>
                                        </p:cTn>
                                        <p:tgtEl>
                                          <p:spTgt spid="25"/>
                                        </p:tgtEl>
                                        <p:attrNameLst>
                                          <p:attrName>style.visibility</p:attrName>
                                        </p:attrNameLst>
                                      </p:cBhvr>
                                      <p:to>
                                        <p:strVal val="visible"/>
                                      </p:to>
                                    </p:set>
                                    <p:animEffect transition="in" filter="barn(outVertical)">
                                      <p:cBhvr>
                                        <p:cTn id="94" dur="500"/>
                                        <p:tgtEl>
                                          <p:spTgt spid="25"/>
                                        </p:tgtEl>
                                      </p:cBhvr>
                                    </p:animEffect>
                                  </p:childTnLst>
                                </p:cTn>
                              </p:par>
                            </p:childTnLst>
                          </p:cTn>
                        </p:par>
                      </p:childTnLst>
                    </p:cTn>
                  </p:par>
                  <p:par>
                    <p:cTn id="95" fill="hold">
                      <p:stCondLst>
                        <p:cond delay="indefinite"/>
                      </p:stCondLst>
                      <p:childTnLst>
                        <p:par>
                          <p:cTn id="96" fill="hold">
                            <p:stCondLst>
                              <p:cond delay="0"/>
                            </p:stCondLst>
                            <p:childTnLst>
                              <p:par>
                                <p:cTn id="97" presetID="16" presetClass="entr" presetSubtype="37" fill="hold" nodeType="clickEffect">
                                  <p:stCondLst>
                                    <p:cond delay="0"/>
                                  </p:stCondLst>
                                  <p:childTnLst>
                                    <p:set>
                                      <p:cBhvr>
                                        <p:cTn id="98" dur="1" fill="hold">
                                          <p:stCondLst>
                                            <p:cond delay="0"/>
                                          </p:stCondLst>
                                        </p:cTn>
                                        <p:tgtEl>
                                          <p:spTgt spid="26"/>
                                        </p:tgtEl>
                                        <p:attrNameLst>
                                          <p:attrName>style.visibility</p:attrName>
                                        </p:attrNameLst>
                                      </p:cBhvr>
                                      <p:to>
                                        <p:strVal val="visible"/>
                                      </p:to>
                                    </p:set>
                                    <p:animEffect transition="in" filter="barn(outVertical)">
                                      <p:cBhvr>
                                        <p:cTn id="99" dur="500"/>
                                        <p:tgtEl>
                                          <p:spTgt spid="26"/>
                                        </p:tgtEl>
                                      </p:cBhvr>
                                    </p:animEffect>
                                  </p:childTnLst>
                                </p:cTn>
                              </p:par>
                            </p:childTnLst>
                          </p:cTn>
                        </p:par>
                      </p:childTnLst>
                    </p:cTn>
                  </p:par>
                  <p:par>
                    <p:cTn id="100" fill="hold">
                      <p:stCondLst>
                        <p:cond delay="indefinite"/>
                      </p:stCondLst>
                      <p:childTnLst>
                        <p:par>
                          <p:cTn id="101" fill="hold">
                            <p:stCondLst>
                              <p:cond delay="0"/>
                            </p:stCondLst>
                            <p:childTnLst>
                              <p:par>
                                <p:cTn id="102" presetID="47" presetClass="entr" presetSubtype="0" fill="hold" nodeType="clickEffect">
                                  <p:stCondLst>
                                    <p:cond delay="0"/>
                                  </p:stCondLst>
                                  <p:childTnLst>
                                    <p:set>
                                      <p:cBhvr>
                                        <p:cTn id="103" dur="1" fill="hold">
                                          <p:stCondLst>
                                            <p:cond delay="0"/>
                                          </p:stCondLst>
                                        </p:cTn>
                                        <p:tgtEl>
                                          <p:spTgt spid="28"/>
                                        </p:tgtEl>
                                        <p:attrNameLst>
                                          <p:attrName>style.visibility</p:attrName>
                                        </p:attrNameLst>
                                      </p:cBhvr>
                                      <p:to>
                                        <p:strVal val="visible"/>
                                      </p:to>
                                    </p:set>
                                    <p:animEffect transition="in" filter="fade">
                                      <p:cBhvr>
                                        <p:cTn id="104" dur="1000"/>
                                        <p:tgtEl>
                                          <p:spTgt spid="28"/>
                                        </p:tgtEl>
                                      </p:cBhvr>
                                    </p:animEffect>
                                    <p:anim calcmode="lin" valueType="num">
                                      <p:cBhvr>
                                        <p:cTn id="105" dur="1000" fill="hold"/>
                                        <p:tgtEl>
                                          <p:spTgt spid="28"/>
                                        </p:tgtEl>
                                        <p:attrNameLst>
                                          <p:attrName>ppt_x</p:attrName>
                                        </p:attrNameLst>
                                      </p:cBhvr>
                                      <p:tavLst>
                                        <p:tav tm="0">
                                          <p:val>
                                            <p:strVal val="#ppt_x"/>
                                          </p:val>
                                        </p:tav>
                                        <p:tav tm="100000">
                                          <p:val>
                                            <p:strVal val="#ppt_x"/>
                                          </p:val>
                                        </p:tav>
                                      </p:tavLst>
                                    </p:anim>
                                    <p:anim calcmode="lin" valueType="num">
                                      <p:cBhvr>
                                        <p:cTn id="106" dur="1000" fill="hold"/>
                                        <p:tgtEl>
                                          <p:spTgt spid="28"/>
                                        </p:tgtEl>
                                        <p:attrNameLst>
                                          <p:attrName>ppt_y</p:attrName>
                                        </p:attrNameLst>
                                      </p:cBhvr>
                                      <p:tavLst>
                                        <p:tav tm="0">
                                          <p:val>
                                            <p:strVal val="#ppt_y-.1"/>
                                          </p:val>
                                        </p:tav>
                                        <p:tav tm="100000">
                                          <p:val>
                                            <p:strVal val="#ppt_y"/>
                                          </p:val>
                                        </p:tav>
                                      </p:tavLst>
                                    </p:anim>
                                  </p:childTnLst>
                                </p:cTn>
                              </p:par>
                              <p:par>
                                <p:cTn id="107" presetID="35" presetClass="entr" presetSubtype="0" fill="hold" grpId="0" nodeType="withEffect">
                                  <p:stCondLst>
                                    <p:cond delay="0"/>
                                  </p:stCondLst>
                                  <p:childTnLst>
                                    <p:set>
                                      <p:cBhvr>
                                        <p:cTn id="108" dur="1" fill="hold">
                                          <p:stCondLst>
                                            <p:cond delay="0"/>
                                          </p:stCondLst>
                                        </p:cTn>
                                        <p:tgtEl>
                                          <p:spTgt spid="29"/>
                                        </p:tgtEl>
                                        <p:attrNameLst>
                                          <p:attrName>style.visibility</p:attrName>
                                        </p:attrNameLst>
                                      </p:cBhvr>
                                      <p:to>
                                        <p:strVal val="visible"/>
                                      </p:to>
                                    </p:set>
                                    <p:animEffect transition="in" filter="fade">
                                      <p:cBhvr>
                                        <p:cTn id="109" dur="1000"/>
                                        <p:tgtEl>
                                          <p:spTgt spid="29"/>
                                        </p:tgtEl>
                                      </p:cBhvr>
                                    </p:animEffect>
                                    <p:anim calcmode="lin" valueType="num">
                                      <p:cBhvr>
                                        <p:cTn id="110" dur="1000" fill="hold"/>
                                        <p:tgtEl>
                                          <p:spTgt spid="29"/>
                                        </p:tgtEl>
                                        <p:attrNameLst>
                                          <p:attrName>style.rotation</p:attrName>
                                        </p:attrNameLst>
                                      </p:cBhvr>
                                      <p:tavLst>
                                        <p:tav tm="0">
                                          <p:val>
                                            <p:fltVal val="720"/>
                                          </p:val>
                                        </p:tav>
                                        <p:tav tm="100000">
                                          <p:val>
                                            <p:fltVal val="0"/>
                                          </p:val>
                                        </p:tav>
                                      </p:tavLst>
                                    </p:anim>
                                    <p:anim calcmode="lin" valueType="num">
                                      <p:cBhvr>
                                        <p:cTn id="111" dur="1000" fill="hold"/>
                                        <p:tgtEl>
                                          <p:spTgt spid="29"/>
                                        </p:tgtEl>
                                        <p:attrNameLst>
                                          <p:attrName>ppt_h</p:attrName>
                                        </p:attrNameLst>
                                      </p:cBhvr>
                                      <p:tavLst>
                                        <p:tav tm="0">
                                          <p:val>
                                            <p:fltVal val="0"/>
                                          </p:val>
                                        </p:tav>
                                        <p:tav tm="100000">
                                          <p:val>
                                            <p:strVal val="#ppt_h"/>
                                          </p:val>
                                        </p:tav>
                                      </p:tavLst>
                                    </p:anim>
                                    <p:anim calcmode="lin" valueType="num">
                                      <p:cBhvr>
                                        <p:cTn id="112" dur="1000" fill="hold"/>
                                        <p:tgtEl>
                                          <p:spTgt spid="29"/>
                                        </p:tgtEl>
                                        <p:attrNameLst>
                                          <p:attrName>ppt_w</p:attrName>
                                        </p:attrNameLst>
                                      </p:cBhvr>
                                      <p:tavLst>
                                        <p:tav tm="0">
                                          <p:val>
                                            <p:fltVal val="0"/>
                                          </p:val>
                                        </p:tav>
                                        <p:tav tm="100000">
                                          <p:val>
                                            <p:strVal val="#ppt_w"/>
                                          </p:val>
                                        </p:tav>
                                      </p:tavLst>
                                    </p:anim>
                                  </p:childTnLst>
                                </p:cTn>
                              </p:par>
                            </p:childTnLst>
                          </p:cTn>
                        </p:par>
                      </p:childTnLst>
                    </p:cTn>
                  </p:par>
                  <p:par>
                    <p:cTn id="113" fill="hold">
                      <p:stCondLst>
                        <p:cond delay="indefinite"/>
                      </p:stCondLst>
                      <p:childTnLst>
                        <p:par>
                          <p:cTn id="114" fill="hold">
                            <p:stCondLst>
                              <p:cond delay="0"/>
                            </p:stCondLst>
                            <p:childTnLst>
                              <p:par>
                                <p:cTn id="115" presetID="31" presetClass="entr" presetSubtype="0" fill="hold" grpId="0" nodeType="clickEffect">
                                  <p:stCondLst>
                                    <p:cond delay="0"/>
                                  </p:stCondLst>
                                  <p:childTnLst>
                                    <p:set>
                                      <p:cBhvr>
                                        <p:cTn id="116" dur="1" fill="hold">
                                          <p:stCondLst>
                                            <p:cond delay="0"/>
                                          </p:stCondLst>
                                        </p:cTn>
                                        <p:tgtEl>
                                          <p:spTgt spid="30"/>
                                        </p:tgtEl>
                                        <p:attrNameLst>
                                          <p:attrName>style.visibility</p:attrName>
                                        </p:attrNameLst>
                                      </p:cBhvr>
                                      <p:to>
                                        <p:strVal val="visible"/>
                                      </p:to>
                                    </p:set>
                                    <p:anim calcmode="lin" valueType="num">
                                      <p:cBhvr>
                                        <p:cTn id="117" dur="750" fill="hold"/>
                                        <p:tgtEl>
                                          <p:spTgt spid="30"/>
                                        </p:tgtEl>
                                        <p:attrNameLst>
                                          <p:attrName>ppt_w</p:attrName>
                                        </p:attrNameLst>
                                      </p:cBhvr>
                                      <p:tavLst>
                                        <p:tav tm="0">
                                          <p:val>
                                            <p:fltVal val="0"/>
                                          </p:val>
                                        </p:tav>
                                        <p:tav tm="100000">
                                          <p:val>
                                            <p:strVal val="#ppt_w"/>
                                          </p:val>
                                        </p:tav>
                                      </p:tavLst>
                                    </p:anim>
                                    <p:anim calcmode="lin" valueType="num">
                                      <p:cBhvr>
                                        <p:cTn id="118" dur="750" fill="hold"/>
                                        <p:tgtEl>
                                          <p:spTgt spid="30"/>
                                        </p:tgtEl>
                                        <p:attrNameLst>
                                          <p:attrName>ppt_h</p:attrName>
                                        </p:attrNameLst>
                                      </p:cBhvr>
                                      <p:tavLst>
                                        <p:tav tm="0">
                                          <p:val>
                                            <p:fltVal val="0"/>
                                          </p:val>
                                        </p:tav>
                                        <p:tav tm="100000">
                                          <p:val>
                                            <p:strVal val="#ppt_h"/>
                                          </p:val>
                                        </p:tav>
                                      </p:tavLst>
                                    </p:anim>
                                    <p:anim calcmode="lin" valueType="num">
                                      <p:cBhvr>
                                        <p:cTn id="119" dur="750" fill="hold"/>
                                        <p:tgtEl>
                                          <p:spTgt spid="30"/>
                                        </p:tgtEl>
                                        <p:attrNameLst>
                                          <p:attrName>style.rotation</p:attrName>
                                        </p:attrNameLst>
                                      </p:cBhvr>
                                      <p:tavLst>
                                        <p:tav tm="0">
                                          <p:val>
                                            <p:fltVal val="90"/>
                                          </p:val>
                                        </p:tav>
                                        <p:tav tm="100000">
                                          <p:val>
                                            <p:fltVal val="0"/>
                                          </p:val>
                                        </p:tav>
                                      </p:tavLst>
                                    </p:anim>
                                    <p:animEffect transition="in" filter="fade">
                                      <p:cBhvr>
                                        <p:cTn id="120" dur="750"/>
                                        <p:tgtEl>
                                          <p:spTgt spid="30"/>
                                        </p:tgtEl>
                                      </p:cBhvr>
                                    </p:animEffect>
                                  </p:childTnLst>
                                </p:cTn>
                              </p:par>
                            </p:childTnLst>
                          </p:cTn>
                        </p:par>
                      </p:childTnLst>
                    </p:cTn>
                  </p:par>
                  <p:par>
                    <p:cTn id="121" fill="hold">
                      <p:stCondLst>
                        <p:cond delay="indefinite"/>
                      </p:stCondLst>
                      <p:childTnLst>
                        <p:par>
                          <p:cTn id="122" fill="hold">
                            <p:stCondLst>
                              <p:cond delay="0"/>
                            </p:stCondLst>
                            <p:childTnLst>
                              <p:par>
                                <p:cTn id="123" presetID="31" presetClass="entr" presetSubtype="0" fill="hold" grpId="0" nodeType="clickEffect">
                                  <p:stCondLst>
                                    <p:cond delay="0"/>
                                  </p:stCondLst>
                                  <p:childTnLst>
                                    <p:set>
                                      <p:cBhvr>
                                        <p:cTn id="124" dur="1" fill="hold">
                                          <p:stCondLst>
                                            <p:cond delay="0"/>
                                          </p:stCondLst>
                                        </p:cTn>
                                        <p:tgtEl>
                                          <p:spTgt spid="34"/>
                                        </p:tgtEl>
                                        <p:attrNameLst>
                                          <p:attrName>style.visibility</p:attrName>
                                        </p:attrNameLst>
                                      </p:cBhvr>
                                      <p:to>
                                        <p:strVal val="visible"/>
                                      </p:to>
                                    </p:set>
                                    <p:anim calcmode="lin" valueType="num">
                                      <p:cBhvr>
                                        <p:cTn id="125" dur="750" fill="hold"/>
                                        <p:tgtEl>
                                          <p:spTgt spid="34"/>
                                        </p:tgtEl>
                                        <p:attrNameLst>
                                          <p:attrName>ppt_w</p:attrName>
                                        </p:attrNameLst>
                                      </p:cBhvr>
                                      <p:tavLst>
                                        <p:tav tm="0">
                                          <p:val>
                                            <p:fltVal val="0"/>
                                          </p:val>
                                        </p:tav>
                                        <p:tav tm="100000">
                                          <p:val>
                                            <p:strVal val="#ppt_w"/>
                                          </p:val>
                                        </p:tav>
                                      </p:tavLst>
                                    </p:anim>
                                    <p:anim calcmode="lin" valueType="num">
                                      <p:cBhvr>
                                        <p:cTn id="126" dur="750" fill="hold"/>
                                        <p:tgtEl>
                                          <p:spTgt spid="34"/>
                                        </p:tgtEl>
                                        <p:attrNameLst>
                                          <p:attrName>ppt_h</p:attrName>
                                        </p:attrNameLst>
                                      </p:cBhvr>
                                      <p:tavLst>
                                        <p:tav tm="0">
                                          <p:val>
                                            <p:fltVal val="0"/>
                                          </p:val>
                                        </p:tav>
                                        <p:tav tm="100000">
                                          <p:val>
                                            <p:strVal val="#ppt_h"/>
                                          </p:val>
                                        </p:tav>
                                      </p:tavLst>
                                    </p:anim>
                                    <p:anim calcmode="lin" valueType="num">
                                      <p:cBhvr>
                                        <p:cTn id="127" dur="750" fill="hold"/>
                                        <p:tgtEl>
                                          <p:spTgt spid="34"/>
                                        </p:tgtEl>
                                        <p:attrNameLst>
                                          <p:attrName>style.rotation</p:attrName>
                                        </p:attrNameLst>
                                      </p:cBhvr>
                                      <p:tavLst>
                                        <p:tav tm="0">
                                          <p:val>
                                            <p:fltVal val="90"/>
                                          </p:val>
                                        </p:tav>
                                        <p:tav tm="100000">
                                          <p:val>
                                            <p:fltVal val="0"/>
                                          </p:val>
                                        </p:tav>
                                      </p:tavLst>
                                    </p:anim>
                                    <p:animEffect transition="in" filter="fade">
                                      <p:cBhvr>
                                        <p:cTn id="128" dur="750"/>
                                        <p:tgtEl>
                                          <p:spTgt spid="34"/>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childTnLst>
                                    <p:set>
                                      <p:cBhvr>
                                        <p:cTn id="132" dur="1" fill="hold">
                                          <p:stCondLst>
                                            <p:cond delay="0"/>
                                          </p:stCondLst>
                                        </p:cTn>
                                        <p:tgtEl>
                                          <p:spTgt spid="17"/>
                                        </p:tgtEl>
                                        <p:attrNameLst>
                                          <p:attrName>style.visibility</p:attrName>
                                        </p:attrNameLst>
                                      </p:cBhvr>
                                      <p:to>
                                        <p:strVal val="visible"/>
                                      </p:to>
                                    </p:set>
                                    <p:animEffect transition="in" filter="wipe(left)">
                                      <p:cBhvr>
                                        <p:cTn id="13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3" grpId="0" animBg="1"/>
      <p:bldP spid="18" grpId="0" animBg="1"/>
      <p:bldP spid="19" grpId="0" animBg="1"/>
      <p:bldP spid="20" grpId="0" animBg="1"/>
      <p:bldP spid="21" grpId="0" animBg="1"/>
      <p:bldP spid="5" grpId="0" animBg="1"/>
      <p:bldP spid="29" grpId="0" animBg="1"/>
      <p:bldP spid="30" grpId="0" animBg="1"/>
      <p:bldP spid="17" grpId="0" animBg="1"/>
      <p:bldP spid="3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kstvak 10"/>
          <p:cNvSpPr txBox="1"/>
          <p:nvPr/>
        </p:nvSpPr>
        <p:spPr>
          <a:xfrm>
            <a:off x="1411"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indent="-609600" fontAlgn="base">
              <a:spcAft>
                <a:spcPct val="0"/>
              </a:spcAft>
            </a:pPr>
            <a:r>
              <a:rPr lang="nl-NL" sz="2400" b="1" dirty="0" err="1">
                <a:solidFill>
                  <a:schemeClr val="bg1">
                    <a:lumMod val="65000"/>
                  </a:schemeClr>
                </a:solidFill>
                <a:effectLst>
                  <a:outerShdw blurRad="38100" dist="38100" dir="2700000" algn="tl">
                    <a:srgbClr val="000000">
                      <a:alpha val="43137"/>
                    </a:srgbClr>
                  </a:outerShdw>
                </a:effectLst>
                <a:latin typeface="Calibri" pitchFamily="34" charset="0"/>
              </a:rPr>
              <a:t>Euander</a:t>
            </a: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 vertelt de vroegste geschiedenis</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809625" algn="l"/>
              </a:tabLst>
            </a:pPr>
            <a:r>
              <a:rPr lang="nl-NL" sz="2000" dirty="0">
                <a:latin typeface="Calibri" panose="020F0502020204030204" pitchFamily="34" charset="0"/>
              </a:rPr>
              <a:t>306	</a:t>
            </a:r>
            <a:r>
              <a:rPr lang="nl-NL" sz="2000" dirty="0" err="1">
                <a:latin typeface="Calibri" panose="020F0502020204030204" pitchFamily="34" charset="0"/>
              </a:rPr>
              <a:t>Exim</a:t>
            </a:r>
            <a:r>
              <a:rPr lang="nl-NL" sz="2000" dirty="0">
                <a:latin typeface="Calibri" panose="020F0502020204030204" pitchFamily="34" charset="0"/>
              </a:rPr>
              <a:t> se </a:t>
            </a:r>
            <a:r>
              <a:rPr lang="nl-NL" sz="2000" dirty="0" err="1">
                <a:latin typeface="Calibri" panose="020F0502020204030204" pitchFamily="34" charset="0"/>
              </a:rPr>
              <a:t>cuncti</a:t>
            </a:r>
            <a:r>
              <a:rPr lang="nl-NL" sz="2000" dirty="0">
                <a:latin typeface="Calibri" panose="020F0502020204030204" pitchFamily="34" charset="0"/>
              </a:rPr>
              <a:t> </a:t>
            </a:r>
            <a:r>
              <a:rPr lang="nl-NL" sz="2000" dirty="0" err="1">
                <a:latin typeface="Calibri" panose="020F0502020204030204" pitchFamily="34" charset="0"/>
              </a:rPr>
              <a:t>divinis</a:t>
            </a:r>
            <a:r>
              <a:rPr lang="nl-NL" sz="2000" dirty="0">
                <a:latin typeface="Calibri" panose="020F0502020204030204" pitchFamily="34" charset="0"/>
              </a:rPr>
              <a:t> rebus ad </a:t>
            </a:r>
            <a:r>
              <a:rPr lang="nl-NL" sz="2000" dirty="0" err="1">
                <a:latin typeface="Calibri" panose="020F0502020204030204" pitchFamily="34" charset="0"/>
              </a:rPr>
              <a:t>urbem</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307	</a:t>
            </a:r>
            <a:r>
              <a:rPr lang="nl-NL" sz="2000" dirty="0" err="1">
                <a:latin typeface="Calibri" panose="020F0502020204030204" pitchFamily="34" charset="0"/>
              </a:rPr>
              <a:t>perfectis</a:t>
            </a:r>
            <a:r>
              <a:rPr lang="nl-NL" sz="2000" dirty="0">
                <a:latin typeface="Calibri" panose="020F0502020204030204" pitchFamily="34" charset="0"/>
              </a:rPr>
              <a:t> </a:t>
            </a:r>
            <a:r>
              <a:rPr lang="nl-NL" sz="2000" dirty="0" err="1">
                <a:latin typeface="Calibri" panose="020F0502020204030204" pitchFamily="34" charset="0"/>
              </a:rPr>
              <a:t>referunt</a:t>
            </a:r>
            <a:r>
              <a:rPr lang="nl-NL" sz="2000" dirty="0">
                <a:latin typeface="Calibri" panose="020F0502020204030204" pitchFamily="34" charset="0"/>
              </a:rPr>
              <a:t>. </a:t>
            </a:r>
            <a:r>
              <a:rPr lang="nl-NL" sz="2000" dirty="0" err="1">
                <a:latin typeface="Calibri" panose="020F0502020204030204" pitchFamily="34" charset="0"/>
              </a:rPr>
              <a:t>Ibat</a:t>
            </a:r>
            <a:r>
              <a:rPr lang="nl-NL" sz="2000" dirty="0">
                <a:latin typeface="Calibri" panose="020F0502020204030204" pitchFamily="34" charset="0"/>
              </a:rPr>
              <a:t> rex </a:t>
            </a:r>
            <a:r>
              <a:rPr lang="nl-NL" sz="2000" dirty="0" err="1">
                <a:latin typeface="Calibri" panose="020F0502020204030204" pitchFamily="34" charset="0"/>
              </a:rPr>
              <a:t>obsitus</a:t>
            </a:r>
            <a:r>
              <a:rPr lang="nl-NL" sz="2000" dirty="0">
                <a:latin typeface="Calibri" panose="020F0502020204030204" pitchFamily="34" charset="0"/>
              </a:rPr>
              <a:t> </a:t>
            </a:r>
            <a:r>
              <a:rPr lang="nl-NL" sz="2000" dirty="0" err="1">
                <a:latin typeface="Calibri" panose="020F0502020204030204" pitchFamily="34" charset="0"/>
              </a:rPr>
              <a:t>aevo</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308	et </a:t>
            </a:r>
            <a:r>
              <a:rPr lang="nl-NL" sz="2000" dirty="0" err="1">
                <a:latin typeface="Calibri" panose="020F0502020204030204" pitchFamily="34" charset="0"/>
              </a:rPr>
              <a:t>comitem</a:t>
            </a:r>
            <a:r>
              <a:rPr lang="nl-NL" sz="2000" dirty="0">
                <a:latin typeface="Calibri" panose="020F0502020204030204" pitchFamily="34" charset="0"/>
              </a:rPr>
              <a:t> </a:t>
            </a:r>
            <a:r>
              <a:rPr lang="nl-NL" sz="2000" dirty="0" err="1">
                <a:latin typeface="Calibri" panose="020F0502020204030204" pitchFamily="34" charset="0"/>
              </a:rPr>
              <a:t>Aenean</a:t>
            </a:r>
            <a:r>
              <a:rPr lang="nl-NL" sz="2000" dirty="0">
                <a:latin typeface="Calibri" panose="020F0502020204030204" pitchFamily="34" charset="0"/>
              </a:rPr>
              <a:t> </a:t>
            </a:r>
            <a:r>
              <a:rPr lang="nl-NL" sz="2000" dirty="0" err="1">
                <a:latin typeface="Calibri" panose="020F0502020204030204" pitchFamily="34" charset="0"/>
              </a:rPr>
              <a:t>iuxta</a:t>
            </a:r>
            <a:r>
              <a:rPr lang="nl-NL" sz="2000" dirty="0">
                <a:latin typeface="Calibri" panose="020F0502020204030204" pitchFamily="34" charset="0"/>
              </a:rPr>
              <a:t> </a:t>
            </a:r>
            <a:r>
              <a:rPr lang="nl-NL" sz="2000" dirty="0" err="1">
                <a:latin typeface="Calibri" panose="020F0502020204030204" pitchFamily="34" charset="0"/>
              </a:rPr>
              <a:t>natumque</a:t>
            </a:r>
            <a:r>
              <a:rPr lang="nl-NL" sz="2000" dirty="0">
                <a:latin typeface="Calibri" panose="020F0502020204030204" pitchFamily="34" charset="0"/>
              </a:rPr>
              <a:t> </a:t>
            </a:r>
            <a:r>
              <a:rPr lang="nl-NL" sz="2000" dirty="0" err="1">
                <a:latin typeface="Calibri" panose="020F0502020204030204" pitchFamily="34" charset="0"/>
              </a:rPr>
              <a:t>tenebat</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309	</a:t>
            </a:r>
            <a:r>
              <a:rPr lang="nl-NL" sz="2000" dirty="0" err="1">
                <a:latin typeface="Calibri" panose="020F0502020204030204" pitchFamily="34" charset="0"/>
              </a:rPr>
              <a:t>ingrediens</a:t>
            </a:r>
            <a:r>
              <a:rPr lang="nl-NL" sz="2000" dirty="0">
                <a:latin typeface="Calibri" panose="020F0502020204030204" pitchFamily="34" charset="0"/>
              </a:rPr>
              <a:t> </a:t>
            </a:r>
            <a:r>
              <a:rPr lang="nl-NL" sz="2000" dirty="0" err="1">
                <a:latin typeface="Calibri" panose="020F0502020204030204" pitchFamily="34" charset="0"/>
              </a:rPr>
              <a:t>varioque</a:t>
            </a:r>
            <a:r>
              <a:rPr lang="nl-NL" sz="2000" dirty="0">
                <a:latin typeface="Calibri" panose="020F0502020204030204" pitchFamily="34" charset="0"/>
              </a:rPr>
              <a:t> </a:t>
            </a:r>
            <a:r>
              <a:rPr lang="nl-NL" sz="2000" dirty="0" err="1">
                <a:latin typeface="Calibri" panose="020F0502020204030204" pitchFamily="34" charset="0"/>
              </a:rPr>
              <a:t>viam</a:t>
            </a:r>
            <a:r>
              <a:rPr lang="nl-NL" sz="2000" dirty="0">
                <a:latin typeface="Calibri" panose="020F0502020204030204" pitchFamily="34" charset="0"/>
              </a:rPr>
              <a:t> </a:t>
            </a:r>
            <a:r>
              <a:rPr lang="nl-NL" sz="2000" dirty="0" err="1">
                <a:latin typeface="Calibri" panose="020F0502020204030204" pitchFamily="34" charset="0"/>
              </a:rPr>
              <a:t>sermone</a:t>
            </a:r>
            <a:r>
              <a:rPr lang="nl-NL" sz="2000" dirty="0">
                <a:latin typeface="Calibri" panose="020F0502020204030204" pitchFamily="34" charset="0"/>
              </a:rPr>
              <a:t> </a:t>
            </a:r>
            <a:r>
              <a:rPr lang="nl-NL" sz="2000" dirty="0" err="1">
                <a:latin typeface="Calibri" panose="020F0502020204030204" pitchFamily="34" charset="0"/>
              </a:rPr>
              <a:t>levabat</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a:solidFill>
                  <a:srgbClr val="CC0000"/>
                </a:solidFill>
              </a:rPr>
              <a:t>Vervolgens keren allen terug naar de stad nadat de goddelijke zaken voltooid zijn. De bejaarde koning ging en hield als metgezel Aeneas en zijn zoon vlakbij onder het voortgaan en met een afwisselend gesprek verlichtte hij de weg.</a:t>
            </a:r>
            <a:endParaRPr lang="nl-NL" sz="2000" dirty="0">
              <a:solidFill>
                <a:srgbClr val="CC0000"/>
              </a:solidFill>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23902701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indent="-609600" fontAlgn="base">
              <a:spcAft>
                <a:spcPct val="0"/>
              </a:spcAft>
            </a:pPr>
            <a:r>
              <a:rPr lang="nl-NL" sz="2400" b="1" dirty="0" err="1">
                <a:solidFill>
                  <a:schemeClr val="bg1">
                    <a:lumMod val="65000"/>
                  </a:schemeClr>
                </a:solidFill>
                <a:effectLst>
                  <a:outerShdw blurRad="38100" dist="38100" dir="2700000" algn="tl">
                    <a:srgbClr val="000000">
                      <a:alpha val="43137"/>
                    </a:srgbClr>
                  </a:outerShdw>
                </a:effectLst>
                <a:latin typeface="Calibri" pitchFamily="34" charset="0"/>
              </a:rPr>
              <a:t>Euander</a:t>
            </a: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 vertelt de vroegste geschiedenis</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809625" algn="l"/>
              </a:tabLst>
            </a:pPr>
            <a:r>
              <a:rPr lang="nl-NL" sz="2000" dirty="0">
                <a:latin typeface="Calibri" panose="020F0502020204030204" pitchFamily="34" charset="0"/>
              </a:rPr>
              <a:t>310	</a:t>
            </a:r>
            <a:r>
              <a:rPr lang="nl-NL" sz="2000" dirty="0" err="1">
                <a:latin typeface="Calibri" panose="020F0502020204030204" pitchFamily="34" charset="0"/>
              </a:rPr>
              <a:t>Miratur</a:t>
            </a:r>
            <a:r>
              <a:rPr lang="nl-NL" sz="2000" dirty="0">
                <a:latin typeface="Calibri" panose="020F0502020204030204" pitchFamily="34" charset="0"/>
              </a:rPr>
              <a:t> </a:t>
            </a:r>
            <a:r>
              <a:rPr lang="nl-NL" sz="2000" dirty="0" err="1">
                <a:latin typeface="Calibri" panose="020F0502020204030204" pitchFamily="34" charset="0"/>
              </a:rPr>
              <a:t>facilesque</a:t>
            </a:r>
            <a:r>
              <a:rPr lang="nl-NL" sz="2000" dirty="0">
                <a:latin typeface="Calibri" panose="020F0502020204030204" pitchFamily="34" charset="0"/>
              </a:rPr>
              <a:t> </a:t>
            </a:r>
            <a:r>
              <a:rPr lang="nl-NL" sz="2000" dirty="0" err="1">
                <a:latin typeface="Calibri" panose="020F0502020204030204" pitchFamily="34" charset="0"/>
              </a:rPr>
              <a:t>oculos</a:t>
            </a:r>
            <a:r>
              <a:rPr lang="nl-NL" sz="2000" dirty="0">
                <a:latin typeface="Calibri" panose="020F0502020204030204" pitchFamily="34" charset="0"/>
              </a:rPr>
              <a:t> </a:t>
            </a:r>
            <a:r>
              <a:rPr lang="nl-NL" sz="2000" dirty="0" err="1">
                <a:latin typeface="Calibri" panose="020F0502020204030204" pitchFamily="34" charset="0"/>
              </a:rPr>
              <a:t>fert</a:t>
            </a:r>
            <a:r>
              <a:rPr lang="nl-NL" sz="2000" dirty="0">
                <a:latin typeface="Calibri" panose="020F0502020204030204" pitchFamily="34" charset="0"/>
              </a:rPr>
              <a:t> </a:t>
            </a:r>
            <a:r>
              <a:rPr lang="nl-NL" sz="2000" dirty="0" err="1">
                <a:latin typeface="Calibri" panose="020F0502020204030204" pitchFamily="34" charset="0"/>
              </a:rPr>
              <a:t>omnia</a:t>
            </a:r>
            <a:r>
              <a:rPr lang="nl-NL" sz="2000" dirty="0">
                <a:latin typeface="Calibri" panose="020F0502020204030204" pitchFamily="34" charset="0"/>
              </a:rPr>
              <a:t> </a:t>
            </a:r>
            <a:r>
              <a:rPr lang="nl-NL" sz="2000" dirty="0" err="1">
                <a:latin typeface="Calibri" panose="020F0502020204030204" pitchFamily="34" charset="0"/>
              </a:rPr>
              <a:t>circum</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311	Aeneas, </a:t>
            </a:r>
            <a:r>
              <a:rPr lang="nl-NL" sz="2000" dirty="0" err="1">
                <a:latin typeface="Calibri" panose="020F0502020204030204" pitchFamily="34" charset="0"/>
              </a:rPr>
              <a:t>capiturque</a:t>
            </a:r>
            <a:r>
              <a:rPr lang="nl-NL" sz="2000" dirty="0">
                <a:latin typeface="Calibri" panose="020F0502020204030204" pitchFamily="34" charset="0"/>
              </a:rPr>
              <a:t> </a:t>
            </a:r>
            <a:r>
              <a:rPr lang="nl-NL" sz="2000" dirty="0" err="1">
                <a:latin typeface="Calibri" panose="020F0502020204030204" pitchFamily="34" charset="0"/>
              </a:rPr>
              <a:t>locis</a:t>
            </a:r>
            <a:r>
              <a:rPr lang="nl-NL" sz="2000" dirty="0">
                <a:latin typeface="Calibri" panose="020F0502020204030204" pitchFamily="34" charset="0"/>
              </a:rPr>
              <a:t> et </a:t>
            </a:r>
            <a:r>
              <a:rPr lang="nl-NL" sz="2000" dirty="0" err="1">
                <a:latin typeface="Calibri" panose="020F0502020204030204" pitchFamily="34" charset="0"/>
              </a:rPr>
              <a:t>singula</a:t>
            </a:r>
            <a:r>
              <a:rPr lang="nl-NL" sz="2000" dirty="0">
                <a:latin typeface="Calibri" panose="020F0502020204030204" pitchFamily="34" charset="0"/>
              </a:rPr>
              <a:t> </a:t>
            </a:r>
            <a:r>
              <a:rPr lang="nl-NL" sz="2000" dirty="0" err="1">
                <a:latin typeface="Calibri" panose="020F0502020204030204" pitchFamily="34" charset="0"/>
              </a:rPr>
              <a:t>laetus</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312	</a:t>
            </a:r>
            <a:r>
              <a:rPr lang="nl-NL" sz="2000" dirty="0" err="1">
                <a:latin typeface="Calibri" panose="020F0502020204030204" pitchFamily="34" charset="0"/>
              </a:rPr>
              <a:t>exquiritque</a:t>
            </a:r>
            <a:r>
              <a:rPr lang="nl-NL" sz="2000" dirty="0">
                <a:latin typeface="Calibri" panose="020F0502020204030204" pitchFamily="34" charset="0"/>
              </a:rPr>
              <a:t> </a:t>
            </a:r>
            <a:r>
              <a:rPr lang="nl-NL" sz="2000" dirty="0" err="1">
                <a:latin typeface="Calibri" panose="020F0502020204030204" pitchFamily="34" charset="0"/>
              </a:rPr>
              <a:t>auditque</a:t>
            </a:r>
            <a:r>
              <a:rPr lang="nl-NL" sz="2000" dirty="0">
                <a:latin typeface="Calibri" panose="020F0502020204030204" pitchFamily="34" charset="0"/>
              </a:rPr>
              <a:t> </a:t>
            </a:r>
            <a:r>
              <a:rPr lang="nl-NL" sz="2000" dirty="0" err="1">
                <a:latin typeface="Calibri" panose="020F0502020204030204" pitchFamily="34" charset="0"/>
              </a:rPr>
              <a:t>virum</a:t>
            </a:r>
            <a:r>
              <a:rPr lang="nl-NL" sz="2000" dirty="0">
                <a:latin typeface="Calibri" panose="020F0502020204030204" pitchFamily="34" charset="0"/>
              </a:rPr>
              <a:t> </a:t>
            </a:r>
            <a:r>
              <a:rPr lang="nl-NL" sz="2000" dirty="0" err="1">
                <a:latin typeface="Calibri" panose="020F0502020204030204" pitchFamily="34" charset="0"/>
              </a:rPr>
              <a:t>monimenta</a:t>
            </a:r>
            <a:r>
              <a:rPr lang="nl-NL" sz="2000" dirty="0">
                <a:latin typeface="Calibri" panose="020F0502020204030204" pitchFamily="34" charset="0"/>
              </a:rPr>
              <a:t> </a:t>
            </a:r>
            <a:r>
              <a:rPr lang="nl-NL" sz="2000" dirty="0" err="1">
                <a:latin typeface="Calibri" panose="020F0502020204030204" pitchFamily="34" charset="0"/>
              </a:rPr>
              <a:t>priorum</a:t>
            </a:r>
            <a:r>
              <a:rPr lang="nl-NL" sz="2000" dirty="0">
                <a:latin typeface="Calibri" panose="020F0502020204030204" pitchFamily="34" charset="0"/>
              </a:rPr>
              <a:t>. </a:t>
            </a:r>
          </a:p>
          <a:p>
            <a:pPr>
              <a:spcAft>
                <a:spcPts val="600"/>
              </a:spcAft>
              <a:tabLst>
                <a:tab pos="809625" algn="l"/>
              </a:tabLst>
            </a:pPr>
            <a:r>
              <a:rPr lang="nl-NL" sz="2000" dirty="0">
                <a:latin typeface="Calibri" panose="020F0502020204030204" pitchFamily="34" charset="0"/>
              </a:rPr>
              <a:t>313	</a:t>
            </a:r>
            <a:r>
              <a:rPr lang="nl-NL" sz="2000" dirty="0" err="1">
                <a:latin typeface="Calibri" panose="020F0502020204030204" pitchFamily="34" charset="0"/>
              </a:rPr>
              <a:t>Tum</a:t>
            </a:r>
            <a:r>
              <a:rPr lang="nl-NL" sz="2000" dirty="0">
                <a:latin typeface="Calibri" panose="020F0502020204030204" pitchFamily="34" charset="0"/>
              </a:rPr>
              <a:t> rex </a:t>
            </a:r>
            <a:r>
              <a:rPr lang="nl-NL" sz="2000" dirty="0" err="1">
                <a:latin typeface="Calibri" panose="020F0502020204030204" pitchFamily="34" charset="0"/>
              </a:rPr>
              <a:t>Euandrus</a:t>
            </a:r>
            <a:r>
              <a:rPr lang="nl-NL" sz="2000" dirty="0">
                <a:latin typeface="Calibri" panose="020F0502020204030204" pitchFamily="34" charset="0"/>
              </a:rPr>
              <a:t> </a:t>
            </a:r>
            <a:r>
              <a:rPr lang="nl-NL" sz="2000" dirty="0" err="1">
                <a:latin typeface="Calibri" panose="020F0502020204030204" pitchFamily="34" charset="0"/>
              </a:rPr>
              <a:t>Romanae</a:t>
            </a:r>
            <a:r>
              <a:rPr lang="nl-NL" sz="2000" dirty="0">
                <a:latin typeface="Calibri" panose="020F0502020204030204" pitchFamily="34" charset="0"/>
              </a:rPr>
              <a:t> </a:t>
            </a:r>
            <a:r>
              <a:rPr lang="nl-NL" sz="2000" dirty="0" err="1">
                <a:latin typeface="Calibri" panose="020F0502020204030204" pitchFamily="34" charset="0"/>
              </a:rPr>
              <a:t>conditor</a:t>
            </a:r>
            <a:r>
              <a:rPr lang="nl-NL" sz="2000" dirty="0">
                <a:latin typeface="Calibri" panose="020F0502020204030204" pitchFamily="34" charset="0"/>
              </a:rPr>
              <a:t> </a:t>
            </a:r>
            <a:r>
              <a:rPr lang="nl-NL" sz="2000" dirty="0" err="1">
                <a:latin typeface="Calibri" panose="020F0502020204030204" pitchFamily="34" charset="0"/>
              </a:rPr>
              <a:t>arcis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b="1" dirty="0">
                <a:solidFill>
                  <a:srgbClr val="CC0000"/>
                </a:solidFill>
              </a:rPr>
              <a:t>310</a:t>
            </a:r>
            <a:r>
              <a:rPr lang="nl-NL" sz="2000" dirty="0">
                <a:solidFill>
                  <a:srgbClr val="CC0000"/>
                </a:solidFill>
              </a:rPr>
              <a:t> Bewonderend (bewondert en) laat Aeneas zijn enthousiaste blikken rond alles gaan en hij wordt geboeid (gegrepen) door de plaatsen en verheugd informeert hij naar alles afzonderlijk en hoort over de dingen die herinnerden aan de mensen van vroeger. Toen [sprak] </a:t>
            </a:r>
            <a:r>
              <a:rPr lang="nl-NL" sz="2000" dirty="0" err="1">
                <a:solidFill>
                  <a:srgbClr val="CC0000"/>
                </a:solidFill>
              </a:rPr>
              <a:t>Euander</a:t>
            </a:r>
            <a:r>
              <a:rPr lang="nl-NL" sz="2000" dirty="0">
                <a:solidFill>
                  <a:srgbClr val="CC0000"/>
                </a:solidFill>
              </a:rPr>
              <a:t>, de stichter van de Romeinse burcht: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1042572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indent="-609600" fontAlgn="base">
              <a:spcAft>
                <a:spcPct val="0"/>
              </a:spcAft>
            </a:pPr>
            <a:r>
              <a:rPr lang="nl-NL" sz="2400" b="1" dirty="0" err="1">
                <a:solidFill>
                  <a:schemeClr val="bg1">
                    <a:lumMod val="65000"/>
                  </a:schemeClr>
                </a:solidFill>
                <a:effectLst>
                  <a:outerShdw blurRad="38100" dist="38100" dir="2700000" algn="tl">
                    <a:srgbClr val="000000">
                      <a:alpha val="43137"/>
                    </a:srgbClr>
                  </a:outerShdw>
                </a:effectLst>
                <a:latin typeface="Calibri" pitchFamily="34" charset="0"/>
              </a:rPr>
              <a:t>Euander</a:t>
            </a: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 vertelt de vroegste geschiedenis</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809625" algn="l"/>
              </a:tabLst>
            </a:pPr>
            <a:r>
              <a:rPr lang="nl-NL" sz="2000" dirty="0">
                <a:latin typeface="Calibri" panose="020F0502020204030204" pitchFamily="34" charset="0"/>
              </a:rPr>
              <a:t>314	‘</a:t>
            </a:r>
            <a:r>
              <a:rPr lang="nl-NL" sz="2000" dirty="0" err="1">
                <a:latin typeface="Calibri" panose="020F0502020204030204" pitchFamily="34" charset="0"/>
              </a:rPr>
              <a:t>Haec</a:t>
            </a:r>
            <a:r>
              <a:rPr lang="nl-NL" sz="2000" dirty="0">
                <a:latin typeface="Calibri" panose="020F0502020204030204" pitchFamily="34" charset="0"/>
              </a:rPr>
              <a:t> </a:t>
            </a:r>
            <a:r>
              <a:rPr lang="nl-NL" sz="2000" dirty="0" err="1">
                <a:latin typeface="Calibri" panose="020F0502020204030204" pitchFamily="34" charset="0"/>
              </a:rPr>
              <a:t>nemora</a:t>
            </a:r>
            <a:r>
              <a:rPr lang="nl-NL" sz="2000" dirty="0">
                <a:latin typeface="Calibri" panose="020F0502020204030204" pitchFamily="34" charset="0"/>
              </a:rPr>
              <a:t> </a:t>
            </a:r>
            <a:r>
              <a:rPr lang="nl-NL" sz="2000" dirty="0" err="1">
                <a:latin typeface="Calibri" panose="020F0502020204030204" pitchFamily="34" charset="0"/>
              </a:rPr>
              <a:t>indigenae</a:t>
            </a:r>
            <a:r>
              <a:rPr lang="nl-NL" sz="2000" dirty="0">
                <a:latin typeface="Calibri" panose="020F0502020204030204" pitchFamily="34" charset="0"/>
              </a:rPr>
              <a:t> </a:t>
            </a:r>
            <a:r>
              <a:rPr lang="nl-NL" sz="2000" dirty="0" err="1">
                <a:latin typeface="Calibri" panose="020F0502020204030204" pitchFamily="34" charset="0"/>
              </a:rPr>
              <a:t>Fauni</a:t>
            </a:r>
            <a:r>
              <a:rPr lang="nl-NL" sz="2000" dirty="0">
                <a:latin typeface="Calibri" panose="020F0502020204030204" pitchFamily="34" charset="0"/>
              </a:rPr>
              <a:t> </a:t>
            </a:r>
            <a:r>
              <a:rPr lang="nl-NL" sz="2000" dirty="0" err="1">
                <a:latin typeface="Calibri" panose="020F0502020204030204" pitchFamily="34" charset="0"/>
              </a:rPr>
              <a:t>Nymphaeque</a:t>
            </a:r>
            <a:r>
              <a:rPr lang="nl-NL" sz="2000" dirty="0">
                <a:latin typeface="Calibri" panose="020F0502020204030204" pitchFamily="34" charset="0"/>
              </a:rPr>
              <a:t> </a:t>
            </a:r>
            <a:r>
              <a:rPr lang="nl-NL" sz="2000" dirty="0" err="1">
                <a:latin typeface="Calibri" panose="020F0502020204030204" pitchFamily="34" charset="0"/>
              </a:rPr>
              <a:t>tenebant</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315	</a:t>
            </a:r>
            <a:r>
              <a:rPr lang="nl-NL" sz="2000" dirty="0" err="1">
                <a:latin typeface="Calibri" panose="020F0502020204030204" pitchFamily="34" charset="0"/>
              </a:rPr>
              <a:t>gensque</a:t>
            </a:r>
            <a:r>
              <a:rPr lang="nl-NL" sz="2000" dirty="0">
                <a:latin typeface="Calibri" panose="020F0502020204030204" pitchFamily="34" charset="0"/>
              </a:rPr>
              <a:t> </a:t>
            </a:r>
            <a:r>
              <a:rPr lang="nl-NL" sz="2000" dirty="0" err="1">
                <a:latin typeface="Calibri" panose="020F0502020204030204" pitchFamily="34" charset="0"/>
              </a:rPr>
              <a:t>virum</a:t>
            </a:r>
            <a:r>
              <a:rPr lang="nl-NL" sz="2000" dirty="0">
                <a:latin typeface="Calibri" panose="020F0502020204030204" pitchFamily="34" charset="0"/>
              </a:rPr>
              <a:t> </a:t>
            </a:r>
            <a:r>
              <a:rPr lang="nl-NL" sz="2000" dirty="0" err="1">
                <a:latin typeface="Calibri" panose="020F0502020204030204" pitchFamily="34" charset="0"/>
              </a:rPr>
              <a:t>truncis</a:t>
            </a:r>
            <a:r>
              <a:rPr lang="nl-NL" sz="2000" dirty="0">
                <a:latin typeface="Calibri" panose="020F0502020204030204" pitchFamily="34" charset="0"/>
              </a:rPr>
              <a:t> et duro </a:t>
            </a:r>
            <a:r>
              <a:rPr lang="nl-NL" sz="2000" dirty="0" err="1">
                <a:latin typeface="Calibri" panose="020F0502020204030204" pitchFamily="34" charset="0"/>
              </a:rPr>
              <a:t>robore</a:t>
            </a:r>
            <a:r>
              <a:rPr lang="nl-NL" sz="2000" dirty="0">
                <a:latin typeface="Calibri" panose="020F0502020204030204" pitchFamily="34" charset="0"/>
              </a:rPr>
              <a:t> </a:t>
            </a:r>
            <a:r>
              <a:rPr lang="nl-NL" sz="2000" dirty="0" err="1">
                <a:latin typeface="Calibri" panose="020F0502020204030204" pitchFamily="34" charset="0"/>
              </a:rPr>
              <a:t>nata</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316	</a:t>
            </a:r>
            <a:r>
              <a:rPr lang="nl-NL" sz="2000" dirty="0" err="1">
                <a:latin typeface="Calibri" panose="020F0502020204030204" pitchFamily="34" charset="0"/>
              </a:rPr>
              <a:t>quis</a:t>
            </a:r>
            <a:r>
              <a:rPr lang="nl-NL" sz="2000" dirty="0">
                <a:latin typeface="Calibri" panose="020F0502020204030204" pitchFamily="34" charset="0"/>
              </a:rPr>
              <a:t> </a:t>
            </a:r>
            <a:r>
              <a:rPr lang="nl-NL" sz="2000" dirty="0" err="1">
                <a:latin typeface="Calibri" panose="020F0502020204030204" pitchFamily="34" charset="0"/>
              </a:rPr>
              <a:t>neque</a:t>
            </a:r>
            <a:r>
              <a:rPr lang="nl-NL" sz="2000" dirty="0">
                <a:latin typeface="Calibri" panose="020F0502020204030204" pitchFamily="34" charset="0"/>
              </a:rPr>
              <a:t> mos </a:t>
            </a:r>
            <a:r>
              <a:rPr lang="nl-NL" sz="2000" dirty="0" err="1">
                <a:latin typeface="Calibri" panose="020F0502020204030204" pitchFamily="34" charset="0"/>
              </a:rPr>
              <a:t>neque</a:t>
            </a:r>
            <a:r>
              <a:rPr lang="nl-NL" sz="2000" dirty="0">
                <a:latin typeface="Calibri" panose="020F0502020204030204" pitchFamily="34" charset="0"/>
              </a:rPr>
              <a:t> cultus </a:t>
            </a:r>
            <a:r>
              <a:rPr lang="nl-NL" sz="2000" dirty="0" err="1">
                <a:latin typeface="Calibri" panose="020F0502020204030204" pitchFamily="34" charset="0"/>
              </a:rPr>
              <a:t>erat</a:t>
            </a:r>
            <a:r>
              <a:rPr lang="nl-NL" sz="2000" dirty="0">
                <a:latin typeface="Calibri" panose="020F0502020204030204" pitchFamily="34" charset="0"/>
              </a:rPr>
              <a:t>, </a:t>
            </a:r>
            <a:r>
              <a:rPr lang="nl-NL" sz="2000" dirty="0" err="1">
                <a:latin typeface="Calibri" panose="020F0502020204030204" pitchFamily="34" charset="0"/>
              </a:rPr>
              <a:t>nec</a:t>
            </a:r>
            <a:r>
              <a:rPr lang="nl-NL" sz="2000" dirty="0">
                <a:latin typeface="Calibri" panose="020F0502020204030204" pitchFamily="34" charset="0"/>
              </a:rPr>
              <a:t> </a:t>
            </a:r>
            <a:r>
              <a:rPr lang="nl-NL" sz="2000" dirty="0" err="1">
                <a:latin typeface="Calibri" panose="020F0502020204030204" pitchFamily="34" charset="0"/>
              </a:rPr>
              <a:t>iungere</a:t>
            </a:r>
            <a:r>
              <a:rPr lang="nl-NL" sz="2000" dirty="0">
                <a:latin typeface="Calibri" panose="020F0502020204030204" pitchFamily="34" charset="0"/>
              </a:rPr>
              <a:t> </a:t>
            </a:r>
            <a:r>
              <a:rPr lang="nl-NL" sz="2000" dirty="0" err="1">
                <a:latin typeface="Calibri" panose="020F0502020204030204" pitchFamily="34" charset="0"/>
              </a:rPr>
              <a:t>tauros</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317	</a:t>
            </a:r>
            <a:r>
              <a:rPr lang="nl-NL" sz="2000" dirty="0" err="1">
                <a:latin typeface="Calibri" panose="020F0502020204030204" pitchFamily="34" charset="0"/>
              </a:rPr>
              <a:t>aut</a:t>
            </a:r>
            <a:r>
              <a:rPr lang="nl-NL" sz="2000" dirty="0">
                <a:latin typeface="Calibri" panose="020F0502020204030204" pitchFamily="34" charset="0"/>
              </a:rPr>
              <a:t> </a:t>
            </a:r>
            <a:r>
              <a:rPr lang="nl-NL" sz="2000" dirty="0" err="1">
                <a:latin typeface="Calibri" panose="020F0502020204030204" pitchFamily="34" charset="0"/>
              </a:rPr>
              <a:t>componere</a:t>
            </a:r>
            <a:r>
              <a:rPr lang="nl-NL" sz="2000" dirty="0">
                <a:latin typeface="Calibri" panose="020F0502020204030204" pitchFamily="34" charset="0"/>
              </a:rPr>
              <a:t> </a:t>
            </a:r>
            <a:r>
              <a:rPr lang="nl-NL" sz="2000" dirty="0" err="1">
                <a:latin typeface="Calibri" panose="020F0502020204030204" pitchFamily="34" charset="0"/>
              </a:rPr>
              <a:t>opes</a:t>
            </a:r>
            <a:r>
              <a:rPr lang="nl-NL" sz="2000" dirty="0">
                <a:latin typeface="Calibri" panose="020F0502020204030204" pitchFamily="34" charset="0"/>
              </a:rPr>
              <a:t> </a:t>
            </a:r>
            <a:r>
              <a:rPr lang="nl-NL" sz="2000" dirty="0" err="1">
                <a:latin typeface="Calibri" panose="020F0502020204030204" pitchFamily="34" charset="0"/>
              </a:rPr>
              <a:t>norant</a:t>
            </a:r>
            <a:r>
              <a:rPr lang="nl-NL" sz="2000" dirty="0">
                <a:latin typeface="Calibri" panose="020F0502020204030204" pitchFamily="34" charset="0"/>
              </a:rPr>
              <a:t> </a:t>
            </a:r>
            <a:r>
              <a:rPr lang="nl-NL" sz="2000" dirty="0" err="1">
                <a:latin typeface="Calibri" panose="020F0502020204030204" pitchFamily="34" charset="0"/>
              </a:rPr>
              <a:t>aut</a:t>
            </a:r>
            <a:r>
              <a:rPr lang="nl-NL" sz="2000" dirty="0">
                <a:latin typeface="Calibri" panose="020F0502020204030204" pitchFamily="34" charset="0"/>
              </a:rPr>
              <a:t> </a:t>
            </a:r>
            <a:r>
              <a:rPr lang="nl-NL" sz="2000" dirty="0" err="1">
                <a:latin typeface="Calibri" panose="020F0502020204030204" pitchFamily="34" charset="0"/>
              </a:rPr>
              <a:t>parcere</a:t>
            </a:r>
            <a:r>
              <a:rPr lang="nl-NL" sz="2000" dirty="0">
                <a:latin typeface="Calibri" panose="020F0502020204030204" pitchFamily="34" charset="0"/>
              </a:rPr>
              <a:t> </a:t>
            </a:r>
            <a:r>
              <a:rPr lang="nl-NL" sz="2000" dirty="0" err="1">
                <a:latin typeface="Calibri" panose="020F0502020204030204" pitchFamily="34" charset="0"/>
              </a:rPr>
              <a:t>parto</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318	</a:t>
            </a:r>
            <a:r>
              <a:rPr lang="nl-NL" sz="2000" dirty="0" err="1">
                <a:latin typeface="Calibri" panose="020F0502020204030204" pitchFamily="34" charset="0"/>
              </a:rPr>
              <a:t>sed</a:t>
            </a:r>
            <a:r>
              <a:rPr lang="nl-NL" sz="2000" dirty="0">
                <a:latin typeface="Calibri" panose="020F0502020204030204" pitchFamily="34" charset="0"/>
              </a:rPr>
              <a:t> </a:t>
            </a:r>
            <a:r>
              <a:rPr lang="nl-NL" sz="2000" dirty="0" err="1">
                <a:latin typeface="Calibri" panose="020F0502020204030204" pitchFamily="34" charset="0"/>
              </a:rPr>
              <a:t>rami</a:t>
            </a:r>
            <a:r>
              <a:rPr lang="nl-NL" sz="2000" dirty="0">
                <a:latin typeface="Calibri" panose="020F0502020204030204" pitchFamily="34" charset="0"/>
              </a:rPr>
              <a:t> </a:t>
            </a:r>
            <a:r>
              <a:rPr lang="nl-NL" sz="2000" dirty="0" err="1">
                <a:latin typeface="Calibri" panose="020F0502020204030204" pitchFamily="34" charset="0"/>
              </a:rPr>
              <a:t>atque</a:t>
            </a:r>
            <a:r>
              <a:rPr lang="nl-NL" sz="2000" dirty="0">
                <a:latin typeface="Calibri" panose="020F0502020204030204" pitchFamily="34" charset="0"/>
              </a:rPr>
              <a:t> </a:t>
            </a:r>
            <a:r>
              <a:rPr lang="nl-NL" sz="2000" dirty="0" err="1">
                <a:latin typeface="Calibri" panose="020F0502020204030204" pitchFamily="34" charset="0"/>
              </a:rPr>
              <a:t>asper</a:t>
            </a:r>
            <a:r>
              <a:rPr lang="nl-NL" sz="2000" dirty="0">
                <a:latin typeface="Calibri" panose="020F0502020204030204" pitchFamily="34" charset="0"/>
              </a:rPr>
              <a:t> </a:t>
            </a:r>
            <a:r>
              <a:rPr lang="nl-NL" sz="2000" dirty="0" err="1">
                <a:latin typeface="Calibri" panose="020F0502020204030204" pitchFamily="34" charset="0"/>
              </a:rPr>
              <a:t>victu</a:t>
            </a:r>
            <a:r>
              <a:rPr lang="nl-NL" sz="2000" dirty="0">
                <a:latin typeface="Calibri" panose="020F0502020204030204" pitchFamily="34" charset="0"/>
              </a:rPr>
              <a:t> </a:t>
            </a:r>
            <a:r>
              <a:rPr lang="nl-NL" sz="2000" dirty="0" err="1">
                <a:latin typeface="Calibri" panose="020F0502020204030204" pitchFamily="34" charset="0"/>
              </a:rPr>
              <a:t>venatus</a:t>
            </a:r>
            <a:r>
              <a:rPr lang="nl-NL" sz="2000" dirty="0">
                <a:latin typeface="Calibri" panose="020F0502020204030204" pitchFamily="34" charset="0"/>
              </a:rPr>
              <a:t> </a:t>
            </a:r>
            <a:r>
              <a:rPr lang="nl-NL" sz="2000" dirty="0" err="1">
                <a:latin typeface="Calibri" panose="020F0502020204030204" pitchFamily="34" charset="0"/>
              </a:rPr>
              <a:t>alebat</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`Deze wouden bewoonden inheemse Faunen en Nimfen </a:t>
            </a:r>
            <a:r>
              <a:rPr lang="nl-NL" sz="2000" b="1" dirty="0">
                <a:solidFill>
                  <a:srgbClr val="CC0000"/>
                </a:solidFill>
              </a:rPr>
              <a:t>315</a:t>
            </a:r>
            <a:r>
              <a:rPr lang="nl-NL" sz="2000" dirty="0">
                <a:solidFill>
                  <a:srgbClr val="CC0000"/>
                </a:solidFill>
              </a:rPr>
              <a:t> en een geslacht van mensen geboren uit boomstam en hard eikenhout, die noch zede noch ontwikkeling kenden (voor wie noch zede noch ontwikkeling was) en niet hadden zij de kennis (wisten zij) stieren onder het juk te spannen of voorraad op te slaan of zuinig om te gaan met hun bezit, maar takken en de jacht moeilijk om van te leven voedden hen.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186742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indent="-609600" fontAlgn="base">
              <a:spcAft>
                <a:spcPct val="0"/>
              </a:spcAft>
            </a:pPr>
            <a:r>
              <a:rPr lang="nl-NL" sz="2400" b="1" dirty="0" err="1">
                <a:solidFill>
                  <a:schemeClr val="bg1">
                    <a:lumMod val="65000"/>
                  </a:schemeClr>
                </a:solidFill>
                <a:effectLst>
                  <a:outerShdw blurRad="38100" dist="38100" dir="2700000" algn="tl">
                    <a:srgbClr val="000000">
                      <a:alpha val="43137"/>
                    </a:srgbClr>
                  </a:outerShdw>
                </a:effectLst>
                <a:latin typeface="Calibri" pitchFamily="34" charset="0"/>
              </a:rPr>
              <a:t>Euander</a:t>
            </a: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 vertelt de vroegste geschiedenis</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809625" algn="l"/>
              </a:tabLst>
            </a:pPr>
            <a:r>
              <a:rPr lang="nl-NL" sz="2000" dirty="0">
                <a:latin typeface="Calibri" panose="020F0502020204030204" pitchFamily="34" charset="0"/>
              </a:rPr>
              <a:t>319	Primus </a:t>
            </a:r>
            <a:r>
              <a:rPr lang="nl-NL" sz="2000" dirty="0" err="1">
                <a:latin typeface="Calibri" panose="020F0502020204030204" pitchFamily="34" charset="0"/>
              </a:rPr>
              <a:t>ab</a:t>
            </a:r>
            <a:r>
              <a:rPr lang="nl-NL" sz="2000" dirty="0">
                <a:latin typeface="Calibri" panose="020F0502020204030204" pitchFamily="34" charset="0"/>
              </a:rPr>
              <a:t> </a:t>
            </a:r>
            <a:r>
              <a:rPr lang="nl-NL" sz="2000" dirty="0" err="1">
                <a:latin typeface="Calibri" panose="020F0502020204030204" pitchFamily="34" charset="0"/>
              </a:rPr>
              <a:t>aetherio</a:t>
            </a:r>
            <a:r>
              <a:rPr lang="nl-NL" sz="2000" dirty="0">
                <a:latin typeface="Calibri" panose="020F0502020204030204" pitchFamily="34" charset="0"/>
              </a:rPr>
              <a:t> </a:t>
            </a:r>
            <a:r>
              <a:rPr lang="nl-NL" sz="2000" dirty="0" err="1">
                <a:latin typeface="Calibri" panose="020F0502020204030204" pitchFamily="34" charset="0"/>
              </a:rPr>
              <a:t>venit</a:t>
            </a:r>
            <a:r>
              <a:rPr lang="nl-NL" sz="2000" dirty="0">
                <a:latin typeface="Calibri" panose="020F0502020204030204" pitchFamily="34" charset="0"/>
              </a:rPr>
              <a:t> Saturnus </a:t>
            </a:r>
            <a:r>
              <a:rPr lang="nl-NL" sz="2000" dirty="0" err="1">
                <a:latin typeface="Calibri" panose="020F0502020204030204" pitchFamily="34" charset="0"/>
              </a:rPr>
              <a:t>Olympo</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320	</a:t>
            </a:r>
            <a:r>
              <a:rPr lang="nl-NL" sz="2000" dirty="0" err="1">
                <a:latin typeface="Calibri" panose="020F0502020204030204" pitchFamily="34" charset="0"/>
              </a:rPr>
              <a:t>arma</a:t>
            </a:r>
            <a:r>
              <a:rPr lang="nl-NL" sz="2000" dirty="0">
                <a:latin typeface="Calibri" panose="020F0502020204030204" pitchFamily="34" charset="0"/>
              </a:rPr>
              <a:t> </a:t>
            </a:r>
            <a:r>
              <a:rPr lang="nl-NL" sz="2000" dirty="0" err="1">
                <a:latin typeface="Calibri" panose="020F0502020204030204" pitchFamily="34" charset="0"/>
              </a:rPr>
              <a:t>Iovis</a:t>
            </a:r>
            <a:r>
              <a:rPr lang="nl-NL" sz="2000" dirty="0">
                <a:latin typeface="Calibri" panose="020F0502020204030204" pitchFamily="34" charset="0"/>
              </a:rPr>
              <a:t> </a:t>
            </a:r>
            <a:r>
              <a:rPr lang="nl-NL" sz="2000" dirty="0" err="1">
                <a:latin typeface="Calibri" panose="020F0502020204030204" pitchFamily="34" charset="0"/>
              </a:rPr>
              <a:t>fugiens</a:t>
            </a:r>
            <a:r>
              <a:rPr lang="nl-NL" sz="2000" dirty="0">
                <a:latin typeface="Calibri" panose="020F0502020204030204" pitchFamily="34" charset="0"/>
              </a:rPr>
              <a:t> et </a:t>
            </a:r>
            <a:r>
              <a:rPr lang="nl-NL" sz="2000" dirty="0" err="1">
                <a:latin typeface="Calibri" panose="020F0502020204030204" pitchFamily="34" charset="0"/>
              </a:rPr>
              <a:t>regnis</a:t>
            </a:r>
            <a:r>
              <a:rPr lang="nl-NL" sz="2000" dirty="0">
                <a:latin typeface="Calibri" panose="020F0502020204030204" pitchFamily="34" charset="0"/>
              </a:rPr>
              <a:t> </a:t>
            </a:r>
            <a:r>
              <a:rPr lang="nl-NL" sz="2000" dirty="0" err="1">
                <a:latin typeface="Calibri" panose="020F0502020204030204" pitchFamily="34" charset="0"/>
              </a:rPr>
              <a:t>exsul</a:t>
            </a:r>
            <a:r>
              <a:rPr lang="nl-NL" sz="2000" dirty="0">
                <a:latin typeface="Calibri" panose="020F0502020204030204" pitchFamily="34" charset="0"/>
              </a:rPr>
              <a:t> </a:t>
            </a:r>
            <a:r>
              <a:rPr lang="nl-NL" sz="2000" dirty="0" err="1">
                <a:latin typeface="Calibri" panose="020F0502020204030204" pitchFamily="34" charset="0"/>
              </a:rPr>
              <a:t>ademptis</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321	Is genus </a:t>
            </a:r>
            <a:r>
              <a:rPr lang="nl-NL" sz="2000" dirty="0" err="1">
                <a:latin typeface="Calibri" panose="020F0502020204030204" pitchFamily="34" charset="0"/>
              </a:rPr>
              <a:t>indocile</a:t>
            </a:r>
            <a:r>
              <a:rPr lang="nl-NL" sz="2000" dirty="0">
                <a:latin typeface="Calibri" panose="020F0502020204030204" pitchFamily="34" charset="0"/>
              </a:rPr>
              <a:t> </a:t>
            </a:r>
            <a:r>
              <a:rPr lang="nl-NL" sz="2000" dirty="0" err="1">
                <a:latin typeface="Calibri" panose="020F0502020204030204" pitchFamily="34" charset="0"/>
              </a:rPr>
              <a:t>ac</a:t>
            </a:r>
            <a:r>
              <a:rPr lang="nl-NL" sz="2000" dirty="0">
                <a:latin typeface="Calibri" panose="020F0502020204030204" pitchFamily="34" charset="0"/>
              </a:rPr>
              <a:t> </a:t>
            </a:r>
            <a:r>
              <a:rPr lang="nl-NL" sz="2000" dirty="0" err="1">
                <a:latin typeface="Calibri" panose="020F0502020204030204" pitchFamily="34" charset="0"/>
              </a:rPr>
              <a:t>dispersum</a:t>
            </a:r>
            <a:r>
              <a:rPr lang="nl-NL" sz="2000" dirty="0">
                <a:latin typeface="Calibri" panose="020F0502020204030204" pitchFamily="34" charset="0"/>
              </a:rPr>
              <a:t> </a:t>
            </a:r>
            <a:r>
              <a:rPr lang="nl-NL" sz="2000" dirty="0" err="1">
                <a:latin typeface="Calibri" panose="020F0502020204030204" pitchFamily="34" charset="0"/>
              </a:rPr>
              <a:t>montibus</a:t>
            </a:r>
            <a:r>
              <a:rPr lang="nl-NL" sz="2000" dirty="0">
                <a:latin typeface="Calibri" panose="020F0502020204030204" pitchFamily="34" charset="0"/>
              </a:rPr>
              <a:t> </a:t>
            </a:r>
            <a:r>
              <a:rPr lang="nl-NL" sz="2000" dirty="0" err="1">
                <a:latin typeface="Calibri" panose="020F0502020204030204" pitchFamily="34" charset="0"/>
              </a:rPr>
              <a:t>altis</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322	</a:t>
            </a:r>
            <a:r>
              <a:rPr lang="nl-NL" sz="2000" dirty="0" err="1">
                <a:latin typeface="Calibri" panose="020F0502020204030204" pitchFamily="34" charset="0"/>
              </a:rPr>
              <a:t>composuit</a:t>
            </a:r>
            <a:r>
              <a:rPr lang="nl-NL" sz="2000" dirty="0">
                <a:latin typeface="Calibri" panose="020F0502020204030204" pitchFamily="34" charset="0"/>
              </a:rPr>
              <a:t> </a:t>
            </a:r>
            <a:r>
              <a:rPr lang="nl-NL" sz="2000" dirty="0" err="1">
                <a:latin typeface="Calibri" panose="020F0502020204030204" pitchFamily="34" charset="0"/>
              </a:rPr>
              <a:t>legesque</a:t>
            </a:r>
            <a:r>
              <a:rPr lang="nl-NL" sz="2000" dirty="0">
                <a:latin typeface="Calibri" panose="020F0502020204030204" pitchFamily="34" charset="0"/>
              </a:rPr>
              <a:t> </a:t>
            </a:r>
            <a:r>
              <a:rPr lang="nl-NL" sz="2000" dirty="0" err="1">
                <a:latin typeface="Calibri" panose="020F0502020204030204" pitchFamily="34" charset="0"/>
              </a:rPr>
              <a:t>dedit</a:t>
            </a:r>
            <a:r>
              <a:rPr lang="nl-NL" sz="2000" dirty="0">
                <a:latin typeface="Calibri" panose="020F0502020204030204" pitchFamily="34" charset="0"/>
              </a:rPr>
              <a:t>, </a:t>
            </a:r>
            <a:r>
              <a:rPr lang="nl-NL" sz="2000" dirty="0" err="1">
                <a:latin typeface="Calibri" panose="020F0502020204030204" pitchFamily="34" charset="0"/>
              </a:rPr>
              <a:t>Latiumque</a:t>
            </a:r>
            <a:r>
              <a:rPr lang="nl-NL" sz="2000" dirty="0">
                <a:latin typeface="Calibri" panose="020F0502020204030204" pitchFamily="34" charset="0"/>
              </a:rPr>
              <a:t> </a:t>
            </a:r>
            <a:r>
              <a:rPr lang="nl-NL" sz="2000" dirty="0" err="1">
                <a:latin typeface="Calibri" panose="020F0502020204030204" pitchFamily="34" charset="0"/>
              </a:rPr>
              <a:t>vocari</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323	</a:t>
            </a:r>
            <a:r>
              <a:rPr lang="nl-NL" sz="2000" dirty="0" err="1">
                <a:latin typeface="Calibri" panose="020F0502020204030204" pitchFamily="34" charset="0"/>
              </a:rPr>
              <a:t>maluit</a:t>
            </a:r>
            <a:r>
              <a:rPr lang="nl-NL" sz="2000" dirty="0">
                <a:latin typeface="Calibri" panose="020F0502020204030204" pitchFamily="34" charset="0"/>
              </a:rPr>
              <a:t>, his </a:t>
            </a:r>
            <a:r>
              <a:rPr lang="nl-NL" sz="2000" dirty="0" err="1">
                <a:latin typeface="Calibri" panose="020F0502020204030204" pitchFamily="34" charset="0"/>
              </a:rPr>
              <a:t>quoniam</a:t>
            </a:r>
            <a:r>
              <a:rPr lang="nl-NL" sz="2000" dirty="0">
                <a:latin typeface="Calibri" panose="020F0502020204030204" pitchFamily="34" charset="0"/>
              </a:rPr>
              <a:t> </a:t>
            </a:r>
            <a:r>
              <a:rPr lang="nl-NL" sz="2000" dirty="0" err="1">
                <a:latin typeface="Calibri" panose="020F0502020204030204" pitchFamily="34" charset="0"/>
              </a:rPr>
              <a:t>latuisset</a:t>
            </a:r>
            <a:r>
              <a:rPr lang="nl-NL" sz="2000" dirty="0">
                <a:latin typeface="Calibri" panose="020F0502020204030204" pitchFamily="34" charset="0"/>
              </a:rPr>
              <a:t> </a:t>
            </a:r>
            <a:r>
              <a:rPr lang="nl-NL" sz="2000" dirty="0" err="1">
                <a:latin typeface="Calibri" panose="020F0502020204030204" pitchFamily="34" charset="0"/>
              </a:rPr>
              <a:t>tutus</a:t>
            </a:r>
            <a:r>
              <a:rPr lang="nl-NL" sz="2000" dirty="0">
                <a:latin typeface="Calibri" panose="020F0502020204030204" pitchFamily="34" charset="0"/>
              </a:rPr>
              <a:t> in </a:t>
            </a:r>
            <a:r>
              <a:rPr lang="nl-NL" sz="2000" dirty="0" err="1">
                <a:latin typeface="Calibri" panose="020F0502020204030204" pitchFamily="34" charset="0"/>
              </a:rPr>
              <a:t>oris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Als eerste kwam Saturnus van de hemelse Olympus </a:t>
            </a:r>
            <a:r>
              <a:rPr lang="nl-NL" sz="2000" b="1" dirty="0">
                <a:solidFill>
                  <a:srgbClr val="CC0000"/>
                </a:solidFill>
              </a:rPr>
              <a:t>320</a:t>
            </a:r>
            <a:r>
              <a:rPr lang="nl-NL" sz="2000" dirty="0">
                <a:solidFill>
                  <a:srgbClr val="CC0000"/>
                </a:solidFill>
              </a:rPr>
              <a:t> op de vlucht voor de wapens van Jupiter en als balling omdat zijn rijk hem ontnomen was. Hij bracht het onwetende volk (en) dat </a:t>
            </a:r>
            <a:r>
              <a:rPr lang="nl-NL" sz="2000" dirty="0" err="1">
                <a:solidFill>
                  <a:srgbClr val="CC0000"/>
                </a:solidFill>
              </a:rPr>
              <a:t>ver-spreid</a:t>
            </a:r>
            <a:r>
              <a:rPr lang="nl-NL" sz="2000" dirty="0">
                <a:solidFill>
                  <a:srgbClr val="CC0000"/>
                </a:solidFill>
              </a:rPr>
              <a:t> in de hoge bergen woonde samen en gaf [het] wetten, en wilde liever dat het </a:t>
            </a:r>
            <a:r>
              <a:rPr lang="nl-NL" sz="2000" dirty="0" err="1">
                <a:solidFill>
                  <a:srgbClr val="CC0000"/>
                </a:solidFill>
              </a:rPr>
              <a:t>Latium</a:t>
            </a:r>
            <a:r>
              <a:rPr lang="nl-NL" sz="2000" dirty="0">
                <a:solidFill>
                  <a:srgbClr val="CC0000"/>
                </a:solidFill>
              </a:rPr>
              <a:t> werd genoemd, aangezien hij zich in deze streken veilig had schuil gehouden.</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21530628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indent="-609600" fontAlgn="base">
              <a:spcAft>
                <a:spcPct val="0"/>
              </a:spcAft>
            </a:pPr>
            <a:r>
              <a:rPr lang="nl-NL" sz="2400" b="1" dirty="0" err="1">
                <a:solidFill>
                  <a:schemeClr val="bg1">
                    <a:lumMod val="65000"/>
                  </a:schemeClr>
                </a:solidFill>
                <a:effectLst>
                  <a:outerShdw blurRad="38100" dist="38100" dir="2700000" algn="tl">
                    <a:srgbClr val="000000">
                      <a:alpha val="43137"/>
                    </a:srgbClr>
                  </a:outerShdw>
                </a:effectLst>
                <a:latin typeface="Calibri" pitchFamily="34" charset="0"/>
              </a:rPr>
              <a:t>Euander</a:t>
            </a: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 vertelt de vroegste geschiedenis</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De eeuwen die ze de gouden noemen zijn onder die koning geweest: </a:t>
            </a:r>
            <a:r>
              <a:rPr lang="nl-NL" sz="2000" b="1" dirty="0">
                <a:solidFill>
                  <a:srgbClr val="CC0000"/>
                </a:solidFill>
              </a:rPr>
              <a:t>325</a:t>
            </a:r>
            <a:r>
              <a:rPr lang="nl-NL" sz="2000" dirty="0">
                <a:solidFill>
                  <a:srgbClr val="CC0000"/>
                </a:solidFill>
              </a:rPr>
              <a:t> zo regeerde hij het volk in kalme vrede totdat langzamerhand een slechtere en verkleurde tijd en de waanzin van de oorlog en de hebzucht opvolgde.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xtBox 9">
            <a:extLst>
              <a:ext uri="{FF2B5EF4-FFF2-40B4-BE49-F238E27FC236}">
                <a16:creationId xmlns="" xmlns:a16="http://schemas.microsoft.com/office/drawing/2014/main" id="{F5E8A0F3-A742-41C9-B32C-3FAC3D0C5EE2}"/>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809625" algn="l"/>
              </a:tabLst>
            </a:pPr>
            <a:r>
              <a:rPr lang="nl-NL" sz="2000" dirty="0">
                <a:latin typeface="Calibri" panose="020F0502020204030204" pitchFamily="34" charset="0"/>
              </a:rPr>
              <a:t>324	</a:t>
            </a:r>
            <a:r>
              <a:rPr lang="nl-NL" sz="2000" dirty="0" err="1">
                <a:latin typeface="Calibri" panose="020F0502020204030204" pitchFamily="34" charset="0"/>
              </a:rPr>
              <a:t>Aurea</a:t>
            </a:r>
            <a:r>
              <a:rPr lang="nl-NL" sz="2000" dirty="0">
                <a:latin typeface="Calibri" panose="020F0502020204030204" pitchFamily="34" charset="0"/>
              </a:rPr>
              <a:t> </a:t>
            </a:r>
            <a:r>
              <a:rPr lang="nl-NL" sz="2000" dirty="0" err="1">
                <a:latin typeface="Calibri" panose="020F0502020204030204" pitchFamily="34" charset="0"/>
              </a:rPr>
              <a:t>quae</a:t>
            </a:r>
            <a:r>
              <a:rPr lang="nl-NL" sz="2000" dirty="0">
                <a:latin typeface="Calibri" panose="020F0502020204030204" pitchFamily="34" charset="0"/>
              </a:rPr>
              <a:t> </a:t>
            </a:r>
            <a:r>
              <a:rPr lang="nl-NL" sz="2000" dirty="0" err="1">
                <a:latin typeface="Calibri" panose="020F0502020204030204" pitchFamily="34" charset="0"/>
              </a:rPr>
              <a:t>perhibent</a:t>
            </a:r>
            <a:r>
              <a:rPr lang="nl-NL" sz="2000" dirty="0">
                <a:latin typeface="Calibri" panose="020F0502020204030204" pitchFamily="34" charset="0"/>
              </a:rPr>
              <a:t> </a:t>
            </a:r>
            <a:r>
              <a:rPr lang="nl-NL" sz="2000" dirty="0" err="1">
                <a:latin typeface="Calibri" panose="020F0502020204030204" pitchFamily="34" charset="0"/>
              </a:rPr>
              <a:t>illo</a:t>
            </a:r>
            <a:r>
              <a:rPr lang="nl-NL" sz="2000" dirty="0">
                <a:latin typeface="Calibri" panose="020F0502020204030204" pitchFamily="34" charset="0"/>
              </a:rPr>
              <a:t> sub </a:t>
            </a:r>
            <a:r>
              <a:rPr lang="nl-NL" sz="2000" dirty="0" err="1">
                <a:latin typeface="Calibri" panose="020F0502020204030204" pitchFamily="34" charset="0"/>
              </a:rPr>
              <a:t>rege</a:t>
            </a:r>
            <a:r>
              <a:rPr lang="nl-NL" sz="2000" dirty="0">
                <a:latin typeface="Calibri" panose="020F0502020204030204" pitchFamily="34" charset="0"/>
              </a:rPr>
              <a:t> </a:t>
            </a:r>
            <a:r>
              <a:rPr lang="nl-NL" sz="2000" dirty="0" err="1">
                <a:latin typeface="Calibri" panose="020F0502020204030204" pitchFamily="34" charset="0"/>
              </a:rPr>
              <a:t>fuere</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325	</a:t>
            </a:r>
            <a:r>
              <a:rPr lang="nl-NL" sz="2000" dirty="0" err="1">
                <a:latin typeface="Calibri" panose="020F0502020204030204" pitchFamily="34" charset="0"/>
              </a:rPr>
              <a:t>saecula</a:t>
            </a:r>
            <a:r>
              <a:rPr lang="nl-NL" sz="2000" dirty="0">
                <a:latin typeface="Calibri" panose="020F0502020204030204" pitchFamily="34" charset="0"/>
              </a:rPr>
              <a:t>: sic </a:t>
            </a:r>
            <a:r>
              <a:rPr lang="nl-NL" sz="2000" dirty="0" err="1">
                <a:latin typeface="Calibri" panose="020F0502020204030204" pitchFamily="34" charset="0"/>
              </a:rPr>
              <a:t>placida</a:t>
            </a:r>
            <a:r>
              <a:rPr lang="nl-NL" sz="2000" dirty="0">
                <a:latin typeface="Calibri" panose="020F0502020204030204" pitchFamily="34" charset="0"/>
              </a:rPr>
              <a:t> </a:t>
            </a:r>
            <a:r>
              <a:rPr lang="nl-NL" sz="2000" dirty="0" err="1">
                <a:latin typeface="Calibri" panose="020F0502020204030204" pitchFamily="34" charset="0"/>
              </a:rPr>
              <a:t>populos</a:t>
            </a:r>
            <a:r>
              <a:rPr lang="nl-NL" sz="2000" dirty="0">
                <a:latin typeface="Calibri" panose="020F0502020204030204" pitchFamily="34" charset="0"/>
              </a:rPr>
              <a:t> in pace </a:t>
            </a:r>
            <a:r>
              <a:rPr lang="nl-NL" sz="2000" dirty="0" err="1">
                <a:latin typeface="Calibri" panose="020F0502020204030204" pitchFamily="34" charset="0"/>
              </a:rPr>
              <a:t>regebat</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326	</a:t>
            </a:r>
            <a:r>
              <a:rPr lang="nl-NL" sz="2000" dirty="0" err="1">
                <a:latin typeface="Calibri" panose="020F0502020204030204" pitchFamily="34" charset="0"/>
              </a:rPr>
              <a:t>deterior</a:t>
            </a:r>
            <a:r>
              <a:rPr lang="nl-NL" sz="2000" dirty="0">
                <a:latin typeface="Calibri" panose="020F0502020204030204" pitchFamily="34" charset="0"/>
              </a:rPr>
              <a:t> </a:t>
            </a:r>
            <a:r>
              <a:rPr lang="nl-NL" sz="2000" dirty="0" err="1">
                <a:latin typeface="Calibri" panose="020F0502020204030204" pitchFamily="34" charset="0"/>
              </a:rPr>
              <a:t>donec</a:t>
            </a:r>
            <a:r>
              <a:rPr lang="nl-NL" sz="2000" dirty="0">
                <a:latin typeface="Calibri" panose="020F0502020204030204" pitchFamily="34" charset="0"/>
              </a:rPr>
              <a:t> </a:t>
            </a:r>
            <a:r>
              <a:rPr lang="nl-NL" sz="2000" dirty="0" err="1">
                <a:latin typeface="Calibri" panose="020F0502020204030204" pitchFamily="34" charset="0"/>
              </a:rPr>
              <a:t>paulatim</a:t>
            </a:r>
            <a:r>
              <a:rPr lang="nl-NL" sz="2000" dirty="0">
                <a:latin typeface="Calibri" panose="020F0502020204030204" pitchFamily="34" charset="0"/>
              </a:rPr>
              <a:t> </a:t>
            </a:r>
            <a:r>
              <a:rPr lang="nl-NL" sz="2000" dirty="0" err="1">
                <a:latin typeface="Calibri" panose="020F0502020204030204" pitchFamily="34" charset="0"/>
              </a:rPr>
              <a:t>ac</a:t>
            </a:r>
            <a:r>
              <a:rPr lang="nl-NL" sz="2000" dirty="0">
                <a:latin typeface="Calibri" panose="020F0502020204030204" pitchFamily="34" charset="0"/>
              </a:rPr>
              <a:t> </a:t>
            </a:r>
            <a:r>
              <a:rPr lang="nl-NL" sz="2000" dirty="0" err="1">
                <a:latin typeface="Calibri" panose="020F0502020204030204" pitchFamily="34" charset="0"/>
              </a:rPr>
              <a:t>decolor</a:t>
            </a:r>
            <a:r>
              <a:rPr lang="nl-NL" sz="2000" dirty="0">
                <a:latin typeface="Calibri" panose="020F0502020204030204" pitchFamily="34" charset="0"/>
              </a:rPr>
              <a:t> </a:t>
            </a:r>
            <a:r>
              <a:rPr lang="nl-NL" sz="2000" dirty="0" err="1">
                <a:latin typeface="Calibri" panose="020F0502020204030204" pitchFamily="34" charset="0"/>
              </a:rPr>
              <a:t>aetas</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327	et belli </a:t>
            </a:r>
            <a:r>
              <a:rPr lang="nl-NL" sz="2000" dirty="0" err="1">
                <a:latin typeface="Calibri" panose="020F0502020204030204" pitchFamily="34" charset="0"/>
              </a:rPr>
              <a:t>rabies</a:t>
            </a:r>
            <a:r>
              <a:rPr lang="nl-NL" sz="2000" dirty="0">
                <a:latin typeface="Calibri" panose="020F0502020204030204" pitchFamily="34" charset="0"/>
              </a:rPr>
              <a:t> et </a:t>
            </a:r>
            <a:r>
              <a:rPr lang="nl-NL" sz="2000" dirty="0" err="1">
                <a:latin typeface="Calibri" panose="020F0502020204030204" pitchFamily="34" charset="0"/>
              </a:rPr>
              <a:t>amor</a:t>
            </a:r>
            <a:r>
              <a:rPr lang="nl-NL" sz="2000" dirty="0">
                <a:latin typeface="Calibri" panose="020F0502020204030204" pitchFamily="34" charset="0"/>
              </a:rPr>
              <a:t> </a:t>
            </a:r>
            <a:r>
              <a:rPr lang="nl-NL" sz="2000" dirty="0" err="1">
                <a:latin typeface="Calibri" panose="020F0502020204030204" pitchFamily="34" charset="0"/>
              </a:rPr>
              <a:t>successit</a:t>
            </a:r>
            <a:r>
              <a:rPr lang="nl-NL" sz="2000" dirty="0">
                <a:latin typeface="Calibri" panose="020F0502020204030204" pitchFamily="34" charset="0"/>
              </a:rPr>
              <a:t> </a:t>
            </a:r>
            <a:r>
              <a:rPr lang="nl-NL" sz="2000" dirty="0" err="1">
                <a:latin typeface="Calibri" panose="020F0502020204030204" pitchFamily="34" charset="0"/>
              </a:rPr>
              <a:t>habendi</a:t>
            </a:r>
            <a:r>
              <a:rPr lang="nl-NL" sz="2000" dirty="0">
                <a:latin typeface="Calibri" panose="020F0502020204030204" pitchFamily="34" charset="0"/>
              </a:rPr>
              <a:t>.</a:t>
            </a:r>
          </a:p>
        </p:txBody>
      </p:sp>
    </p:spTree>
    <p:extLst>
      <p:ext uri="{BB962C8B-B14F-4D97-AF65-F5344CB8AC3E}">
        <p14:creationId xmlns:p14="http://schemas.microsoft.com/office/powerpoint/2010/main" val="3419314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0"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err="1">
                <a:solidFill>
                  <a:schemeClr val="bg1">
                    <a:lumMod val="65000"/>
                  </a:schemeClr>
                </a:solidFill>
                <a:effectLst>
                  <a:outerShdw blurRad="38100" dist="38100" dir="2700000" algn="tl">
                    <a:srgbClr val="000000">
                      <a:alpha val="43137"/>
                    </a:srgbClr>
                  </a:outerShdw>
                </a:effectLst>
                <a:latin typeface="Calibri" pitchFamily="34" charset="0"/>
              </a:rPr>
              <a:t>Euander</a:t>
            </a: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 vertelt de vroegste geschiedenis</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310	</a:t>
            </a:r>
            <a:r>
              <a:rPr lang="nl-NL" sz="2000" dirty="0" err="1">
                <a:latin typeface="Calibri" panose="020F0502020204030204" pitchFamily="34" charset="0"/>
              </a:rPr>
              <a:t>Miratur</a:t>
            </a:r>
            <a:r>
              <a:rPr lang="nl-NL" sz="2000" dirty="0">
                <a:latin typeface="Calibri" panose="020F0502020204030204" pitchFamily="34" charset="0"/>
              </a:rPr>
              <a:t> </a:t>
            </a:r>
            <a:r>
              <a:rPr lang="nl-NL" sz="2000" dirty="0" err="1">
                <a:latin typeface="Calibri" panose="020F0502020204030204" pitchFamily="34" charset="0"/>
              </a:rPr>
              <a:t>facilesque</a:t>
            </a:r>
            <a:r>
              <a:rPr lang="nl-NL" sz="2000" dirty="0">
                <a:latin typeface="Calibri" panose="020F0502020204030204" pitchFamily="34" charset="0"/>
              </a:rPr>
              <a:t> </a:t>
            </a:r>
            <a:r>
              <a:rPr lang="nl-NL" sz="2000" dirty="0" err="1">
                <a:latin typeface="Calibri" panose="020F0502020204030204" pitchFamily="34" charset="0"/>
              </a:rPr>
              <a:t>oculos</a:t>
            </a:r>
            <a:r>
              <a:rPr lang="nl-NL" sz="2000" dirty="0">
                <a:latin typeface="Calibri" panose="020F0502020204030204" pitchFamily="34" charset="0"/>
              </a:rPr>
              <a:t> </a:t>
            </a:r>
            <a:r>
              <a:rPr lang="nl-NL" sz="2000" dirty="0" err="1">
                <a:latin typeface="Calibri" panose="020F0502020204030204" pitchFamily="34" charset="0"/>
              </a:rPr>
              <a:t>fert</a:t>
            </a:r>
            <a:r>
              <a:rPr lang="nl-NL" sz="2000" dirty="0">
                <a:latin typeface="Calibri" panose="020F0502020204030204" pitchFamily="34" charset="0"/>
              </a:rPr>
              <a:t> </a:t>
            </a:r>
            <a:r>
              <a:rPr lang="nl-NL" sz="2000" dirty="0" err="1">
                <a:latin typeface="Calibri" panose="020F0502020204030204" pitchFamily="34" charset="0"/>
              </a:rPr>
              <a:t>omnia</a:t>
            </a:r>
            <a:r>
              <a:rPr lang="nl-NL" sz="2000" dirty="0">
                <a:latin typeface="Calibri" panose="020F0502020204030204" pitchFamily="34" charset="0"/>
              </a:rPr>
              <a:t> </a:t>
            </a:r>
            <a:r>
              <a:rPr lang="nl-NL" sz="2000" dirty="0" err="1">
                <a:latin typeface="Calibri" panose="020F0502020204030204" pitchFamily="34" charset="0"/>
              </a:rPr>
              <a:t>circum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311	Aeneas, </a:t>
            </a:r>
            <a:r>
              <a:rPr lang="nl-NL" sz="2000" dirty="0" err="1">
                <a:latin typeface="Calibri" panose="020F0502020204030204" pitchFamily="34" charset="0"/>
              </a:rPr>
              <a:t>capiturque</a:t>
            </a:r>
            <a:r>
              <a:rPr lang="nl-NL" sz="2000" dirty="0">
                <a:latin typeface="Calibri" panose="020F0502020204030204" pitchFamily="34" charset="0"/>
              </a:rPr>
              <a:t> </a:t>
            </a:r>
            <a:r>
              <a:rPr lang="nl-NL" sz="2000" dirty="0" err="1">
                <a:latin typeface="Calibri" panose="020F0502020204030204" pitchFamily="34" charset="0"/>
              </a:rPr>
              <a:t>locis</a:t>
            </a:r>
            <a:r>
              <a:rPr lang="nl-NL" sz="2000" dirty="0">
                <a:latin typeface="Calibri" panose="020F0502020204030204" pitchFamily="34" charset="0"/>
              </a:rPr>
              <a:t> et </a:t>
            </a:r>
            <a:r>
              <a:rPr lang="nl-NL" sz="2000" dirty="0" err="1">
                <a:latin typeface="Calibri" panose="020F0502020204030204" pitchFamily="34" charset="0"/>
              </a:rPr>
              <a:t>singula</a:t>
            </a:r>
            <a:r>
              <a:rPr lang="nl-NL" sz="2000" dirty="0">
                <a:latin typeface="Calibri" panose="020F0502020204030204" pitchFamily="34" charset="0"/>
              </a:rPr>
              <a:t> </a:t>
            </a:r>
            <a:r>
              <a:rPr lang="nl-NL" sz="2000" dirty="0" err="1">
                <a:latin typeface="Calibri" panose="020F0502020204030204" pitchFamily="34" charset="0"/>
              </a:rPr>
              <a:t>laetus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312	</a:t>
            </a:r>
            <a:r>
              <a:rPr lang="nl-NL" sz="2000" dirty="0" err="1">
                <a:latin typeface="Calibri" panose="020F0502020204030204" pitchFamily="34" charset="0"/>
              </a:rPr>
              <a:t>exquiritque</a:t>
            </a:r>
            <a:r>
              <a:rPr lang="nl-NL" sz="2000" dirty="0">
                <a:latin typeface="Calibri" panose="020F0502020204030204" pitchFamily="34" charset="0"/>
              </a:rPr>
              <a:t> </a:t>
            </a:r>
            <a:r>
              <a:rPr lang="nl-NL" sz="2000" dirty="0" err="1">
                <a:latin typeface="Calibri" panose="020F0502020204030204" pitchFamily="34" charset="0"/>
              </a:rPr>
              <a:t>auditque</a:t>
            </a:r>
            <a:r>
              <a:rPr lang="nl-NL" sz="2000" dirty="0">
                <a:latin typeface="Calibri" panose="020F0502020204030204" pitchFamily="34" charset="0"/>
              </a:rPr>
              <a:t> </a:t>
            </a:r>
            <a:r>
              <a:rPr lang="nl-NL" sz="2000" dirty="0" err="1">
                <a:latin typeface="Calibri" panose="020F0502020204030204" pitchFamily="34" charset="0"/>
              </a:rPr>
              <a:t>virum</a:t>
            </a:r>
            <a:r>
              <a:rPr lang="nl-NL" sz="2000" dirty="0">
                <a:latin typeface="Calibri" panose="020F0502020204030204" pitchFamily="34" charset="0"/>
              </a:rPr>
              <a:t> </a:t>
            </a:r>
            <a:r>
              <a:rPr lang="nl-NL" sz="2000" dirty="0" err="1">
                <a:latin typeface="Calibri" panose="020F0502020204030204" pitchFamily="34" charset="0"/>
              </a:rPr>
              <a:t>monimenta</a:t>
            </a:r>
            <a:r>
              <a:rPr lang="nl-NL" sz="2000" dirty="0">
                <a:latin typeface="Calibri" panose="020F0502020204030204" pitchFamily="34" charset="0"/>
              </a:rPr>
              <a:t> </a:t>
            </a:r>
            <a:r>
              <a:rPr lang="nl-NL" sz="2000" dirty="0" err="1">
                <a:latin typeface="Calibri" panose="020F0502020204030204" pitchFamily="34" charset="0"/>
              </a:rPr>
              <a:t>priorum</a:t>
            </a:r>
            <a:r>
              <a:rPr lang="nl-NL" sz="2000" dirty="0">
                <a:latin typeface="Calibri" panose="020F0502020204030204" pitchFamily="34" charset="0"/>
              </a:rPr>
              <a:t>. </a:t>
            </a:r>
          </a:p>
          <a:p>
            <a:pPr>
              <a:spcAft>
                <a:spcPts val="4200"/>
              </a:spcAft>
              <a:tabLst>
                <a:tab pos="809625" algn="l"/>
              </a:tabLst>
            </a:pPr>
            <a:r>
              <a:rPr lang="nl-NL" sz="2000" dirty="0">
                <a:latin typeface="Calibri" panose="020F0502020204030204" pitchFamily="34" charset="0"/>
              </a:rPr>
              <a:t>313	</a:t>
            </a:r>
            <a:r>
              <a:rPr lang="nl-NL" sz="2000" dirty="0" err="1">
                <a:latin typeface="Calibri" panose="020F0502020204030204" pitchFamily="34" charset="0"/>
              </a:rPr>
              <a:t>Tum</a:t>
            </a:r>
            <a:r>
              <a:rPr lang="nl-NL" sz="2000" dirty="0">
                <a:latin typeface="Calibri" panose="020F0502020204030204" pitchFamily="34" charset="0"/>
              </a:rPr>
              <a:t> rex </a:t>
            </a:r>
            <a:r>
              <a:rPr lang="nl-NL" sz="2000" dirty="0" err="1">
                <a:latin typeface="Calibri" panose="020F0502020204030204" pitchFamily="34" charset="0"/>
              </a:rPr>
              <a:t>Euandrus</a:t>
            </a:r>
            <a:r>
              <a:rPr lang="nl-NL" sz="2000" dirty="0">
                <a:latin typeface="Calibri" panose="020F0502020204030204" pitchFamily="34" charset="0"/>
              </a:rPr>
              <a:t> </a:t>
            </a:r>
            <a:r>
              <a:rPr lang="nl-NL" sz="2000" dirty="0" err="1">
                <a:latin typeface="Calibri" panose="020F0502020204030204" pitchFamily="34" charset="0"/>
              </a:rPr>
              <a:t>Romanae</a:t>
            </a:r>
            <a:r>
              <a:rPr lang="nl-NL" sz="2000" dirty="0">
                <a:latin typeface="Calibri" panose="020F0502020204030204" pitchFamily="34" charset="0"/>
              </a:rPr>
              <a:t> </a:t>
            </a:r>
            <a:r>
              <a:rPr lang="nl-NL" sz="2000" dirty="0" err="1">
                <a:latin typeface="Calibri" panose="020F0502020204030204" pitchFamily="34" charset="0"/>
              </a:rPr>
              <a:t>conditor</a:t>
            </a:r>
            <a:r>
              <a:rPr lang="nl-NL" sz="2000" dirty="0">
                <a:latin typeface="Calibri" panose="020F0502020204030204" pitchFamily="34" charset="0"/>
              </a:rPr>
              <a:t> </a:t>
            </a:r>
            <a:r>
              <a:rPr lang="nl-NL" sz="2000" dirty="0" err="1">
                <a:latin typeface="Calibri" panose="020F0502020204030204" pitchFamily="34" charset="0"/>
              </a:rPr>
              <a:t>arcis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CA5F2687-13F5-4973-9388-B6FF4C6B7757}"/>
              </a:ext>
            </a:extLst>
          </p:cNvPr>
          <p:cNvCxnSpPr/>
          <p:nvPr/>
        </p:nvCxnSpPr>
        <p:spPr bwMode="auto">
          <a:xfrm>
            <a:off x="6228000" y="3204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Rechte verbindingslijn 8">
            <a:extLst>
              <a:ext uri="{FF2B5EF4-FFF2-40B4-BE49-F238E27FC236}">
                <a16:creationId xmlns="" xmlns:a16="http://schemas.microsoft.com/office/drawing/2014/main" id="{9711D237-D08A-4453-85A2-5644CA1FF4EA}"/>
              </a:ext>
            </a:extLst>
          </p:cNvPr>
          <p:cNvCxnSpPr>
            <a:cxnSpLocks/>
          </p:cNvCxnSpPr>
          <p:nvPr/>
        </p:nvCxnSpPr>
        <p:spPr bwMode="auto">
          <a:xfrm>
            <a:off x="1204832" y="1985928"/>
            <a:ext cx="75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echte verbindingslijn 10">
            <a:extLst>
              <a:ext uri="{FF2B5EF4-FFF2-40B4-BE49-F238E27FC236}">
                <a16:creationId xmlns="" xmlns:a16="http://schemas.microsoft.com/office/drawing/2014/main" id="{9711D237-D08A-4453-85A2-5644CA1FF4EA}"/>
              </a:ext>
            </a:extLst>
          </p:cNvPr>
          <p:cNvCxnSpPr>
            <a:cxnSpLocks/>
          </p:cNvCxnSpPr>
          <p:nvPr/>
        </p:nvCxnSpPr>
        <p:spPr bwMode="auto">
          <a:xfrm>
            <a:off x="3850464" y="1985928"/>
            <a:ext cx="36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Rechte verbindingslijn 11">
            <a:extLst>
              <a:ext uri="{FF2B5EF4-FFF2-40B4-BE49-F238E27FC236}">
                <a16:creationId xmlns="" xmlns:a16="http://schemas.microsoft.com/office/drawing/2014/main" id="{9711D237-D08A-4453-85A2-5644CA1FF4EA}"/>
              </a:ext>
            </a:extLst>
          </p:cNvPr>
          <p:cNvCxnSpPr>
            <a:cxnSpLocks/>
          </p:cNvCxnSpPr>
          <p:nvPr/>
        </p:nvCxnSpPr>
        <p:spPr bwMode="auto">
          <a:xfrm>
            <a:off x="2046624" y="2827720"/>
            <a:ext cx="72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Rechte verbindingslijn 12">
            <a:extLst>
              <a:ext uri="{FF2B5EF4-FFF2-40B4-BE49-F238E27FC236}">
                <a16:creationId xmlns="" xmlns:a16="http://schemas.microsoft.com/office/drawing/2014/main" id="{9711D237-D08A-4453-85A2-5644CA1FF4EA}"/>
              </a:ext>
            </a:extLst>
          </p:cNvPr>
          <p:cNvCxnSpPr>
            <a:cxnSpLocks/>
          </p:cNvCxnSpPr>
          <p:nvPr/>
        </p:nvCxnSpPr>
        <p:spPr bwMode="auto">
          <a:xfrm>
            <a:off x="1204832" y="3669512"/>
            <a:ext cx="75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Rechte verbindingslijn 13">
            <a:extLst>
              <a:ext uri="{FF2B5EF4-FFF2-40B4-BE49-F238E27FC236}">
                <a16:creationId xmlns="" xmlns:a16="http://schemas.microsoft.com/office/drawing/2014/main" id="{9711D237-D08A-4453-85A2-5644CA1FF4EA}"/>
              </a:ext>
            </a:extLst>
          </p:cNvPr>
          <p:cNvCxnSpPr>
            <a:cxnSpLocks/>
          </p:cNvCxnSpPr>
          <p:nvPr/>
        </p:nvCxnSpPr>
        <p:spPr bwMode="auto">
          <a:xfrm>
            <a:off x="2388624" y="3667102"/>
            <a:ext cx="55992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0">
            <a:extLst>
              <a:ext uri="{FF2B5EF4-FFF2-40B4-BE49-F238E27FC236}">
                <a16:creationId xmlns="" xmlns:a16="http://schemas.microsoft.com/office/drawing/2014/main" id="{E518066F-D23C-49FA-BC49-A5127433B90A}"/>
              </a:ext>
            </a:extLst>
          </p:cNvPr>
          <p:cNvCxnSpPr/>
          <p:nvPr/>
        </p:nvCxnSpPr>
        <p:spPr bwMode="auto">
          <a:xfrm>
            <a:off x="1986496" y="152272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Plus 25">
            <a:extLst>
              <a:ext uri="{FF2B5EF4-FFF2-40B4-BE49-F238E27FC236}">
                <a16:creationId xmlns="" xmlns:a16="http://schemas.microsoft.com/office/drawing/2014/main" id="{6BF52480-01A6-46C1-8DAD-6968BC699164}"/>
              </a:ext>
            </a:extLst>
          </p:cNvPr>
          <p:cNvSpPr/>
          <p:nvPr/>
        </p:nvSpPr>
        <p:spPr bwMode="auto">
          <a:xfrm>
            <a:off x="2828480" y="1996648"/>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8" name="Rounded Rectangle 12">
            <a:extLst>
              <a:ext uri="{FF2B5EF4-FFF2-40B4-BE49-F238E27FC236}">
                <a16:creationId xmlns="" xmlns:a16="http://schemas.microsoft.com/office/drawing/2014/main" id="{2E991CC7-8E7C-4357-AAC8-E0F2CC2D6C4F}"/>
              </a:ext>
            </a:extLst>
          </p:cNvPr>
          <p:cNvSpPr/>
          <p:nvPr/>
        </p:nvSpPr>
        <p:spPr bwMode="auto">
          <a:xfrm>
            <a:off x="3309312"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 name="Vrije vorm 3"/>
          <p:cNvSpPr/>
          <p:nvPr/>
        </p:nvSpPr>
        <p:spPr bwMode="auto">
          <a:xfrm>
            <a:off x="2352675" y="1552129"/>
            <a:ext cx="1209675" cy="238571"/>
          </a:xfrm>
          <a:custGeom>
            <a:avLst/>
            <a:gdLst>
              <a:gd name="connsiteX0" fmla="*/ 0 w 1209675"/>
              <a:gd name="connsiteY0" fmla="*/ 190946 h 238571"/>
              <a:gd name="connsiteX1" fmla="*/ 504825 w 1209675"/>
              <a:gd name="connsiteY1" fmla="*/ 446 h 238571"/>
              <a:gd name="connsiteX2" fmla="*/ 1209675 w 1209675"/>
              <a:gd name="connsiteY2" fmla="*/ 238571 h 238571"/>
            </a:gdLst>
            <a:ahLst/>
            <a:cxnLst>
              <a:cxn ang="0">
                <a:pos x="connsiteX0" y="connsiteY0"/>
              </a:cxn>
              <a:cxn ang="0">
                <a:pos x="connsiteX1" y="connsiteY1"/>
              </a:cxn>
              <a:cxn ang="0">
                <a:pos x="connsiteX2" y="connsiteY2"/>
              </a:cxn>
            </a:cxnLst>
            <a:rect l="l" t="t" r="r" b="b"/>
            <a:pathLst>
              <a:path w="1209675" h="238571">
                <a:moveTo>
                  <a:pt x="0" y="190946"/>
                </a:moveTo>
                <a:cubicBezTo>
                  <a:pt x="151606" y="91727"/>
                  <a:pt x="303212" y="-7492"/>
                  <a:pt x="504825" y="446"/>
                </a:cubicBezTo>
                <a:cubicBezTo>
                  <a:pt x="706438" y="8384"/>
                  <a:pt x="958056" y="123477"/>
                  <a:pt x="1209675" y="23857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20" name="Straight Connector 10">
            <a:extLst>
              <a:ext uri="{FF2B5EF4-FFF2-40B4-BE49-F238E27FC236}">
                <a16:creationId xmlns="" xmlns:a16="http://schemas.microsoft.com/office/drawing/2014/main" id="{E518066F-D23C-49FA-BC49-A5127433B90A}"/>
              </a:ext>
            </a:extLst>
          </p:cNvPr>
          <p:cNvCxnSpPr/>
          <p:nvPr/>
        </p:nvCxnSpPr>
        <p:spPr bwMode="auto">
          <a:xfrm>
            <a:off x="1986496" y="239764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Plus 25">
            <a:extLst>
              <a:ext uri="{FF2B5EF4-FFF2-40B4-BE49-F238E27FC236}">
                <a16:creationId xmlns="" xmlns:a16="http://schemas.microsoft.com/office/drawing/2014/main" id="{6BF52480-01A6-46C1-8DAD-6968BC699164}"/>
              </a:ext>
            </a:extLst>
          </p:cNvPr>
          <p:cNvSpPr/>
          <p:nvPr/>
        </p:nvSpPr>
        <p:spPr bwMode="auto">
          <a:xfrm>
            <a:off x="2948544" y="2827720"/>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22" name="Straight Connector 10">
            <a:extLst>
              <a:ext uri="{FF2B5EF4-FFF2-40B4-BE49-F238E27FC236}">
                <a16:creationId xmlns="" xmlns:a16="http://schemas.microsoft.com/office/drawing/2014/main" id="{E518066F-D23C-49FA-BC49-A5127433B90A}"/>
              </a:ext>
            </a:extLst>
          </p:cNvPr>
          <p:cNvCxnSpPr/>
          <p:nvPr/>
        </p:nvCxnSpPr>
        <p:spPr bwMode="auto">
          <a:xfrm>
            <a:off x="3708000" y="239764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Plus 25">
            <a:extLst>
              <a:ext uri="{FF2B5EF4-FFF2-40B4-BE49-F238E27FC236}">
                <a16:creationId xmlns="" xmlns:a16="http://schemas.microsoft.com/office/drawing/2014/main" id="{6BF52480-01A6-46C1-8DAD-6968BC699164}"/>
              </a:ext>
            </a:extLst>
          </p:cNvPr>
          <p:cNvSpPr/>
          <p:nvPr/>
        </p:nvSpPr>
        <p:spPr bwMode="auto">
          <a:xfrm>
            <a:off x="3750561" y="2834600"/>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24" name="Straight Connector 10">
            <a:extLst>
              <a:ext uri="{FF2B5EF4-FFF2-40B4-BE49-F238E27FC236}">
                <a16:creationId xmlns="" xmlns:a16="http://schemas.microsoft.com/office/drawing/2014/main" id="{E518066F-D23C-49FA-BC49-A5127433B90A}"/>
              </a:ext>
            </a:extLst>
          </p:cNvPr>
          <p:cNvCxnSpPr/>
          <p:nvPr/>
        </p:nvCxnSpPr>
        <p:spPr bwMode="auto">
          <a:xfrm>
            <a:off x="2378086" y="3200585"/>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Plus 25">
            <a:extLst>
              <a:ext uri="{FF2B5EF4-FFF2-40B4-BE49-F238E27FC236}">
                <a16:creationId xmlns="" xmlns:a16="http://schemas.microsoft.com/office/drawing/2014/main" id="{6BF52480-01A6-46C1-8DAD-6968BC699164}"/>
              </a:ext>
            </a:extLst>
          </p:cNvPr>
          <p:cNvSpPr/>
          <p:nvPr/>
        </p:nvSpPr>
        <p:spPr bwMode="auto">
          <a:xfrm>
            <a:off x="3128928" y="3674513"/>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6" name="Rounded Rectangle 12">
            <a:extLst>
              <a:ext uri="{FF2B5EF4-FFF2-40B4-BE49-F238E27FC236}">
                <a16:creationId xmlns="" xmlns:a16="http://schemas.microsoft.com/office/drawing/2014/main" id="{2E991CC7-8E7C-4357-AAC8-E0F2CC2D6C4F}"/>
              </a:ext>
            </a:extLst>
          </p:cNvPr>
          <p:cNvSpPr/>
          <p:nvPr/>
        </p:nvSpPr>
        <p:spPr bwMode="auto">
          <a:xfrm>
            <a:off x="1420832" y="22030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4"/>
          <p:cNvSpPr/>
          <p:nvPr/>
        </p:nvSpPr>
        <p:spPr bwMode="auto">
          <a:xfrm>
            <a:off x="1577340" y="2857500"/>
            <a:ext cx="3566160" cy="617220"/>
          </a:xfrm>
          <a:custGeom>
            <a:avLst/>
            <a:gdLst>
              <a:gd name="connsiteX0" fmla="*/ 3566160 w 3566160"/>
              <a:gd name="connsiteY0" fmla="*/ 0 h 617220"/>
              <a:gd name="connsiteX1" fmla="*/ 2758440 w 3566160"/>
              <a:gd name="connsiteY1" fmla="*/ 358140 h 617220"/>
              <a:gd name="connsiteX2" fmla="*/ 899160 w 3566160"/>
              <a:gd name="connsiteY2" fmla="*/ 243840 h 617220"/>
              <a:gd name="connsiteX3" fmla="*/ 0 w 3566160"/>
              <a:gd name="connsiteY3" fmla="*/ 617220 h 617220"/>
            </a:gdLst>
            <a:ahLst/>
            <a:cxnLst>
              <a:cxn ang="0">
                <a:pos x="connsiteX0" y="connsiteY0"/>
              </a:cxn>
              <a:cxn ang="0">
                <a:pos x="connsiteX1" y="connsiteY1"/>
              </a:cxn>
              <a:cxn ang="0">
                <a:pos x="connsiteX2" y="connsiteY2"/>
              </a:cxn>
              <a:cxn ang="0">
                <a:pos x="connsiteX3" y="connsiteY3"/>
              </a:cxn>
            </a:cxnLst>
            <a:rect l="l" t="t" r="r" b="b"/>
            <a:pathLst>
              <a:path w="3566160" h="617220">
                <a:moveTo>
                  <a:pt x="3566160" y="0"/>
                </a:moveTo>
                <a:cubicBezTo>
                  <a:pt x="3384550" y="158750"/>
                  <a:pt x="3202940" y="317500"/>
                  <a:pt x="2758440" y="358140"/>
                </a:cubicBezTo>
                <a:cubicBezTo>
                  <a:pt x="2313940" y="398780"/>
                  <a:pt x="1358900" y="200660"/>
                  <a:pt x="899160" y="243840"/>
                </a:cubicBezTo>
                <a:cubicBezTo>
                  <a:pt x="439420" y="287020"/>
                  <a:pt x="219710" y="452120"/>
                  <a:pt x="0" y="61722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8" name="Rounded Rectangle 12">
            <a:extLst>
              <a:ext uri="{FF2B5EF4-FFF2-40B4-BE49-F238E27FC236}">
                <a16:creationId xmlns="" xmlns:a16="http://schemas.microsoft.com/office/drawing/2014/main" id="{2E991CC7-8E7C-4357-AAC8-E0F2CC2D6C4F}"/>
              </a:ext>
            </a:extLst>
          </p:cNvPr>
          <p:cNvSpPr/>
          <p:nvPr/>
        </p:nvSpPr>
        <p:spPr bwMode="auto">
          <a:xfrm>
            <a:off x="4211232" y="220481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5"/>
          <p:cNvSpPr/>
          <p:nvPr/>
        </p:nvSpPr>
        <p:spPr bwMode="auto">
          <a:xfrm>
            <a:off x="3644123" y="3200224"/>
            <a:ext cx="2070877" cy="320215"/>
          </a:xfrm>
          <a:custGeom>
            <a:avLst/>
            <a:gdLst>
              <a:gd name="connsiteX0" fmla="*/ 2095019 w 2095019"/>
              <a:gd name="connsiteY0" fmla="*/ 221154 h 320214"/>
              <a:gd name="connsiteX1" fmla="*/ 1645439 w 2095019"/>
              <a:gd name="connsiteY1" fmla="*/ 174 h 320214"/>
              <a:gd name="connsiteX2" fmla="*/ 791999 w 2095019"/>
              <a:gd name="connsiteY2" fmla="*/ 183054 h 320214"/>
              <a:gd name="connsiteX3" fmla="*/ 90959 w 2095019"/>
              <a:gd name="connsiteY3" fmla="*/ 122094 h 320214"/>
              <a:gd name="connsiteX4" fmla="*/ 29999 w 2095019"/>
              <a:gd name="connsiteY4" fmla="*/ 320214 h 320214"/>
              <a:gd name="connsiteX0" fmla="*/ 2070877 w 2070877"/>
              <a:gd name="connsiteY0" fmla="*/ 221155 h 320215"/>
              <a:gd name="connsiteX1" fmla="*/ 1621297 w 2070877"/>
              <a:gd name="connsiteY1" fmla="*/ 175 h 320215"/>
              <a:gd name="connsiteX2" fmla="*/ 767857 w 2070877"/>
              <a:gd name="connsiteY2" fmla="*/ 183055 h 320215"/>
              <a:gd name="connsiteX3" fmla="*/ 211597 w 2070877"/>
              <a:gd name="connsiteY3" fmla="*/ 129715 h 320215"/>
              <a:gd name="connsiteX4" fmla="*/ 5857 w 2070877"/>
              <a:gd name="connsiteY4" fmla="*/ 320215 h 320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0877" h="320215">
                <a:moveTo>
                  <a:pt x="2070877" y="221155"/>
                </a:moveTo>
                <a:cubicBezTo>
                  <a:pt x="1954672" y="113840"/>
                  <a:pt x="1838467" y="6525"/>
                  <a:pt x="1621297" y="175"/>
                </a:cubicBezTo>
                <a:cubicBezTo>
                  <a:pt x="1404127" y="-6175"/>
                  <a:pt x="1002807" y="161465"/>
                  <a:pt x="767857" y="183055"/>
                </a:cubicBezTo>
                <a:cubicBezTo>
                  <a:pt x="532907" y="204645"/>
                  <a:pt x="338597" y="106855"/>
                  <a:pt x="211597" y="129715"/>
                </a:cubicBezTo>
                <a:cubicBezTo>
                  <a:pt x="84597" y="152575"/>
                  <a:pt x="-27163" y="232585"/>
                  <a:pt x="5857" y="32021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9" name="Rounded Rectangle 12">
            <a:extLst>
              <a:ext uri="{FF2B5EF4-FFF2-40B4-BE49-F238E27FC236}">
                <a16:creationId xmlns="" xmlns:a16="http://schemas.microsoft.com/office/drawing/2014/main" id="{2E991CC7-8E7C-4357-AAC8-E0F2CC2D6C4F}"/>
              </a:ext>
            </a:extLst>
          </p:cNvPr>
          <p:cNvSpPr/>
          <p:nvPr/>
        </p:nvSpPr>
        <p:spPr bwMode="auto">
          <a:xfrm>
            <a:off x="4498806" y="302059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34" name="Straight Connector 10">
            <a:extLst>
              <a:ext uri="{FF2B5EF4-FFF2-40B4-BE49-F238E27FC236}">
                <a16:creationId xmlns="" xmlns:a16="http://schemas.microsoft.com/office/drawing/2014/main" id="{CA5F2687-13F5-4973-9388-B6FF4C6B7757}"/>
              </a:ext>
            </a:extLst>
          </p:cNvPr>
          <p:cNvCxnSpPr/>
          <p:nvPr/>
        </p:nvCxnSpPr>
        <p:spPr bwMode="auto">
          <a:xfrm>
            <a:off x="5594176" y="4031285"/>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ectangle 62">
            <a:extLst>
              <a:ext uri="{FF2B5EF4-FFF2-40B4-BE49-F238E27FC236}">
                <a16:creationId xmlns="" xmlns:a16="http://schemas.microsoft.com/office/drawing/2014/main" id="{CE2139B1-40D9-4769-9E39-36A636E58BF7}"/>
              </a:ext>
            </a:extLst>
          </p:cNvPr>
          <p:cNvSpPr/>
          <p:nvPr/>
        </p:nvSpPr>
        <p:spPr>
          <a:xfrm>
            <a:off x="5053024" y="3857921"/>
            <a:ext cx="357470" cy="338554"/>
          </a:xfrm>
          <a:prstGeom prst="rect">
            <a:avLst/>
          </a:prstGeom>
        </p:spPr>
        <p:txBody>
          <a:bodyPr wrap="none" lIns="0" rIns="0">
            <a:spAutoFit/>
          </a:bodyPr>
          <a:lstStyle/>
          <a:p>
            <a:r>
              <a:rPr lang="nl-NL" sz="1600" dirty="0" err="1">
                <a:solidFill>
                  <a:srgbClr val="CC0000"/>
                </a:solidFill>
              </a:rPr>
              <a:t>dixit</a:t>
            </a:r>
            <a:endParaRPr lang="nl-NL" sz="1600" dirty="0">
              <a:solidFill>
                <a:srgbClr val="CC0000"/>
              </a:solidFill>
            </a:endParaRPr>
          </a:p>
        </p:txBody>
      </p:sp>
      <p:sp>
        <p:nvSpPr>
          <p:cNvPr id="36" name="Rounded Rectangle 12">
            <a:extLst>
              <a:ext uri="{FF2B5EF4-FFF2-40B4-BE49-F238E27FC236}">
                <a16:creationId xmlns="" xmlns:a16="http://schemas.microsoft.com/office/drawing/2014/main" id="{2E991CC7-8E7C-4357-AAC8-E0F2CC2D6C4F}"/>
              </a:ext>
            </a:extLst>
          </p:cNvPr>
          <p:cNvSpPr/>
          <p:nvPr/>
        </p:nvSpPr>
        <p:spPr bwMode="auto">
          <a:xfrm>
            <a:off x="2399769" y="388609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5" name="Vrije vorm 14"/>
          <p:cNvSpPr/>
          <p:nvPr/>
        </p:nvSpPr>
        <p:spPr bwMode="auto">
          <a:xfrm>
            <a:off x="2537460" y="3962392"/>
            <a:ext cx="2103120" cy="304808"/>
          </a:xfrm>
          <a:custGeom>
            <a:avLst/>
            <a:gdLst>
              <a:gd name="connsiteX0" fmla="*/ 2103120 w 2103120"/>
              <a:gd name="connsiteY0" fmla="*/ 304808 h 304808"/>
              <a:gd name="connsiteX1" fmla="*/ 1158240 w 2103120"/>
              <a:gd name="connsiteY1" fmla="*/ 8 h 304808"/>
              <a:gd name="connsiteX2" fmla="*/ 0 w 2103120"/>
              <a:gd name="connsiteY2" fmla="*/ 297188 h 304808"/>
            </a:gdLst>
            <a:ahLst/>
            <a:cxnLst>
              <a:cxn ang="0">
                <a:pos x="connsiteX0" y="connsiteY0"/>
              </a:cxn>
              <a:cxn ang="0">
                <a:pos x="connsiteX1" y="connsiteY1"/>
              </a:cxn>
              <a:cxn ang="0">
                <a:pos x="connsiteX2" y="connsiteY2"/>
              </a:cxn>
            </a:cxnLst>
            <a:rect l="l" t="t" r="r" b="b"/>
            <a:pathLst>
              <a:path w="2103120" h="304808">
                <a:moveTo>
                  <a:pt x="2103120" y="304808"/>
                </a:moveTo>
                <a:cubicBezTo>
                  <a:pt x="1805940" y="153043"/>
                  <a:pt x="1508760" y="1278"/>
                  <a:pt x="1158240" y="8"/>
                </a:cubicBezTo>
                <a:cubicBezTo>
                  <a:pt x="807720" y="-1262"/>
                  <a:pt x="403860" y="147963"/>
                  <a:pt x="0" y="29718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7" name="Vrije vorm 26"/>
          <p:cNvSpPr/>
          <p:nvPr/>
        </p:nvSpPr>
        <p:spPr bwMode="auto">
          <a:xfrm>
            <a:off x="3543300" y="4000212"/>
            <a:ext cx="1744980" cy="327948"/>
          </a:xfrm>
          <a:custGeom>
            <a:avLst/>
            <a:gdLst>
              <a:gd name="connsiteX0" fmla="*/ 0 w 1744980"/>
              <a:gd name="connsiteY0" fmla="*/ 282228 h 327948"/>
              <a:gd name="connsiteX1" fmla="*/ 899160 w 1744980"/>
              <a:gd name="connsiteY1" fmla="*/ 288 h 327948"/>
              <a:gd name="connsiteX2" fmla="*/ 1744980 w 1744980"/>
              <a:gd name="connsiteY2" fmla="*/ 327948 h 327948"/>
            </a:gdLst>
            <a:ahLst/>
            <a:cxnLst>
              <a:cxn ang="0">
                <a:pos x="connsiteX0" y="connsiteY0"/>
              </a:cxn>
              <a:cxn ang="0">
                <a:pos x="connsiteX1" y="connsiteY1"/>
              </a:cxn>
              <a:cxn ang="0">
                <a:pos x="connsiteX2" y="connsiteY2"/>
              </a:cxn>
            </a:cxnLst>
            <a:rect l="l" t="t" r="r" b="b"/>
            <a:pathLst>
              <a:path w="1744980" h="327948">
                <a:moveTo>
                  <a:pt x="0" y="282228"/>
                </a:moveTo>
                <a:cubicBezTo>
                  <a:pt x="304165" y="137448"/>
                  <a:pt x="608330" y="-7332"/>
                  <a:pt x="899160" y="288"/>
                </a:cubicBezTo>
                <a:cubicBezTo>
                  <a:pt x="1189990" y="7908"/>
                  <a:pt x="1467485" y="167928"/>
                  <a:pt x="1744980" y="327948"/>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237367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arn(outVertical)">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arn(outVertical)">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1000"/>
                                        <p:tgtEl>
                                          <p:spTgt spid="16"/>
                                        </p:tgtEl>
                                      </p:cBhvr>
                                    </p:animEffect>
                                    <p:anim calcmode="lin" valueType="num">
                                      <p:cBhvr>
                                        <p:cTn id="40" dur="1000" fill="hold"/>
                                        <p:tgtEl>
                                          <p:spTgt spid="16"/>
                                        </p:tgtEl>
                                        <p:attrNameLst>
                                          <p:attrName>ppt_x</p:attrName>
                                        </p:attrNameLst>
                                      </p:cBhvr>
                                      <p:tavLst>
                                        <p:tav tm="0">
                                          <p:val>
                                            <p:strVal val="#ppt_x"/>
                                          </p:val>
                                        </p:tav>
                                        <p:tav tm="100000">
                                          <p:val>
                                            <p:strVal val="#ppt_x"/>
                                          </p:val>
                                        </p:tav>
                                      </p:tavLst>
                                    </p:anim>
                                    <p:anim calcmode="lin" valueType="num">
                                      <p:cBhvr>
                                        <p:cTn id="41" dur="1000" fill="hold"/>
                                        <p:tgtEl>
                                          <p:spTgt spid="16"/>
                                        </p:tgtEl>
                                        <p:attrNameLst>
                                          <p:attrName>ppt_y</p:attrName>
                                        </p:attrNameLst>
                                      </p:cBhvr>
                                      <p:tavLst>
                                        <p:tav tm="0">
                                          <p:val>
                                            <p:strVal val="#ppt_y-.1"/>
                                          </p:val>
                                        </p:tav>
                                        <p:tav tm="100000">
                                          <p:val>
                                            <p:strVal val="#ppt_y"/>
                                          </p:val>
                                        </p:tav>
                                      </p:tavLst>
                                    </p:anim>
                                  </p:childTnLst>
                                </p:cTn>
                              </p:par>
                              <p:par>
                                <p:cTn id="42" presetID="35"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style.rotation</p:attrName>
                                        </p:attrNameLst>
                                      </p:cBhvr>
                                      <p:tavLst>
                                        <p:tav tm="0">
                                          <p:val>
                                            <p:fltVal val="720"/>
                                          </p:val>
                                        </p:tav>
                                        <p:tav tm="100000">
                                          <p:val>
                                            <p:fltVal val="0"/>
                                          </p:val>
                                        </p:tav>
                                      </p:tavLst>
                                    </p:anim>
                                    <p:anim calcmode="lin" valueType="num">
                                      <p:cBhvr>
                                        <p:cTn id="46" dur="1000" fill="hold"/>
                                        <p:tgtEl>
                                          <p:spTgt spid="17"/>
                                        </p:tgtEl>
                                        <p:attrNameLst>
                                          <p:attrName>ppt_h</p:attrName>
                                        </p:attrNameLst>
                                      </p:cBhvr>
                                      <p:tavLst>
                                        <p:tav tm="0">
                                          <p:val>
                                            <p:fltVal val="0"/>
                                          </p:val>
                                        </p:tav>
                                        <p:tav tm="100000">
                                          <p:val>
                                            <p:strVal val="#ppt_h"/>
                                          </p:val>
                                        </p:tav>
                                      </p:tavLst>
                                    </p:anim>
                                    <p:anim calcmode="lin" valueType="num">
                                      <p:cBhvr>
                                        <p:cTn id="47" dur="1000" fill="hold"/>
                                        <p:tgtEl>
                                          <p:spTgt spid="17"/>
                                        </p:tgtEl>
                                        <p:attrNameLst>
                                          <p:attrName>ppt_w</p:attrName>
                                        </p:attrNameLst>
                                      </p:cBhvr>
                                      <p:tavLst>
                                        <p:tav tm="0">
                                          <p:val>
                                            <p:fltVal val="0"/>
                                          </p:val>
                                        </p:tav>
                                        <p:tav tm="100000">
                                          <p:val>
                                            <p:strVal val="#ppt_w"/>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1000"/>
                                        <p:tgtEl>
                                          <p:spTgt spid="20"/>
                                        </p:tgtEl>
                                      </p:cBhvr>
                                    </p:animEffect>
                                    <p:anim calcmode="lin" valueType="num">
                                      <p:cBhvr>
                                        <p:cTn id="53" dur="1000" fill="hold"/>
                                        <p:tgtEl>
                                          <p:spTgt spid="20"/>
                                        </p:tgtEl>
                                        <p:attrNameLst>
                                          <p:attrName>ppt_x</p:attrName>
                                        </p:attrNameLst>
                                      </p:cBhvr>
                                      <p:tavLst>
                                        <p:tav tm="0">
                                          <p:val>
                                            <p:strVal val="#ppt_x"/>
                                          </p:val>
                                        </p:tav>
                                        <p:tav tm="100000">
                                          <p:val>
                                            <p:strVal val="#ppt_x"/>
                                          </p:val>
                                        </p:tav>
                                      </p:tavLst>
                                    </p:anim>
                                    <p:anim calcmode="lin" valueType="num">
                                      <p:cBhvr>
                                        <p:cTn id="54" dur="1000" fill="hold"/>
                                        <p:tgtEl>
                                          <p:spTgt spid="20"/>
                                        </p:tgtEl>
                                        <p:attrNameLst>
                                          <p:attrName>ppt_y</p:attrName>
                                        </p:attrNameLst>
                                      </p:cBhvr>
                                      <p:tavLst>
                                        <p:tav tm="0">
                                          <p:val>
                                            <p:strVal val="#ppt_y-.1"/>
                                          </p:val>
                                        </p:tav>
                                        <p:tav tm="100000">
                                          <p:val>
                                            <p:strVal val="#ppt_y"/>
                                          </p:val>
                                        </p:tav>
                                      </p:tavLst>
                                    </p:anim>
                                  </p:childTnLst>
                                </p:cTn>
                              </p:par>
                              <p:par>
                                <p:cTn id="55" presetID="35" presetClass="entr" presetSubtype="0"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1000"/>
                                        <p:tgtEl>
                                          <p:spTgt spid="21"/>
                                        </p:tgtEl>
                                      </p:cBhvr>
                                    </p:animEffect>
                                    <p:anim calcmode="lin" valueType="num">
                                      <p:cBhvr>
                                        <p:cTn id="58" dur="1000" fill="hold"/>
                                        <p:tgtEl>
                                          <p:spTgt spid="21"/>
                                        </p:tgtEl>
                                        <p:attrNameLst>
                                          <p:attrName>style.rotation</p:attrName>
                                        </p:attrNameLst>
                                      </p:cBhvr>
                                      <p:tavLst>
                                        <p:tav tm="0">
                                          <p:val>
                                            <p:fltVal val="720"/>
                                          </p:val>
                                        </p:tav>
                                        <p:tav tm="100000">
                                          <p:val>
                                            <p:fltVal val="0"/>
                                          </p:val>
                                        </p:tav>
                                      </p:tavLst>
                                    </p:anim>
                                    <p:anim calcmode="lin" valueType="num">
                                      <p:cBhvr>
                                        <p:cTn id="59" dur="1000" fill="hold"/>
                                        <p:tgtEl>
                                          <p:spTgt spid="21"/>
                                        </p:tgtEl>
                                        <p:attrNameLst>
                                          <p:attrName>ppt_h</p:attrName>
                                        </p:attrNameLst>
                                      </p:cBhvr>
                                      <p:tavLst>
                                        <p:tav tm="0">
                                          <p:val>
                                            <p:fltVal val="0"/>
                                          </p:val>
                                        </p:tav>
                                        <p:tav tm="100000">
                                          <p:val>
                                            <p:strVal val="#ppt_h"/>
                                          </p:val>
                                        </p:tav>
                                      </p:tavLst>
                                    </p:anim>
                                    <p:anim calcmode="lin" valueType="num">
                                      <p:cBhvr>
                                        <p:cTn id="60" dur="1000" fill="hold"/>
                                        <p:tgtEl>
                                          <p:spTgt spid="21"/>
                                        </p:tgtEl>
                                        <p:attrNameLst>
                                          <p:attrName>ppt_w</p:attrName>
                                        </p:attrNameLst>
                                      </p:cBhvr>
                                      <p:tavLst>
                                        <p:tav tm="0">
                                          <p:val>
                                            <p:fltVal val="0"/>
                                          </p:val>
                                        </p:tav>
                                        <p:tav tm="100000">
                                          <p:val>
                                            <p:strVal val="#ppt_w"/>
                                          </p:val>
                                        </p:tav>
                                      </p:tavLst>
                                    </p:anim>
                                  </p:childTnLst>
                                </p:cTn>
                              </p:par>
                            </p:childTnLst>
                          </p:cTn>
                        </p:par>
                      </p:childTnLst>
                    </p:cTn>
                  </p:par>
                  <p:par>
                    <p:cTn id="61" fill="hold">
                      <p:stCondLst>
                        <p:cond delay="indefinite"/>
                      </p:stCondLst>
                      <p:childTnLst>
                        <p:par>
                          <p:cTn id="62" fill="hold">
                            <p:stCondLst>
                              <p:cond delay="0"/>
                            </p:stCondLst>
                            <p:childTnLst>
                              <p:par>
                                <p:cTn id="63" presetID="47" presetClass="entr" presetSubtype="0" fill="hold" nodeType="click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fade">
                                      <p:cBhvr>
                                        <p:cTn id="65" dur="1000"/>
                                        <p:tgtEl>
                                          <p:spTgt spid="22"/>
                                        </p:tgtEl>
                                      </p:cBhvr>
                                    </p:animEffect>
                                    <p:anim calcmode="lin" valueType="num">
                                      <p:cBhvr>
                                        <p:cTn id="66" dur="1000" fill="hold"/>
                                        <p:tgtEl>
                                          <p:spTgt spid="22"/>
                                        </p:tgtEl>
                                        <p:attrNameLst>
                                          <p:attrName>ppt_x</p:attrName>
                                        </p:attrNameLst>
                                      </p:cBhvr>
                                      <p:tavLst>
                                        <p:tav tm="0">
                                          <p:val>
                                            <p:strVal val="#ppt_x"/>
                                          </p:val>
                                        </p:tav>
                                        <p:tav tm="100000">
                                          <p:val>
                                            <p:strVal val="#ppt_x"/>
                                          </p:val>
                                        </p:tav>
                                      </p:tavLst>
                                    </p:anim>
                                    <p:anim calcmode="lin" valueType="num">
                                      <p:cBhvr>
                                        <p:cTn id="67" dur="1000" fill="hold"/>
                                        <p:tgtEl>
                                          <p:spTgt spid="22"/>
                                        </p:tgtEl>
                                        <p:attrNameLst>
                                          <p:attrName>ppt_y</p:attrName>
                                        </p:attrNameLst>
                                      </p:cBhvr>
                                      <p:tavLst>
                                        <p:tav tm="0">
                                          <p:val>
                                            <p:strVal val="#ppt_y-.1"/>
                                          </p:val>
                                        </p:tav>
                                        <p:tav tm="100000">
                                          <p:val>
                                            <p:strVal val="#ppt_y"/>
                                          </p:val>
                                        </p:tav>
                                      </p:tavLst>
                                    </p:anim>
                                  </p:childTnLst>
                                </p:cTn>
                              </p:par>
                              <p:par>
                                <p:cTn id="68" presetID="35" presetClass="entr" presetSubtype="0" fill="hold" grpId="0" nodeType="with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fade">
                                      <p:cBhvr>
                                        <p:cTn id="70" dur="1000"/>
                                        <p:tgtEl>
                                          <p:spTgt spid="23"/>
                                        </p:tgtEl>
                                      </p:cBhvr>
                                    </p:animEffect>
                                    <p:anim calcmode="lin" valueType="num">
                                      <p:cBhvr>
                                        <p:cTn id="71" dur="1000" fill="hold"/>
                                        <p:tgtEl>
                                          <p:spTgt spid="23"/>
                                        </p:tgtEl>
                                        <p:attrNameLst>
                                          <p:attrName>style.rotation</p:attrName>
                                        </p:attrNameLst>
                                      </p:cBhvr>
                                      <p:tavLst>
                                        <p:tav tm="0">
                                          <p:val>
                                            <p:fltVal val="720"/>
                                          </p:val>
                                        </p:tav>
                                        <p:tav tm="100000">
                                          <p:val>
                                            <p:fltVal val="0"/>
                                          </p:val>
                                        </p:tav>
                                      </p:tavLst>
                                    </p:anim>
                                    <p:anim calcmode="lin" valueType="num">
                                      <p:cBhvr>
                                        <p:cTn id="72" dur="1000" fill="hold"/>
                                        <p:tgtEl>
                                          <p:spTgt spid="23"/>
                                        </p:tgtEl>
                                        <p:attrNameLst>
                                          <p:attrName>ppt_h</p:attrName>
                                        </p:attrNameLst>
                                      </p:cBhvr>
                                      <p:tavLst>
                                        <p:tav tm="0">
                                          <p:val>
                                            <p:fltVal val="0"/>
                                          </p:val>
                                        </p:tav>
                                        <p:tav tm="100000">
                                          <p:val>
                                            <p:strVal val="#ppt_h"/>
                                          </p:val>
                                        </p:tav>
                                      </p:tavLst>
                                    </p:anim>
                                    <p:anim calcmode="lin" valueType="num">
                                      <p:cBhvr>
                                        <p:cTn id="73" dur="1000" fill="hold"/>
                                        <p:tgtEl>
                                          <p:spTgt spid="23"/>
                                        </p:tgtEl>
                                        <p:attrNameLst>
                                          <p:attrName>ppt_w</p:attrName>
                                        </p:attrNameLst>
                                      </p:cBhvr>
                                      <p:tavLst>
                                        <p:tav tm="0">
                                          <p:val>
                                            <p:fltVal val="0"/>
                                          </p:val>
                                        </p:tav>
                                        <p:tav tm="100000">
                                          <p:val>
                                            <p:strVal val="#ppt_w"/>
                                          </p:val>
                                        </p:tav>
                                      </p:tavLst>
                                    </p:anim>
                                  </p:childTnLst>
                                </p:cTn>
                              </p:par>
                            </p:childTnLst>
                          </p:cTn>
                        </p:par>
                      </p:childTnLst>
                    </p:cTn>
                  </p:par>
                  <p:par>
                    <p:cTn id="74" fill="hold">
                      <p:stCondLst>
                        <p:cond delay="indefinite"/>
                      </p:stCondLst>
                      <p:childTnLst>
                        <p:par>
                          <p:cTn id="75" fill="hold">
                            <p:stCondLst>
                              <p:cond delay="0"/>
                            </p:stCondLst>
                            <p:childTnLst>
                              <p:par>
                                <p:cTn id="76" presetID="47" presetClass="entr" presetSubtype="0" fill="hold" nodeType="click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fade">
                                      <p:cBhvr>
                                        <p:cTn id="78" dur="1000"/>
                                        <p:tgtEl>
                                          <p:spTgt spid="24"/>
                                        </p:tgtEl>
                                      </p:cBhvr>
                                    </p:animEffect>
                                    <p:anim calcmode="lin" valueType="num">
                                      <p:cBhvr>
                                        <p:cTn id="79" dur="1000" fill="hold"/>
                                        <p:tgtEl>
                                          <p:spTgt spid="24"/>
                                        </p:tgtEl>
                                        <p:attrNameLst>
                                          <p:attrName>ppt_x</p:attrName>
                                        </p:attrNameLst>
                                      </p:cBhvr>
                                      <p:tavLst>
                                        <p:tav tm="0">
                                          <p:val>
                                            <p:strVal val="#ppt_x"/>
                                          </p:val>
                                        </p:tav>
                                        <p:tav tm="100000">
                                          <p:val>
                                            <p:strVal val="#ppt_x"/>
                                          </p:val>
                                        </p:tav>
                                      </p:tavLst>
                                    </p:anim>
                                    <p:anim calcmode="lin" valueType="num">
                                      <p:cBhvr>
                                        <p:cTn id="80" dur="1000" fill="hold"/>
                                        <p:tgtEl>
                                          <p:spTgt spid="24"/>
                                        </p:tgtEl>
                                        <p:attrNameLst>
                                          <p:attrName>ppt_y</p:attrName>
                                        </p:attrNameLst>
                                      </p:cBhvr>
                                      <p:tavLst>
                                        <p:tav tm="0">
                                          <p:val>
                                            <p:strVal val="#ppt_y-.1"/>
                                          </p:val>
                                        </p:tav>
                                        <p:tav tm="100000">
                                          <p:val>
                                            <p:strVal val="#ppt_y"/>
                                          </p:val>
                                        </p:tav>
                                      </p:tavLst>
                                    </p:anim>
                                  </p:childTnLst>
                                </p:cTn>
                              </p:par>
                              <p:par>
                                <p:cTn id="81" presetID="35" presetClass="entr" presetSubtype="0" fill="hold" grpId="0" nodeType="with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fade">
                                      <p:cBhvr>
                                        <p:cTn id="83" dur="1000"/>
                                        <p:tgtEl>
                                          <p:spTgt spid="25"/>
                                        </p:tgtEl>
                                      </p:cBhvr>
                                    </p:animEffect>
                                    <p:anim calcmode="lin" valueType="num">
                                      <p:cBhvr>
                                        <p:cTn id="84" dur="1000" fill="hold"/>
                                        <p:tgtEl>
                                          <p:spTgt spid="25"/>
                                        </p:tgtEl>
                                        <p:attrNameLst>
                                          <p:attrName>style.rotation</p:attrName>
                                        </p:attrNameLst>
                                      </p:cBhvr>
                                      <p:tavLst>
                                        <p:tav tm="0">
                                          <p:val>
                                            <p:fltVal val="720"/>
                                          </p:val>
                                        </p:tav>
                                        <p:tav tm="100000">
                                          <p:val>
                                            <p:fltVal val="0"/>
                                          </p:val>
                                        </p:tav>
                                      </p:tavLst>
                                    </p:anim>
                                    <p:anim calcmode="lin" valueType="num">
                                      <p:cBhvr>
                                        <p:cTn id="85" dur="1000" fill="hold"/>
                                        <p:tgtEl>
                                          <p:spTgt spid="25"/>
                                        </p:tgtEl>
                                        <p:attrNameLst>
                                          <p:attrName>ppt_h</p:attrName>
                                        </p:attrNameLst>
                                      </p:cBhvr>
                                      <p:tavLst>
                                        <p:tav tm="0">
                                          <p:val>
                                            <p:fltVal val="0"/>
                                          </p:val>
                                        </p:tav>
                                        <p:tav tm="100000">
                                          <p:val>
                                            <p:strVal val="#ppt_h"/>
                                          </p:val>
                                        </p:tav>
                                      </p:tavLst>
                                    </p:anim>
                                    <p:anim calcmode="lin" valueType="num">
                                      <p:cBhvr>
                                        <p:cTn id="86" dur="1000" fill="hold"/>
                                        <p:tgtEl>
                                          <p:spTgt spid="25"/>
                                        </p:tgtEl>
                                        <p:attrNameLst>
                                          <p:attrName>ppt_w</p:attrName>
                                        </p:attrNameLst>
                                      </p:cBhvr>
                                      <p:tavLst>
                                        <p:tav tm="0">
                                          <p:val>
                                            <p:fltVal val="0"/>
                                          </p:val>
                                        </p:tav>
                                        <p:tav tm="100000">
                                          <p:val>
                                            <p:strVal val="#ppt_w"/>
                                          </p:val>
                                        </p:tav>
                                      </p:tavLst>
                                    </p:anim>
                                  </p:childTnLst>
                                </p:cTn>
                              </p:par>
                            </p:childTnLst>
                          </p:cTn>
                        </p:par>
                      </p:childTnLst>
                    </p:cTn>
                  </p:par>
                  <p:par>
                    <p:cTn id="87" fill="hold">
                      <p:stCondLst>
                        <p:cond delay="indefinite"/>
                      </p:stCondLst>
                      <p:childTnLst>
                        <p:par>
                          <p:cTn id="88" fill="hold">
                            <p:stCondLst>
                              <p:cond delay="0"/>
                            </p:stCondLst>
                            <p:childTnLst>
                              <p:par>
                                <p:cTn id="89" presetID="31" presetClass="entr" presetSubtype="0" fill="hold" grpId="0" nodeType="clickEffect">
                                  <p:stCondLst>
                                    <p:cond delay="0"/>
                                  </p:stCondLst>
                                  <p:childTnLst>
                                    <p:set>
                                      <p:cBhvr>
                                        <p:cTn id="90" dur="1" fill="hold">
                                          <p:stCondLst>
                                            <p:cond delay="0"/>
                                          </p:stCondLst>
                                        </p:cTn>
                                        <p:tgtEl>
                                          <p:spTgt spid="26"/>
                                        </p:tgtEl>
                                        <p:attrNameLst>
                                          <p:attrName>style.visibility</p:attrName>
                                        </p:attrNameLst>
                                      </p:cBhvr>
                                      <p:to>
                                        <p:strVal val="visible"/>
                                      </p:to>
                                    </p:set>
                                    <p:anim calcmode="lin" valueType="num">
                                      <p:cBhvr>
                                        <p:cTn id="91" dur="750" fill="hold"/>
                                        <p:tgtEl>
                                          <p:spTgt spid="26"/>
                                        </p:tgtEl>
                                        <p:attrNameLst>
                                          <p:attrName>ppt_w</p:attrName>
                                        </p:attrNameLst>
                                      </p:cBhvr>
                                      <p:tavLst>
                                        <p:tav tm="0">
                                          <p:val>
                                            <p:fltVal val="0"/>
                                          </p:val>
                                        </p:tav>
                                        <p:tav tm="100000">
                                          <p:val>
                                            <p:strVal val="#ppt_w"/>
                                          </p:val>
                                        </p:tav>
                                      </p:tavLst>
                                    </p:anim>
                                    <p:anim calcmode="lin" valueType="num">
                                      <p:cBhvr>
                                        <p:cTn id="92" dur="750" fill="hold"/>
                                        <p:tgtEl>
                                          <p:spTgt spid="26"/>
                                        </p:tgtEl>
                                        <p:attrNameLst>
                                          <p:attrName>ppt_h</p:attrName>
                                        </p:attrNameLst>
                                      </p:cBhvr>
                                      <p:tavLst>
                                        <p:tav tm="0">
                                          <p:val>
                                            <p:fltVal val="0"/>
                                          </p:val>
                                        </p:tav>
                                        <p:tav tm="100000">
                                          <p:val>
                                            <p:strVal val="#ppt_h"/>
                                          </p:val>
                                        </p:tav>
                                      </p:tavLst>
                                    </p:anim>
                                    <p:anim calcmode="lin" valueType="num">
                                      <p:cBhvr>
                                        <p:cTn id="93" dur="750" fill="hold"/>
                                        <p:tgtEl>
                                          <p:spTgt spid="26"/>
                                        </p:tgtEl>
                                        <p:attrNameLst>
                                          <p:attrName>style.rotation</p:attrName>
                                        </p:attrNameLst>
                                      </p:cBhvr>
                                      <p:tavLst>
                                        <p:tav tm="0">
                                          <p:val>
                                            <p:fltVal val="90"/>
                                          </p:val>
                                        </p:tav>
                                        <p:tav tm="100000">
                                          <p:val>
                                            <p:fltVal val="0"/>
                                          </p:val>
                                        </p:tav>
                                      </p:tavLst>
                                    </p:anim>
                                    <p:animEffect transition="in" filter="fade">
                                      <p:cBhvr>
                                        <p:cTn id="94" dur="750"/>
                                        <p:tgtEl>
                                          <p:spTgt spid="26"/>
                                        </p:tgtEl>
                                      </p:cBhvr>
                                    </p:animEffect>
                                  </p:childTnLst>
                                </p:cTn>
                              </p:par>
                            </p:childTnLst>
                          </p:cTn>
                        </p:par>
                      </p:childTnLst>
                    </p:cTn>
                  </p:par>
                  <p:par>
                    <p:cTn id="95" fill="hold">
                      <p:stCondLst>
                        <p:cond delay="indefinite"/>
                      </p:stCondLst>
                      <p:childTnLst>
                        <p:par>
                          <p:cTn id="96" fill="hold">
                            <p:stCondLst>
                              <p:cond delay="0"/>
                            </p:stCondLst>
                            <p:childTnLst>
                              <p:par>
                                <p:cTn id="97" presetID="31" presetClass="entr" presetSubtype="0" fill="hold" grpId="0" nodeType="clickEffect">
                                  <p:stCondLst>
                                    <p:cond delay="0"/>
                                  </p:stCondLst>
                                  <p:childTnLst>
                                    <p:set>
                                      <p:cBhvr>
                                        <p:cTn id="98" dur="1" fill="hold">
                                          <p:stCondLst>
                                            <p:cond delay="0"/>
                                          </p:stCondLst>
                                        </p:cTn>
                                        <p:tgtEl>
                                          <p:spTgt spid="18"/>
                                        </p:tgtEl>
                                        <p:attrNameLst>
                                          <p:attrName>style.visibility</p:attrName>
                                        </p:attrNameLst>
                                      </p:cBhvr>
                                      <p:to>
                                        <p:strVal val="visible"/>
                                      </p:to>
                                    </p:set>
                                    <p:anim calcmode="lin" valueType="num">
                                      <p:cBhvr>
                                        <p:cTn id="99" dur="750" fill="hold"/>
                                        <p:tgtEl>
                                          <p:spTgt spid="18"/>
                                        </p:tgtEl>
                                        <p:attrNameLst>
                                          <p:attrName>ppt_w</p:attrName>
                                        </p:attrNameLst>
                                      </p:cBhvr>
                                      <p:tavLst>
                                        <p:tav tm="0">
                                          <p:val>
                                            <p:fltVal val="0"/>
                                          </p:val>
                                        </p:tav>
                                        <p:tav tm="100000">
                                          <p:val>
                                            <p:strVal val="#ppt_w"/>
                                          </p:val>
                                        </p:tav>
                                      </p:tavLst>
                                    </p:anim>
                                    <p:anim calcmode="lin" valueType="num">
                                      <p:cBhvr>
                                        <p:cTn id="100" dur="750" fill="hold"/>
                                        <p:tgtEl>
                                          <p:spTgt spid="18"/>
                                        </p:tgtEl>
                                        <p:attrNameLst>
                                          <p:attrName>ppt_h</p:attrName>
                                        </p:attrNameLst>
                                      </p:cBhvr>
                                      <p:tavLst>
                                        <p:tav tm="0">
                                          <p:val>
                                            <p:fltVal val="0"/>
                                          </p:val>
                                        </p:tav>
                                        <p:tav tm="100000">
                                          <p:val>
                                            <p:strVal val="#ppt_h"/>
                                          </p:val>
                                        </p:tav>
                                      </p:tavLst>
                                    </p:anim>
                                    <p:anim calcmode="lin" valueType="num">
                                      <p:cBhvr>
                                        <p:cTn id="101" dur="750" fill="hold"/>
                                        <p:tgtEl>
                                          <p:spTgt spid="18"/>
                                        </p:tgtEl>
                                        <p:attrNameLst>
                                          <p:attrName>style.rotation</p:attrName>
                                        </p:attrNameLst>
                                      </p:cBhvr>
                                      <p:tavLst>
                                        <p:tav tm="0">
                                          <p:val>
                                            <p:fltVal val="90"/>
                                          </p:val>
                                        </p:tav>
                                        <p:tav tm="100000">
                                          <p:val>
                                            <p:fltVal val="0"/>
                                          </p:val>
                                        </p:tav>
                                      </p:tavLst>
                                    </p:anim>
                                    <p:animEffect transition="in" filter="fade">
                                      <p:cBhvr>
                                        <p:cTn id="102" dur="750"/>
                                        <p:tgtEl>
                                          <p:spTgt spid="18"/>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4"/>
                                        </p:tgtEl>
                                        <p:attrNameLst>
                                          <p:attrName>style.visibility</p:attrName>
                                        </p:attrNameLst>
                                      </p:cBhvr>
                                      <p:to>
                                        <p:strVal val="visible"/>
                                      </p:to>
                                    </p:set>
                                    <p:animEffect transition="in" filter="wipe(left)">
                                      <p:cBhvr>
                                        <p:cTn id="107" dur="500"/>
                                        <p:tgtEl>
                                          <p:spTgt spid="4"/>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2" fill="hold" grpId="0" nodeType="clickEffect">
                                  <p:stCondLst>
                                    <p:cond delay="0"/>
                                  </p:stCondLst>
                                  <p:childTnLst>
                                    <p:set>
                                      <p:cBhvr>
                                        <p:cTn id="111" dur="1" fill="hold">
                                          <p:stCondLst>
                                            <p:cond delay="0"/>
                                          </p:stCondLst>
                                        </p:cTn>
                                        <p:tgtEl>
                                          <p:spTgt spid="5"/>
                                        </p:tgtEl>
                                        <p:attrNameLst>
                                          <p:attrName>style.visibility</p:attrName>
                                        </p:attrNameLst>
                                      </p:cBhvr>
                                      <p:to>
                                        <p:strVal val="visible"/>
                                      </p:to>
                                    </p:set>
                                    <p:animEffect transition="in" filter="wipe(right)">
                                      <p:cBhvr>
                                        <p:cTn id="112" dur="500"/>
                                        <p:tgtEl>
                                          <p:spTgt spid="5"/>
                                        </p:tgtEl>
                                      </p:cBhvr>
                                    </p:animEffect>
                                  </p:childTnLst>
                                </p:cTn>
                              </p:par>
                            </p:childTnLst>
                          </p:cTn>
                        </p:par>
                      </p:childTnLst>
                    </p:cTn>
                  </p:par>
                  <p:par>
                    <p:cTn id="113" fill="hold">
                      <p:stCondLst>
                        <p:cond delay="indefinite"/>
                      </p:stCondLst>
                      <p:childTnLst>
                        <p:par>
                          <p:cTn id="114" fill="hold">
                            <p:stCondLst>
                              <p:cond delay="0"/>
                            </p:stCondLst>
                            <p:childTnLst>
                              <p:par>
                                <p:cTn id="115" presetID="31" presetClass="entr" presetSubtype="0" fill="hold" grpId="0" nodeType="clickEffect">
                                  <p:stCondLst>
                                    <p:cond delay="0"/>
                                  </p:stCondLst>
                                  <p:childTnLst>
                                    <p:set>
                                      <p:cBhvr>
                                        <p:cTn id="116" dur="1" fill="hold">
                                          <p:stCondLst>
                                            <p:cond delay="0"/>
                                          </p:stCondLst>
                                        </p:cTn>
                                        <p:tgtEl>
                                          <p:spTgt spid="28"/>
                                        </p:tgtEl>
                                        <p:attrNameLst>
                                          <p:attrName>style.visibility</p:attrName>
                                        </p:attrNameLst>
                                      </p:cBhvr>
                                      <p:to>
                                        <p:strVal val="visible"/>
                                      </p:to>
                                    </p:set>
                                    <p:anim calcmode="lin" valueType="num">
                                      <p:cBhvr>
                                        <p:cTn id="117" dur="750" fill="hold"/>
                                        <p:tgtEl>
                                          <p:spTgt spid="28"/>
                                        </p:tgtEl>
                                        <p:attrNameLst>
                                          <p:attrName>ppt_w</p:attrName>
                                        </p:attrNameLst>
                                      </p:cBhvr>
                                      <p:tavLst>
                                        <p:tav tm="0">
                                          <p:val>
                                            <p:fltVal val="0"/>
                                          </p:val>
                                        </p:tav>
                                        <p:tav tm="100000">
                                          <p:val>
                                            <p:strVal val="#ppt_w"/>
                                          </p:val>
                                        </p:tav>
                                      </p:tavLst>
                                    </p:anim>
                                    <p:anim calcmode="lin" valueType="num">
                                      <p:cBhvr>
                                        <p:cTn id="118" dur="750" fill="hold"/>
                                        <p:tgtEl>
                                          <p:spTgt spid="28"/>
                                        </p:tgtEl>
                                        <p:attrNameLst>
                                          <p:attrName>ppt_h</p:attrName>
                                        </p:attrNameLst>
                                      </p:cBhvr>
                                      <p:tavLst>
                                        <p:tav tm="0">
                                          <p:val>
                                            <p:fltVal val="0"/>
                                          </p:val>
                                        </p:tav>
                                        <p:tav tm="100000">
                                          <p:val>
                                            <p:strVal val="#ppt_h"/>
                                          </p:val>
                                        </p:tav>
                                      </p:tavLst>
                                    </p:anim>
                                    <p:anim calcmode="lin" valueType="num">
                                      <p:cBhvr>
                                        <p:cTn id="119" dur="750" fill="hold"/>
                                        <p:tgtEl>
                                          <p:spTgt spid="28"/>
                                        </p:tgtEl>
                                        <p:attrNameLst>
                                          <p:attrName>style.rotation</p:attrName>
                                        </p:attrNameLst>
                                      </p:cBhvr>
                                      <p:tavLst>
                                        <p:tav tm="0">
                                          <p:val>
                                            <p:fltVal val="90"/>
                                          </p:val>
                                        </p:tav>
                                        <p:tav tm="100000">
                                          <p:val>
                                            <p:fltVal val="0"/>
                                          </p:val>
                                        </p:tav>
                                      </p:tavLst>
                                    </p:anim>
                                    <p:animEffect transition="in" filter="fade">
                                      <p:cBhvr>
                                        <p:cTn id="120" dur="750"/>
                                        <p:tgtEl>
                                          <p:spTgt spid="28"/>
                                        </p:tgtEl>
                                      </p:cBhvr>
                                    </p:animEffect>
                                  </p:childTnLst>
                                </p:cTn>
                              </p:par>
                            </p:childTnLst>
                          </p:cTn>
                        </p:par>
                      </p:childTnLst>
                    </p:cTn>
                  </p:par>
                  <p:par>
                    <p:cTn id="121" fill="hold">
                      <p:stCondLst>
                        <p:cond delay="indefinite"/>
                      </p:stCondLst>
                      <p:childTnLst>
                        <p:par>
                          <p:cTn id="122" fill="hold">
                            <p:stCondLst>
                              <p:cond delay="0"/>
                            </p:stCondLst>
                            <p:childTnLst>
                              <p:par>
                                <p:cTn id="123" presetID="31" presetClass="entr" presetSubtype="0" fill="hold" grpId="0" nodeType="clickEffect">
                                  <p:stCondLst>
                                    <p:cond delay="0"/>
                                  </p:stCondLst>
                                  <p:childTnLst>
                                    <p:set>
                                      <p:cBhvr>
                                        <p:cTn id="124" dur="1" fill="hold">
                                          <p:stCondLst>
                                            <p:cond delay="0"/>
                                          </p:stCondLst>
                                        </p:cTn>
                                        <p:tgtEl>
                                          <p:spTgt spid="29"/>
                                        </p:tgtEl>
                                        <p:attrNameLst>
                                          <p:attrName>style.visibility</p:attrName>
                                        </p:attrNameLst>
                                      </p:cBhvr>
                                      <p:to>
                                        <p:strVal val="visible"/>
                                      </p:to>
                                    </p:set>
                                    <p:anim calcmode="lin" valueType="num">
                                      <p:cBhvr>
                                        <p:cTn id="125" dur="750" fill="hold"/>
                                        <p:tgtEl>
                                          <p:spTgt spid="29"/>
                                        </p:tgtEl>
                                        <p:attrNameLst>
                                          <p:attrName>ppt_w</p:attrName>
                                        </p:attrNameLst>
                                      </p:cBhvr>
                                      <p:tavLst>
                                        <p:tav tm="0">
                                          <p:val>
                                            <p:fltVal val="0"/>
                                          </p:val>
                                        </p:tav>
                                        <p:tav tm="100000">
                                          <p:val>
                                            <p:strVal val="#ppt_w"/>
                                          </p:val>
                                        </p:tav>
                                      </p:tavLst>
                                    </p:anim>
                                    <p:anim calcmode="lin" valueType="num">
                                      <p:cBhvr>
                                        <p:cTn id="126" dur="750" fill="hold"/>
                                        <p:tgtEl>
                                          <p:spTgt spid="29"/>
                                        </p:tgtEl>
                                        <p:attrNameLst>
                                          <p:attrName>ppt_h</p:attrName>
                                        </p:attrNameLst>
                                      </p:cBhvr>
                                      <p:tavLst>
                                        <p:tav tm="0">
                                          <p:val>
                                            <p:fltVal val="0"/>
                                          </p:val>
                                        </p:tav>
                                        <p:tav tm="100000">
                                          <p:val>
                                            <p:strVal val="#ppt_h"/>
                                          </p:val>
                                        </p:tav>
                                      </p:tavLst>
                                    </p:anim>
                                    <p:anim calcmode="lin" valueType="num">
                                      <p:cBhvr>
                                        <p:cTn id="127" dur="750" fill="hold"/>
                                        <p:tgtEl>
                                          <p:spTgt spid="29"/>
                                        </p:tgtEl>
                                        <p:attrNameLst>
                                          <p:attrName>style.rotation</p:attrName>
                                        </p:attrNameLst>
                                      </p:cBhvr>
                                      <p:tavLst>
                                        <p:tav tm="0">
                                          <p:val>
                                            <p:fltVal val="90"/>
                                          </p:val>
                                        </p:tav>
                                        <p:tav tm="100000">
                                          <p:val>
                                            <p:fltVal val="0"/>
                                          </p:val>
                                        </p:tav>
                                      </p:tavLst>
                                    </p:anim>
                                    <p:animEffect transition="in" filter="fade">
                                      <p:cBhvr>
                                        <p:cTn id="128" dur="750"/>
                                        <p:tgtEl>
                                          <p:spTgt spid="29"/>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2" fill="hold" grpId="0" nodeType="clickEffect">
                                  <p:stCondLst>
                                    <p:cond delay="0"/>
                                  </p:stCondLst>
                                  <p:childTnLst>
                                    <p:set>
                                      <p:cBhvr>
                                        <p:cTn id="132" dur="1" fill="hold">
                                          <p:stCondLst>
                                            <p:cond delay="0"/>
                                          </p:stCondLst>
                                        </p:cTn>
                                        <p:tgtEl>
                                          <p:spTgt spid="6"/>
                                        </p:tgtEl>
                                        <p:attrNameLst>
                                          <p:attrName>style.visibility</p:attrName>
                                        </p:attrNameLst>
                                      </p:cBhvr>
                                      <p:to>
                                        <p:strVal val="visible"/>
                                      </p:to>
                                    </p:set>
                                    <p:animEffect transition="in" filter="wipe(right)">
                                      <p:cBhvr>
                                        <p:cTn id="133" dur="500"/>
                                        <p:tgtEl>
                                          <p:spTgt spid="6"/>
                                        </p:tgtEl>
                                      </p:cBhvr>
                                    </p:animEffect>
                                  </p:childTnLst>
                                </p:cTn>
                              </p:par>
                            </p:childTnLst>
                          </p:cTn>
                        </p:par>
                      </p:childTnLst>
                    </p:cTn>
                  </p:par>
                  <p:par>
                    <p:cTn id="134" fill="hold">
                      <p:stCondLst>
                        <p:cond delay="indefinite"/>
                      </p:stCondLst>
                      <p:childTnLst>
                        <p:par>
                          <p:cTn id="135" fill="hold">
                            <p:stCondLst>
                              <p:cond delay="0"/>
                            </p:stCondLst>
                            <p:childTnLst>
                              <p:par>
                                <p:cTn id="136" presetID="47" presetClass="entr" presetSubtype="0" fill="hold" nodeType="clickEffect">
                                  <p:stCondLst>
                                    <p:cond delay="0"/>
                                  </p:stCondLst>
                                  <p:childTnLst>
                                    <p:set>
                                      <p:cBhvr>
                                        <p:cTn id="137" dur="1" fill="hold">
                                          <p:stCondLst>
                                            <p:cond delay="0"/>
                                          </p:stCondLst>
                                        </p:cTn>
                                        <p:tgtEl>
                                          <p:spTgt spid="34"/>
                                        </p:tgtEl>
                                        <p:attrNameLst>
                                          <p:attrName>style.visibility</p:attrName>
                                        </p:attrNameLst>
                                      </p:cBhvr>
                                      <p:to>
                                        <p:strVal val="visible"/>
                                      </p:to>
                                    </p:set>
                                    <p:animEffect transition="in" filter="fade">
                                      <p:cBhvr>
                                        <p:cTn id="138" dur="1000"/>
                                        <p:tgtEl>
                                          <p:spTgt spid="34"/>
                                        </p:tgtEl>
                                      </p:cBhvr>
                                    </p:animEffect>
                                    <p:anim calcmode="lin" valueType="num">
                                      <p:cBhvr>
                                        <p:cTn id="139" dur="1000" fill="hold"/>
                                        <p:tgtEl>
                                          <p:spTgt spid="34"/>
                                        </p:tgtEl>
                                        <p:attrNameLst>
                                          <p:attrName>ppt_x</p:attrName>
                                        </p:attrNameLst>
                                      </p:cBhvr>
                                      <p:tavLst>
                                        <p:tav tm="0">
                                          <p:val>
                                            <p:strVal val="#ppt_x"/>
                                          </p:val>
                                        </p:tav>
                                        <p:tav tm="100000">
                                          <p:val>
                                            <p:strVal val="#ppt_x"/>
                                          </p:val>
                                        </p:tav>
                                      </p:tavLst>
                                    </p:anim>
                                    <p:anim calcmode="lin" valueType="num">
                                      <p:cBhvr>
                                        <p:cTn id="14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53" presetClass="entr" presetSubtype="16" fill="hold" grpId="0" nodeType="clickEffect">
                                  <p:stCondLst>
                                    <p:cond delay="0"/>
                                  </p:stCondLst>
                                  <p:childTnLst>
                                    <p:set>
                                      <p:cBhvr>
                                        <p:cTn id="144" dur="1" fill="hold">
                                          <p:stCondLst>
                                            <p:cond delay="0"/>
                                          </p:stCondLst>
                                        </p:cTn>
                                        <p:tgtEl>
                                          <p:spTgt spid="35"/>
                                        </p:tgtEl>
                                        <p:attrNameLst>
                                          <p:attrName>style.visibility</p:attrName>
                                        </p:attrNameLst>
                                      </p:cBhvr>
                                      <p:to>
                                        <p:strVal val="visible"/>
                                      </p:to>
                                    </p:set>
                                    <p:anim calcmode="lin" valueType="num">
                                      <p:cBhvr>
                                        <p:cTn id="145" dur="500" fill="hold"/>
                                        <p:tgtEl>
                                          <p:spTgt spid="35"/>
                                        </p:tgtEl>
                                        <p:attrNameLst>
                                          <p:attrName>ppt_w</p:attrName>
                                        </p:attrNameLst>
                                      </p:cBhvr>
                                      <p:tavLst>
                                        <p:tav tm="0">
                                          <p:val>
                                            <p:fltVal val="0"/>
                                          </p:val>
                                        </p:tav>
                                        <p:tav tm="100000">
                                          <p:val>
                                            <p:strVal val="#ppt_w"/>
                                          </p:val>
                                        </p:tav>
                                      </p:tavLst>
                                    </p:anim>
                                    <p:anim calcmode="lin" valueType="num">
                                      <p:cBhvr>
                                        <p:cTn id="146" dur="500" fill="hold"/>
                                        <p:tgtEl>
                                          <p:spTgt spid="35"/>
                                        </p:tgtEl>
                                        <p:attrNameLst>
                                          <p:attrName>ppt_h</p:attrName>
                                        </p:attrNameLst>
                                      </p:cBhvr>
                                      <p:tavLst>
                                        <p:tav tm="0">
                                          <p:val>
                                            <p:fltVal val="0"/>
                                          </p:val>
                                        </p:tav>
                                        <p:tav tm="100000">
                                          <p:val>
                                            <p:strVal val="#ppt_h"/>
                                          </p:val>
                                        </p:tav>
                                      </p:tavLst>
                                    </p:anim>
                                    <p:animEffect transition="in" filter="fade">
                                      <p:cBhvr>
                                        <p:cTn id="147" dur="500"/>
                                        <p:tgtEl>
                                          <p:spTgt spid="35"/>
                                        </p:tgtEl>
                                      </p:cBhvr>
                                    </p:animEffect>
                                  </p:childTnLst>
                                </p:cTn>
                              </p:par>
                            </p:childTnLst>
                          </p:cTn>
                        </p:par>
                      </p:childTnLst>
                    </p:cTn>
                  </p:par>
                  <p:par>
                    <p:cTn id="148" fill="hold">
                      <p:stCondLst>
                        <p:cond delay="indefinite"/>
                      </p:stCondLst>
                      <p:childTnLst>
                        <p:par>
                          <p:cTn id="149" fill="hold">
                            <p:stCondLst>
                              <p:cond delay="0"/>
                            </p:stCondLst>
                            <p:childTnLst>
                              <p:par>
                                <p:cTn id="150" presetID="31" presetClass="entr" presetSubtype="0" fill="hold" grpId="0" nodeType="clickEffect">
                                  <p:stCondLst>
                                    <p:cond delay="0"/>
                                  </p:stCondLst>
                                  <p:childTnLst>
                                    <p:set>
                                      <p:cBhvr>
                                        <p:cTn id="151" dur="1" fill="hold">
                                          <p:stCondLst>
                                            <p:cond delay="0"/>
                                          </p:stCondLst>
                                        </p:cTn>
                                        <p:tgtEl>
                                          <p:spTgt spid="36"/>
                                        </p:tgtEl>
                                        <p:attrNameLst>
                                          <p:attrName>style.visibility</p:attrName>
                                        </p:attrNameLst>
                                      </p:cBhvr>
                                      <p:to>
                                        <p:strVal val="visible"/>
                                      </p:to>
                                    </p:set>
                                    <p:anim calcmode="lin" valueType="num">
                                      <p:cBhvr>
                                        <p:cTn id="152" dur="750" fill="hold"/>
                                        <p:tgtEl>
                                          <p:spTgt spid="36"/>
                                        </p:tgtEl>
                                        <p:attrNameLst>
                                          <p:attrName>ppt_w</p:attrName>
                                        </p:attrNameLst>
                                      </p:cBhvr>
                                      <p:tavLst>
                                        <p:tav tm="0">
                                          <p:val>
                                            <p:fltVal val="0"/>
                                          </p:val>
                                        </p:tav>
                                        <p:tav tm="100000">
                                          <p:val>
                                            <p:strVal val="#ppt_w"/>
                                          </p:val>
                                        </p:tav>
                                      </p:tavLst>
                                    </p:anim>
                                    <p:anim calcmode="lin" valueType="num">
                                      <p:cBhvr>
                                        <p:cTn id="153" dur="750" fill="hold"/>
                                        <p:tgtEl>
                                          <p:spTgt spid="36"/>
                                        </p:tgtEl>
                                        <p:attrNameLst>
                                          <p:attrName>ppt_h</p:attrName>
                                        </p:attrNameLst>
                                      </p:cBhvr>
                                      <p:tavLst>
                                        <p:tav tm="0">
                                          <p:val>
                                            <p:fltVal val="0"/>
                                          </p:val>
                                        </p:tav>
                                        <p:tav tm="100000">
                                          <p:val>
                                            <p:strVal val="#ppt_h"/>
                                          </p:val>
                                        </p:tav>
                                      </p:tavLst>
                                    </p:anim>
                                    <p:anim calcmode="lin" valueType="num">
                                      <p:cBhvr>
                                        <p:cTn id="154" dur="750" fill="hold"/>
                                        <p:tgtEl>
                                          <p:spTgt spid="36"/>
                                        </p:tgtEl>
                                        <p:attrNameLst>
                                          <p:attrName>style.rotation</p:attrName>
                                        </p:attrNameLst>
                                      </p:cBhvr>
                                      <p:tavLst>
                                        <p:tav tm="0">
                                          <p:val>
                                            <p:fltVal val="90"/>
                                          </p:val>
                                        </p:tav>
                                        <p:tav tm="100000">
                                          <p:val>
                                            <p:fltVal val="0"/>
                                          </p:val>
                                        </p:tav>
                                      </p:tavLst>
                                    </p:anim>
                                    <p:animEffect transition="in" filter="fade">
                                      <p:cBhvr>
                                        <p:cTn id="155" dur="750"/>
                                        <p:tgtEl>
                                          <p:spTgt spid="36"/>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2" fill="hold" grpId="0" nodeType="clickEffect">
                                  <p:stCondLst>
                                    <p:cond delay="0"/>
                                  </p:stCondLst>
                                  <p:childTnLst>
                                    <p:set>
                                      <p:cBhvr>
                                        <p:cTn id="159" dur="1" fill="hold">
                                          <p:stCondLst>
                                            <p:cond delay="0"/>
                                          </p:stCondLst>
                                        </p:cTn>
                                        <p:tgtEl>
                                          <p:spTgt spid="15"/>
                                        </p:tgtEl>
                                        <p:attrNameLst>
                                          <p:attrName>style.visibility</p:attrName>
                                        </p:attrNameLst>
                                      </p:cBhvr>
                                      <p:to>
                                        <p:strVal val="visible"/>
                                      </p:to>
                                    </p:set>
                                    <p:animEffect transition="in" filter="wipe(right)">
                                      <p:cBhvr>
                                        <p:cTn id="160" dur="500"/>
                                        <p:tgtEl>
                                          <p:spTgt spid="15"/>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8" fill="hold" grpId="0" nodeType="clickEffect">
                                  <p:stCondLst>
                                    <p:cond delay="0"/>
                                  </p:stCondLst>
                                  <p:childTnLst>
                                    <p:set>
                                      <p:cBhvr>
                                        <p:cTn id="164" dur="1" fill="hold">
                                          <p:stCondLst>
                                            <p:cond delay="0"/>
                                          </p:stCondLst>
                                        </p:cTn>
                                        <p:tgtEl>
                                          <p:spTgt spid="27"/>
                                        </p:tgtEl>
                                        <p:attrNameLst>
                                          <p:attrName>style.visibility</p:attrName>
                                        </p:attrNameLst>
                                      </p:cBhvr>
                                      <p:to>
                                        <p:strVal val="visible"/>
                                      </p:to>
                                    </p:set>
                                    <p:animEffect transition="in" filter="wipe(left)">
                                      <p:cBhvr>
                                        <p:cTn id="16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4" grpId="0" animBg="1"/>
      <p:bldP spid="21" grpId="0" animBg="1"/>
      <p:bldP spid="23" grpId="0" animBg="1"/>
      <p:bldP spid="25" grpId="0" animBg="1"/>
      <p:bldP spid="26" grpId="0" animBg="1"/>
      <p:bldP spid="5" grpId="0" animBg="1"/>
      <p:bldP spid="28" grpId="0" animBg="1"/>
      <p:bldP spid="6" grpId="0" animBg="1"/>
      <p:bldP spid="29" grpId="0" animBg="1"/>
      <p:bldP spid="35" grpId="0"/>
      <p:bldP spid="36" grpId="0" animBg="1"/>
      <p:bldP spid="15" grpId="0" animBg="1"/>
      <p:bldP spid="2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kstvak 10"/>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indent="-609600" fontAlgn="base">
              <a:spcAft>
                <a:spcPct val="0"/>
              </a:spcAft>
            </a:pPr>
            <a:r>
              <a:rPr lang="nl-NL" sz="2400" b="1" dirty="0" err="1">
                <a:solidFill>
                  <a:schemeClr val="bg1">
                    <a:lumMod val="65000"/>
                  </a:schemeClr>
                </a:solidFill>
                <a:effectLst>
                  <a:outerShdw blurRad="38100" dist="38100" dir="2700000" algn="tl">
                    <a:srgbClr val="000000">
                      <a:alpha val="43137"/>
                    </a:srgbClr>
                  </a:outerShdw>
                </a:effectLst>
                <a:latin typeface="Calibri" pitchFamily="34" charset="0"/>
              </a:rPr>
              <a:t>Euander</a:t>
            </a: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 vertelt de vroegste geschiedenis</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Toen kwam de </a:t>
            </a:r>
            <a:r>
              <a:rPr lang="nl-NL" sz="2000" dirty="0" err="1">
                <a:solidFill>
                  <a:srgbClr val="CC0000"/>
                </a:solidFill>
              </a:rPr>
              <a:t>Ausonische</a:t>
            </a:r>
            <a:r>
              <a:rPr lang="nl-NL" sz="2000" dirty="0">
                <a:solidFill>
                  <a:srgbClr val="CC0000"/>
                </a:solidFill>
              </a:rPr>
              <a:t> groep en kwamen de </a:t>
            </a:r>
            <a:r>
              <a:rPr lang="nl-NL" sz="2000" dirty="0" err="1">
                <a:solidFill>
                  <a:srgbClr val="CC0000"/>
                </a:solidFill>
              </a:rPr>
              <a:t>Sicanische</a:t>
            </a:r>
            <a:r>
              <a:rPr lang="nl-NL" sz="2000" dirty="0">
                <a:solidFill>
                  <a:srgbClr val="CC0000"/>
                </a:solidFill>
              </a:rPr>
              <a:t> stammen, en meer dan eens (vrij vaak) heeft het Saturnische land zijn naam veranderd (afgelegd); </a:t>
            </a:r>
            <a:r>
              <a:rPr lang="nl-NL" sz="2000" b="1" dirty="0">
                <a:solidFill>
                  <a:srgbClr val="CC0000"/>
                </a:solidFill>
              </a:rPr>
              <a:t>330</a:t>
            </a:r>
            <a:r>
              <a:rPr lang="nl-NL" sz="2000" dirty="0">
                <a:solidFill>
                  <a:srgbClr val="CC0000"/>
                </a:solidFill>
              </a:rPr>
              <a:t> toen [kwamen] koningen, onder andere de brute </a:t>
            </a:r>
            <a:r>
              <a:rPr lang="nl-NL" sz="2000" dirty="0" err="1">
                <a:solidFill>
                  <a:srgbClr val="CC0000"/>
                </a:solidFill>
              </a:rPr>
              <a:t>Thybris</a:t>
            </a:r>
            <a:r>
              <a:rPr lang="nl-NL" sz="2000" dirty="0">
                <a:solidFill>
                  <a:srgbClr val="CC0000"/>
                </a:solidFill>
              </a:rPr>
              <a:t> met zijn enorme lichaam, naar wie wij, </a:t>
            </a:r>
            <a:r>
              <a:rPr lang="nl-NL" sz="2000" dirty="0" err="1">
                <a:solidFill>
                  <a:srgbClr val="CC0000"/>
                </a:solidFill>
              </a:rPr>
              <a:t>Italiërs</a:t>
            </a:r>
            <a:r>
              <a:rPr lang="nl-NL" sz="2000" dirty="0">
                <a:solidFill>
                  <a:srgbClr val="CC0000"/>
                </a:solidFill>
              </a:rPr>
              <a:t>, later de rivier met zijn naam </a:t>
            </a:r>
            <a:r>
              <a:rPr lang="nl-NL" sz="2000" dirty="0" err="1">
                <a:solidFill>
                  <a:srgbClr val="CC0000"/>
                </a:solidFill>
              </a:rPr>
              <a:t>Thybris</a:t>
            </a:r>
            <a:r>
              <a:rPr lang="nl-NL" sz="2000" dirty="0">
                <a:solidFill>
                  <a:srgbClr val="CC0000"/>
                </a:solidFill>
              </a:rPr>
              <a:t> noemden; de </a:t>
            </a:r>
            <a:r>
              <a:rPr lang="nl-NL" sz="2000" dirty="0" err="1">
                <a:solidFill>
                  <a:srgbClr val="CC0000"/>
                </a:solidFill>
              </a:rPr>
              <a:t>Albula</a:t>
            </a:r>
            <a:r>
              <a:rPr lang="nl-NL" sz="2000" dirty="0">
                <a:solidFill>
                  <a:srgbClr val="CC0000"/>
                </a:solidFill>
              </a:rPr>
              <a:t> heeft haar echte oude naam verloren.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2" name="TextBox 9">
            <a:extLst>
              <a:ext uri="{FF2B5EF4-FFF2-40B4-BE49-F238E27FC236}">
                <a16:creationId xmlns="" xmlns:a16="http://schemas.microsoft.com/office/drawing/2014/main" id="{FCC3FBFB-EDFD-40F6-A690-1599D3B2D189}"/>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24000" bIns="180000" rtlCol="0">
            <a:noAutofit/>
          </a:bodyPr>
          <a:lstStyle/>
          <a:p>
            <a:pPr>
              <a:spcAft>
                <a:spcPts val="600"/>
              </a:spcAft>
              <a:tabLst>
                <a:tab pos="809625" algn="l"/>
              </a:tabLst>
            </a:pPr>
            <a:r>
              <a:rPr lang="nl-NL" sz="2000" dirty="0">
                <a:latin typeface="Calibri" panose="020F0502020204030204" pitchFamily="34" charset="0"/>
              </a:rPr>
              <a:t>328	</a:t>
            </a:r>
            <a:r>
              <a:rPr lang="nl-NL" sz="2000" dirty="0" err="1">
                <a:latin typeface="Calibri" panose="020F0502020204030204" pitchFamily="34" charset="0"/>
              </a:rPr>
              <a:t>Tum</a:t>
            </a:r>
            <a:r>
              <a:rPr lang="nl-NL" sz="2000" dirty="0">
                <a:latin typeface="Calibri" panose="020F0502020204030204" pitchFamily="34" charset="0"/>
              </a:rPr>
              <a:t> </a:t>
            </a:r>
            <a:r>
              <a:rPr lang="nl-NL" sz="2000" dirty="0" err="1">
                <a:latin typeface="Calibri" panose="020F0502020204030204" pitchFamily="34" charset="0"/>
              </a:rPr>
              <a:t>manus</a:t>
            </a:r>
            <a:r>
              <a:rPr lang="nl-NL" sz="2000" dirty="0">
                <a:latin typeface="Calibri" panose="020F0502020204030204" pitchFamily="34" charset="0"/>
              </a:rPr>
              <a:t> </a:t>
            </a:r>
            <a:r>
              <a:rPr lang="nl-NL" sz="2000" dirty="0" err="1">
                <a:latin typeface="Calibri" panose="020F0502020204030204" pitchFamily="34" charset="0"/>
              </a:rPr>
              <a:t>Ausonia</a:t>
            </a:r>
            <a:r>
              <a:rPr lang="nl-NL" sz="2000" dirty="0">
                <a:latin typeface="Calibri" panose="020F0502020204030204" pitchFamily="34" charset="0"/>
              </a:rPr>
              <a:t> et </a:t>
            </a:r>
            <a:r>
              <a:rPr lang="nl-NL" sz="2000" dirty="0" err="1">
                <a:latin typeface="Calibri" panose="020F0502020204030204" pitchFamily="34" charset="0"/>
              </a:rPr>
              <a:t>gentes</a:t>
            </a:r>
            <a:r>
              <a:rPr lang="nl-NL" sz="2000" dirty="0">
                <a:latin typeface="Calibri" panose="020F0502020204030204" pitchFamily="34" charset="0"/>
              </a:rPr>
              <a:t> </a:t>
            </a:r>
            <a:r>
              <a:rPr lang="nl-NL" sz="2000" dirty="0" err="1">
                <a:latin typeface="Calibri" panose="020F0502020204030204" pitchFamily="34" charset="0"/>
              </a:rPr>
              <a:t>venere</a:t>
            </a:r>
            <a:r>
              <a:rPr lang="nl-NL" sz="2000" dirty="0">
                <a:latin typeface="Calibri" panose="020F0502020204030204" pitchFamily="34" charset="0"/>
              </a:rPr>
              <a:t> </a:t>
            </a:r>
            <a:r>
              <a:rPr lang="nl-NL" sz="2000" dirty="0" err="1">
                <a:latin typeface="Calibri" panose="020F0502020204030204" pitchFamily="34" charset="0"/>
              </a:rPr>
              <a:t>Sicanae</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329	</a:t>
            </a:r>
            <a:r>
              <a:rPr lang="nl-NL" sz="2000" dirty="0" err="1">
                <a:latin typeface="Calibri" panose="020F0502020204030204" pitchFamily="34" charset="0"/>
              </a:rPr>
              <a:t>saepius</a:t>
            </a:r>
            <a:r>
              <a:rPr lang="nl-NL" sz="2000" dirty="0">
                <a:latin typeface="Calibri" panose="020F0502020204030204" pitchFamily="34" charset="0"/>
              </a:rPr>
              <a:t> et nomen </a:t>
            </a:r>
            <a:r>
              <a:rPr lang="nl-NL" sz="2000" dirty="0" err="1">
                <a:latin typeface="Calibri" panose="020F0502020204030204" pitchFamily="34" charset="0"/>
              </a:rPr>
              <a:t>posuit</a:t>
            </a:r>
            <a:r>
              <a:rPr lang="nl-NL" sz="2000" dirty="0">
                <a:latin typeface="Calibri" panose="020F0502020204030204" pitchFamily="34" charset="0"/>
              </a:rPr>
              <a:t> </a:t>
            </a:r>
            <a:r>
              <a:rPr lang="nl-NL" sz="2000" dirty="0" err="1">
                <a:latin typeface="Calibri" panose="020F0502020204030204" pitchFamily="34" charset="0"/>
              </a:rPr>
              <a:t>Saturnia</a:t>
            </a:r>
            <a:r>
              <a:rPr lang="nl-NL" sz="2000" dirty="0">
                <a:latin typeface="Calibri" panose="020F0502020204030204" pitchFamily="34" charset="0"/>
              </a:rPr>
              <a:t> </a:t>
            </a:r>
            <a:r>
              <a:rPr lang="nl-NL" sz="2000" dirty="0" err="1">
                <a:latin typeface="Calibri" panose="020F0502020204030204" pitchFamily="34" charset="0"/>
              </a:rPr>
              <a:t>tellus</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330	</a:t>
            </a:r>
            <a:r>
              <a:rPr lang="nl-NL" sz="2000" dirty="0" err="1">
                <a:latin typeface="Calibri" panose="020F0502020204030204" pitchFamily="34" charset="0"/>
              </a:rPr>
              <a:t>tum</a:t>
            </a:r>
            <a:r>
              <a:rPr lang="nl-NL" sz="2000" dirty="0">
                <a:latin typeface="Calibri" panose="020F0502020204030204" pitchFamily="34" charset="0"/>
              </a:rPr>
              <a:t> </a:t>
            </a:r>
            <a:r>
              <a:rPr lang="nl-NL" sz="2000" dirty="0" err="1">
                <a:latin typeface="Calibri" panose="020F0502020204030204" pitchFamily="34" charset="0"/>
              </a:rPr>
              <a:t>reges</a:t>
            </a:r>
            <a:r>
              <a:rPr lang="nl-NL" sz="2000" dirty="0">
                <a:latin typeface="Calibri" panose="020F0502020204030204" pitchFamily="34" charset="0"/>
              </a:rPr>
              <a:t> </a:t>
            </a:r>
            <a:r>
              <a:rPr lang="nl-NL" sz="2000" dirty="0" err="1">
                <a:latin typeface="Calibri" panose="020F0502020204030204" pitchFamily="34" charset="0"/>
              </a:rPr>
              <a:t>asperque</a:t>
            </a:r>
            <a:r>
              <a:rPr lang="nl-NL" sz="2000" dirty="0">
                <a:latin typeface="Calibri" panose="020F0502020204030204" pitchFamily="34" charset="0"/>
              </a:rPr>
              <a:t> </a:t>
            </a:r>
            <a:r>
              <a:rPr lang="nl-NL" sz="2000" dirty="0" err="1">
                <a:latin typeface="Calibri" panose="020F0502020204030204" pitchFamily="34" charset="0"/>
              </a:rPr>
              <a:t>immani</a:t>
            </a:r>
            <a:r>
              <a:rPr lang="nl-NL" sz="2000" dirty="0">
                <a:latin typeface="Calibri" panose="020F0502020204030204" pitchFamily="34" charset="0"/>
              </a:rPr>
              <a:t> </a:t>
            </a:r>
            <a:r>
              <a:rPr lang="nl-NL" sz="2000" dirty="0" err="1">
                <a:latin typeface="Calibri" panose="020F0502020204030204" pitchFamily="34" charset="0"/>
              </a:rPr>
              <a:t>corpore</a:t>
            </a:r>
            <a:r>
              <a:rPr lang="nl-NL" sz="2000" dirty="0">
                <a:latin typeface="Calibri" panose="020F0502020204030204" pitchFamily="34" charset="0"/>
              </a:rPr>
              <a:t> </a:t>
            </a:r>
            <a:r>
              <a:rPr lang="nl-NL" sz="2000" dirty="0" err="1">
                <a:latin typeface="Calibri" panose="020F0502020204030204" pitchFamily="34" charset="0"/>
              </a:rPr>
              <a:t>Thybris</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331	a quo post </a:t>
            </a:r>
            <a:r>
              <a:rPr lang="nl-NL" sz="2000" dirty="0" err="1">
                <a:latin typeface="Calibri" panose="020F0502020204030204" pitchFamily="34" charset="0"/>
              </a:rPr>
              <a:t>Itali</a:t>
            </a:r>
            <a:r>
              <a:rPr lang="nl-NL" sz="2000" dirty="0">
                <a:latin typeface="Calibri" panose="020F0502020204030204" pitchFamily="34" charset="0"/>
              </a:rPr>
              <a:t> </a:t>
            </a:r>
            <a:r>
              <a:rPr lang="nl-NL" sz="2000" dirty="0" err="1">
                <a:latin typeface="Calibri" panose="020F0502020204030204" pitchFamily="34" charset="0"/>
              </a:rPr>
              <a:t>fluvium</a:t>
            </a:r>
            <a:r>
              <a:rPr lang="nl-NL" sz="2000" dirty="0">
                <a:latin typeface="Calibri" panose="020F0502020204030204" pitchFamily="34" charset="0"/>
              </a:rPr>
              <a:t> </a:t>
            </a:r>
            <a:r>
              <a:rPr lang="nl-NL" sz="2000" dirty="0" err="1">
                <a:latin typeface="Calibri" panose="020F0502020204030204" pitchFamily="34" charset="0"/>
              </a:rPr>
              <a:t>cognomine</a:t>
            </a:r>
            <a:r>
              <a:rPr lang="nl-NL" sz="2000" dirty="0">
                <a:latin typeface="Calibri" panose="020F0502020204030204" pitchFamily="34" charset="0"/>
              </a:rPr>
              <a:t> </a:t>
            </a:r>
            <a:r>
              <a:rPr lang="nl-NL" sz="2000" dirty="0" err="1">
                <a:latin typeface="Calibri" panose="020F0502020204030204" pitchFamily="34" charset="0"/>
              </a:rPr>
              <a:t>Thybrim</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332	</a:t>
            </a:r>
            <a:r>
              <a:rPr lang="nl-NL" sz="2000" dirty="0" err="1">
                <a:latin typeface="Calibri" panose="020F0502020204030204" pitchFamily="34" charset="0"/>
              </a:rPr>
              <a:t>diximus</a:t>
            </a:r>
            <a:r>
              <a:rPr lang="nl-NL" sz="2000" dirty="0">
                <a:latin typeface="Calibri" panose="020F0502020204030204" pitchFamily="34" charset="0"/>
              </a:rPr>
              <a:t>; </a:t>
            </a:r>
            <a:r>
              <a:rPr lang="nl-NL" sz="2000" dirty="0" err="1">
                <a:latin typeface="Calibri" panose="020F0502020204030204" pitchFamily="34" charset="0"/>
              </a:rPr>
              <a:t>amisit</a:t>
            </a:r>
            <a:r>
              <a:rPr lang="nl-NL" sz="2000" dirty="0">
                <a:latin typeface="Calibri" panose="020F0502020204030204" pitchFamily="34" charset="0"/>
              </a:rPr>
              <a:t> </a:t>
            </a:r>
            <a:r>
              <a:rPr lang="nl-NL" sz="2000" dirty="0" err="1">
                <a:latin typeface="Calibri" panose="020F0502020204030204" pitchFamily="34" charset="0"/>
              </a:rPr>
              <a:t>verum</a:t>
            </a:r>
            <a:r>
              <a:rPr lang="nl-NL" sz="2000" dirty="0">
                <a:latin typeface="Calibri" panose="020F0502020204030204" pitchFamily="34" charset="0"/>
              </a:rPr>
              <a:t> </a:t>
            </a:r>
            <a:r>
              <a:rPr lang="nl-NL" sz="2000" dirty="0" err="1">
                <a:latin typeface="Calibri" panose="020F0502020204030204" pitchFamily="34" charset="0"/>
              </a:rPr>
              <a:t>vetus</a:t>
            </a:r>
            <a:r>
              <a:rPr lang="nl-NL" sz="2000" dirty="0">
                <a:latin typeface="Calibri" panose="020F0502020204030204" pitchFamily="34" charset="0"/>
              </a:rPr>
              <a:t> </a:t>
            </a:r>
            <a:r>
              <a:rPr lang="nl-NL" sz="2000" dirty="0" err="1">
                <a:latin typeface="Calibri" panose="020F0502020204030204" pitchFamily="34" charset="0"/>
              </a:rPr>
              <a:t>Albula</a:t>
            </a:r>
            <a:r>
              <a:rPr lang="nl-NL" sz="2000" dirty="0">
                <a:latin typeface="Calibri" panose="020F0502020204030204" pitchFamily="34" charset="0"/>
              </a:rPr>
              <a:t> nomen.</a:t>
            </a:r>
          </a:p>
        </p:txBody>
      </p:sp>
    </p:spTree>
    <p:extLst>
      <p:ext uri="{BB962C8B-B14F-4D97-AF65-F5344CB8AC3E}">
        <p14:creationId xmlns:p14="http://schemas.microsoft.com/office/powerpoint/2010/main" val="2021416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indent="-609600" fontAlgn="base">
              <a:spcAft>
                <a:spcPct val="0"/>
              </a:spcAft>
            </a:pPr>
            <a:r>
              <a:rPr lang="nl-NL" sz="2400" b="1" dirty="0" err="1">
                <a:solidFill>
                  <a:schemeClr val="bg1">
                    <a:lumMod val="65000"/>
                  </a:schemeClr>
                </a:solidFill>
                <a:effectLst>
                  <a:outerShdw blurRad="38100" dist="38100" dir="2700000" algn="tl">
                    <a:srgbClr val="000000">
                      <a:alpha val="43137"/>
                    </a:srgbClr>
                  </a:outerShdw>
                </a:effectLst>
                <a:latin typeface="Calibri" pitchFamily="34" charset="0"/>
              </a:rPr>
              <a:t>Euander</a:t>
            </a: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 vertelt de vroegste geschiedenis</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Mij, verdreven uit mijn vaderland en de uitersten der zee opzoekend, hebben het almachtige Lot en het onafwendbare noodlot </a:t>
            </a:r>
            <a:r>
              <a:rPr lang="nl-NL" sz="2000" b="1" dirty="0">
                <a:solidFill>
                  <a:srgbClr val="CC0000"/>
                </a:solidFill>
              </a:rPr>
              <a:t>335</a:t>
            </a:r>
            <a:r>
              <a:rPr lang="nl-NL" sz="2000" dirty="0">
                <a:solidFill>
                  <a:srgbClr val="CC0000"/>
                </a:solidFill>
              </a:rPr>
              <a:t> in deze streken neergezet, en [mij] hebben de angstaanjagende voorspellingen van mijn moeder de nimf Carmentis voortgedreven en de god Apollo die haar inspireerde.’</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xtBox 9">
            <a:extLst>
              <a:ext uri="{FF2B5EF4-FFF2-40B4-BE49-F238E27FC236}">
                <a16:creationId xmlns="" xmlns:a16="http://schemas.microsoft.com/office/drawing/2014/main" id="{7E6BCA25-5978-4DE7-897B-E5CD50287481}"/>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809625" algn="l"/>
              </a:tabLst>
            </a:pPr>
            <a:r>
              <a:rPr lang="nl-NL" sz="2000" dirty="0">
                <a:latin typeface="Calibri" panose="020F0502020204030204" pitchFamily="34" charset="0"/>
              </a:rPr>
              <a:t>333	Me </a:t>
            </a:r>
            <a:r>
              <a:rPr lang="nl-NL" sz="2000" dirty="0" err="1">
                <a:latin typeface="Calibri" panose="020F0502020204030204" pitchFamily="34" charset="0"/>
              </a:rPr>
              <a:t>pulsum</a:t>
            </a:r>
            <a:r>
              <a:rPr lang="nl-NL" sz="2000" dirty="0">
                <a:latin typeface="Calibri" panose="020F0502020204030204" pitchFamily="34" charset="0"/>
              </a:rPr>
              <a:t> patria </a:t>
            </a:r>
            <a:r>
              <a:rPr lang="nl-NL" sz="2000" dirty="0" err="1">
                <a:latin typeface="Calibri" panose="020F0502020204030204" pitchFamily="34" charset="0"/>
              </a:rPr>
              <a:t>pelagique</a:t>
            </a:r>
            <a:r>
              <a:rPr lang="nl-NL" sz="2000" dirty="0">
                <a:latin typeface="Calibri" panose="020F0502020204030204" pitchFamily="34" charset="0"/>
              </a:rPr>
              <a:t> </a:t>
            </a:r>
            <a:r>
              <a:rPr lang="nl-NL" sz="2000" dirty="0" err="1">
                <a:latin typeface="Calibri" panose="020F0502020204030204" pitchFamily="34" charset="0"/>
              </a:rPr>
              <a:t>extrema</a:t>
            </a:r>
            <a:r>
              <a:rPr lang="nl-NL" sz="2000" dirty="0">
                <a:latin typeface="Calibri" panose="020F0502020204030204" pitchFamily="34" charset="0"/>
              </a:rPr>
              <a:t> </a:t>
            </a:r>
            <a:r>
              <a:rPr lang="nl-NL" sz="2000" dirty="0" err="1">
                <a:latin typeface="Calibri" panose="020F0502020204030204" pitchFamily="34" charset="0"/>
              </a:rPr>
              <a:t>sequentem</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334	Fortuna </a:t>
            </a:r>
            <a:r>
              <a:rPr lang="nl-NL" sz="2000" dirty="0" err="1">
                <a:latin typeface="Calibri" panose="020F0502020204030204" pitchFamily="34" charset="0"/>
              </a:rPr>
              <a:t>omnipotens</a:t>
            </a:r>
            <a:r>
              <a:rPr lang="nl-NL" sz="2000" dirty="0">
                <a:latin typeface="Calibri" panose="020F0502020204030204" pitchFamily="34" charset="0"/>
              </a:rPr>
              <a:t> et </a:t>
            </a:r>
            <a:r>
              <a:rPr lang="nl-NL" sz="2000" dirty="0" err="1">
                <a:latin typeface="Calibri" panose="020F0502020204030204" pitchFamily="34" charset="0"/>
              </a:rPr>
              <a:t>ineluctabile</a:t>
            </a:r>
            <a:r>
              <a:rPr lang="nl-NL" sz="2000" dirty="0">
                <a:latin typeface="Calibri" panose="020F0502020204030204" pitchFamily="34" charset="0"/>
              </a:rPr>
              <a:t> fatum</a:t>
            </a:r>
          </a:p>
          <a:p>
            <a:pPr>
              <a:spcAft>
                <a:spcPts val="600"/>
              </a:spcAft>
              <a:tabLst>
                <a:tab pos="809625" algn="l"/>
              </a:tabLst>
            </a:pPr>
            <a:r>
              <a:rPr lang="nl-NL" sz="2000" dirty="0">
                <a:latin typeface="Calibri" panose="020F0502020204030204" pitchFamily="34" charset="0"/>
              </a:rPr>
              <a:t>335	his </a:t>
            </a:r>
            <a:r>
              <a:rPr lang="nl-NL" sz="2000" dirty="0" err="1">
                <a:latin typeface="Calibri" panose="020F0502020204030204" pitchFamily="34" charset="0"/>
              </a:rPr>
              <a:t>posuere</a:t>
            </a:r>
            <a:r>
              <a:rPr lang="nl-NL" sz="2000" dirty="0">
                <a:latin typeface="Calibri" panose="020F0502020204030204" pitchFamily="34" charset="0"/>
              </a:rPr>
              <a:t> </a:t>
            </a:r>
            <a:r>
              <a:rPr lang="nl-NL" sz="2000" dirty="0" err="1">
                <a:latin typeface="Calibri" panose="020F0502020204030204" pitchFamily="34" charset="0"/>
              </a:rPr>
              <a:t>locis</a:t>
            </a:r>
            <a:r>
              <a:rPr lang="nl-NL" sz="2000" dirty="0">
                <a:latin typeface="Calibri" panose="020F0502020204030204" pitchFamily="34" charset="0"/>
              </a:rPr>
              <a:t>, </a:t>
            </a:r>
            <a:r>
              <a:rPr lang="nl-NL" sz="2000" dirty="0" err="1">
                <a:latin typeface="Calibri" panose="020F0502020204030204" pitchFamily="34" charset="0"/>
              </a:rPr>
              <a:t>matrisque</a:t>
            </a:r>
            <a:r>
              <a:rPr lang="nl-NL" sz="2000" dirty="0">
                <a:latin typeface="Calibri" panose="020F0502020204030204" pitchFamily="34" charset="0"/>
              </a:rPr>
              <a:t> </a:t>
            </a:r>
            <a:r>
              <a:rPr lang="nl-NL" sz="2000" dirty="0" err="1">
                <a:latin typeface="Calibri" panose="020F0502020204030204" pitchFamily="34" charset="0"/>
              </a:rPr>
              <a:t>egere</a:t>
            </a:r>
            <a:r>
              <a:rPr lang="nl-NL" sz="2000" dirty="0">
                <a:latin typeface="Calibri" panose="020F0502020204030204" pitchFamily="34" charset="0"/>
              </a:rPr>
              <a:t> </a:t>
            </a:r>
            <a:r>
              <a:rPr lang="nl-NL" sz="2000" dirty="0" err="1">
                <a:latin typeface="Calibri" panose="020F0502020204030204" pitchFamily="34" charset="0"/>
              </a:rPr>
              <a:t>tremenda</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336	Carmentis </a:t>
            </a:r>
            <a:r>
              <a:rPr lang="nl-NL" sz="2000" dirty="0" err="1">
                <a:latin typeface="Calibri" panose="020F0502020204030204" pitchFamily="34" charset="0"/>
              </a:rPr>
              <a:t>nymphae</a:t>
            </a:r>
            <a:r>
              <a:rPr lang="nl-NL" sz="2000" dirty="0">
                <a:latin typeface="Calibri" panose="020F0502020204030204" pitchFamily="34" charset="0"/>
              </a:rPr>
              <a:t> </a:t>
            </a:r>
            <a:r>
              <a:rPr lang="nl-NL" sz="2000" dirty="0" err="1">
                <a:latin typeface="Calibri" panose="020F0502020204030204" pitchFamily="34" charset="0"/>
              </a:rPr>
              <a:t>monita</a:t>
            </a:r>
            <a:r>
              <a:rPr lang="nl-NL" sz="2000" dirty="0">
                <a:latin typeface="Calibri" panose="020F0502020204030204" pitchFamily="34" charset="0"/>
              </a:rPr>
              <a:t> et deus auctor Apollo.’</a:t>
            </a:r>
          </a:p>
        </p:txBody>
      </p:sp>
    </p:spTree>
    <p:extLst>
      <p:ext uri="{BB962C8B-B14F-4D97-AF65-F5344CB8AC3E}">
        <p14:creationId xmlns:p14="http://schemas.microsoft.com/office/powerpoint/2010/main" val="1244646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Op de plaats van het latere Rome</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Nauwelijks waren deze dingen gezegd, vervolgens toont hij, terwijl hij verder loopt, en het altaar en de poort die de Romeinen met haar naam de </a:t>
            </a:r>
            <a:r>
              <a:rPr lang="nl-NL" sz="2000" dirty="0" err="1">
                <a:solidFill>
                  <a:srgbClr val="CC0000"/>
                </a:solidFill>
              </a:rPr>
              <a:t>Carmentaalse</a:t>
            </a:r>
            <a:r>
              <a:rPr lang="nl-NL" sz="2000" dirty="0">
                <a:solidFill>
                  <a:srgbClr val="CC0000"/>
                </a:solidFill>
              </a:rPr>
              <a:t> poort noemen, een oud eerbewijs voor de nimf Carmentis, </a:t>
            </a:r>
            <a:r>
              <a:rPr lang="nl-NL" sz="2000" b="1" dirty="0">
                <a:solidFill>
                  <a:srgbClr val="CC0000"/>
                </a:solidFill>
              </a:rPr>
              <a:t>340</a:t>
            </a:r>
            <a:r>
              <a:rPr lang="nl-NL" sz="2000" dirty="0">
                <a:solidFill>
                  <a:srgbClr val="CC0000"/>
                </a:solidFill>
              </a:rPr>
              <a:t> een waarzeggende profetes, die als eerste de toekomstige grote nakomelingen van Aeneas heeft voorspeld en het voorname </a:t>
            </a:r>
            <a:r>
              <a:rPr lang="nl-NL" sz="2000" dirty="0" err="1">
                <a:solidFill>
                  <a:srgbClr val="CC0000"/>
                </a:solidFill>
              </a:rPr>
              <a:t>Pallanteum</a:t>
            </a:r>
            <a:r>
              <a:rPr lang="nl-NL" sz="2000" dirty="0">
                <a:solidFill>
                  <a:srgbClr val="CC0000"/>
                </a:solidFill>
              </a:rPr>
              <a:t>.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xtBox 9">
            <a:extLst>
              <a:ext uri="{FF2B5EF4-FFF2-40B4-BE49-F238E27FC236}">
                <a16:creationId xmlns="" xmlns:a16="http://schemas.microsoft.com/office/drawing/2014/main" id="{5343AE14-D4A9-4049-A2D3-F9419258B939}"/>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809625" algn="l"/>
              </a:tabLst>
            </a:pPr>
            <a:r>
              <a:rPr lang="nl-NL" sz="2000" dirty="0">
                <a:latin typeface="Calibri" panose="020F0502020204030204" pitchFamily="34" charset="0"/>
              </a:rPr>
              <a:t>337	</a:t>
            </a:r>
            <a:r>
              <a:rPr lang="nl-NL" sz="2000" dirty="0" err="1">
                <a:latin typeface="Calibri" panose="020F0502020204030204" pitchFamily="34" charset="0"/>
              </a:rPr>
              <a:t>Vix</a:t>
            </a:r>
            <a:r>
              <a:rPr lang="nl-NL" sz="2000" dirty="0">
                <a:latin typeface="Calibri" panose="020F0502020204030204" pitchFamily="34" charset="0"/>
              </a:rPr>
              <a:t> </a:t>
            </a:r>
            <a:r>
              <a:rPr lang="nl-NL" sz="2000" dirty="0" err="1">
                <a:latin typeface="Calibri" panose="020F0502020204030204" pitchFamily="34" charset="0"/>
              </a:rPr>
              <a:t>ea</a:t>
            </a:r>
            <a:r>
              <a:rPr lang="nl-NL" sz="2000" dirty="0">
                <a:latin typeface="Calibri" panose="020F0502020204030204" pitchFamily="34" charset="0"/>
              </a:rPr>
              <a:t> </a:t>
            </a:r>
            <a:r>
              <a:rPr lang="nl-NL" sz="2000" dirty="0" err="1">
                <a:latin typeface="Calibri" panose="020F0502020204030204" pitchFamily="34" charset="0"/>
              </a:rPr>
              <a:t>dicta</a:t>
            </a:r>
            <a:r>
              <a:rPr lang="nl-NL" sz="2000" dirty="0">
                <a:latin typeface="Calibri" panose="020F0502020204030204" pitchFamily="34" charset="0"/>
              </a:rPr>
              <a:t>, </a:t>
            </a:r>
            <a:r>
              <a:rPr lang="nl-NL" sz="2000" dirty="0" err="1">
                <a:latin typeface="Calibri" panose="020F0502020204030204" pitchFamily="34" charset="0"/>
              </a:rPr>
              <a:t>dehinc</a:t>
            </a:r>
            <a:r>
              <a:rPr lang="nl-NL" sz="2000" dirty="0">
                <a:latin typeface="Calibri" panose="020F0502020204030204" pitchFamily="34" charset="0"/>
              </a:rPr>
              <a:t> </a:t>
            </a:r>
            <a:r>
              <a:rPr lang="nl-NL" sz="2000" dirty="0" err="1">
                <a:latin typeface="Calibri" panose="020F0502020204030204" pitchFamily="34" charset="0"/>
              </a:rPr>
              <a:t>progressus</a:t>
            </a:r>
            <a:r>
              <a:rPr lang="nl-NL" sz="2000" dirty="0">
                <a:latin typeface="Calibri" panose="020F0502020204030204" pitchFamily="34" charset="0"/>
              </a:rPr>
              <a:t> </a:t>
            </a:r>
            <a:r>
              <a:rPr lang="nl-NL" sz="2000" dirty="0" err="1">
                <a:latin typeface="Calibri" panose="020F0502020204030204" pitchFamily="34" charset="0"/>
              </a:rPr>
              <a:t>monstrat</a:t>
            </a:r>
            <a:r>
              <a:rPr lang="nl-NL" sz="2000" dirty="0">
                <a:latin typeface="Calibri" panose="020F0502020204030204" pitchFamily="34" charset="0"/>
              </a:rPr>
              <a:t> et </a:t>
            </a:r>
            <a:r>
              <a:rPr lang="nl-NL" sz="2000" dirty="0" err="1">
                <a:latin typeface="Calibri" panose="020F0502020204030204" pitchFamily="34" charset="0"/>
              </a:rPr>
              <a:t>aram</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338	et </a:t>
            </a:r>
            <a:r>
              <a:rPr lang="nl-NL" sz="2000" dirty="0" err="1">
                <a:latin typeface="Calibri" panose="020F0502020204030204" pitchFamily="34" charset="0"/>
              </a:rPr>
              <a:t>Carmentalem</a:t>
            </a:r>
            <a:r>
              <a:rPr lang="nl-NL" sz="2000" dirty="0">
                <a:latin typeface="Calibri" panose="020F0502020204030204" pitchFamily="34" charset="0"/>
              </a:rPr>
              <a:t> Romani </a:t>
            </a:r>
            <a:r>
              <a:rPr lang="nl-NL" sz="2000" dirty="0" err="1">
                <a:latin typeface="Calibri" panose="020F0502020204030204" pitchFamily="34" charset="0"/>
              </a:rPr>
              <a:t>nomine</a:t>
            </a:r>
            <a:r>
              <a:rPr lang="nl-NL" sz="2000" dirty="0">
                <a:latin typeface="Calibri" panose="020F0502020204030204" pitchFamily="34" charset="0"/>
              </a:rPr>
              <a:t> </a:t>
            </a:r>
            <a:r>
              <a:rPr lang="nl-NL" sz="2000" dirty="0" err="1">
                <a:latin typeface="Calibri" panose="020F0502020204030204" pitchFamily="34" charset="0"/>
              </a:rPr>
              <a:t>portam</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339	</a:t>
            </a:r>
            <a:r>
              <a:rPr lang="nl-NL" sz="2000" dirty="0" err="1">
                <a:latin typeface="Calibri" panose="020F0502020204030204" pitchFamily="34" charset="0"/>
              </a:rPr>
              <a:t>quam</a:t>
            </a:r>
            <a:r>
              <a:rPr lang="nl-NL" sz="2000" dirty="0">
                <a:latin typeface="Calibri" panose="020F0502020204030204" pitchFamily="34" charset="0"/>
              </a:rPr>
              <a:t> </a:t>
            </a:r>
            <a:r>
              <a:rPr lang="nl-NL" sz="2000" dirty="0" err="1">
                <a:latin typeface="Calibri" panose="020F0502020204030204" pitchFamily="34" charset="0"/>
              </a:rPr>
              <a:t>memorant</a:t>
            </a:r>
            <a:r>
              <a:rPr lang="nl-NL" sz="2000" dirty="0">
                <a:latin typeface="Calibri" panose="020F0502020204030204" pitchFamily="34" charset="0"/>
              </a:rPr>
              <a:t>, </a:t>
            </a:r>
            <a:r>
              <a:rPr lang="nl-NL" sz="2000" dirty="0" err="1">
                <a:latin typeface="Calibri" panose="020F0502020204030204" pitchFamily="34" charset="0"/>
              </a:rPr>
              <a:t>nymphae</a:t>
            </a:r>
            <a:r>
              <a:rPr lang="nl-NL" sz="2000" dirty="0">
                <a:latin typeface="Calibri" panose="020F0502020204030204" pitchFamily="34" charset="0"/>
              </a:rPr>
              <a:t> </a:t>
            </a:r>
            <a:r>
              <a:rPr lang="nl-NL" sz="2000" dirty="0" err="1">
                <a:latin typeface="Calibri" panose="020F0502020204030204" pitchFamily="34" charset="0"/>
              </a:rPr>
              <a:t>priscum</a:t>
            </a:r>
            <a:r>
              <a:rPr lang="nl-NL" sz="2000" dirty="0">
                <a:latin typeface="Calibri" panose="020F0502020204030204" pitchFamily="34" charset="0"/>
              </a:rPr>
              <a:t> Carmentis </a:t>
            </a:r>
            <a:r>
              <a:rPr lang="nl-NL" sz="2000" dirty="0" err="1">
                <a:latin typeface="Calibri" panose="020F0502020204030204" pitchFamily="34" charset="0"/>
              </a:rPr>
              <a:t>honorem</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340	</a:t>
            </a:r>
            <a:r>
              <a:rPr lang="nl-NL" sz="2000" dirty="0" err="1">
                <a:latin typeface="Calibri" panose="020F0502020204030204" pitchFamily="34" charset="0"/>
              </a:rPr>
              <a:t>vatis</a:t>
            </a:r>
            <a:r>
              <a:rPr lang="nl-NL" sz="2000" dirty="0">
                <a:latin typeface="Calibri" panose="020F0502020204030204" pitchFamily="34" charset="0"/>
              </a:rPr>
              <a:t> </a:t>
            </a:r>
            <a:r>
              <a:rPr lang="nl-NL" sz="2000" dirty="0" err="1">
                <a:latin typeface="Calibri" panose="020F0502020204030204" pitchFamily="34" charset="0"/>
              </a:rPr>
              <a:t>fatidicae</a:t>
            </a:r>
            <a:r>
              <a:rPr lang="nl-NL" sz="2000" dirty="0">
                <a:latin typeface="Calibri" panose="020F0502020204030204" pitchFamily="34" charset="0"/>
              </a:rPr>
              <a:t>, </a:t>
            </a:r>
            <a:r>
              <a:rPr lang="nl-NL" sz="2000" dirty="0" err="1">
                <a:latin typeface="Calibri" panose="020F0502020204030204" pitchFamily="34" charset="0"/>
              </a:rPr>
              <a:t>cecinit</a:t>
            </a:r>
            <a:r>
              <a:rPr lang="nl-NL" sz="2000" dirty="0">
                <a:latin typeface="Calibri" panose="020F0502020204030204" pitchFamily="34" charset="0"/>
              </a:rPr>
              <a:t> </a:t>
            </a:r>
            <a:r>
              <a:rPr lang="nl-NL" sz="2000" dirty="0" err="1">
                <a:latin typeface="Calibri" panose="020F0502020204030204" pitchFamily="34" charset="0"/>
              </a:rPr>
              <a:t>quae</a:t>
            </a:r>
            <a:r>
              <a:rPr lang="nl-NL" sz="2000" dirty="0">
                <a:latin typeface="Calibri" panose="020F0502020204030204" pitchFamily="34" charset="0"/>
              </a:rPr>
              <a:t> prima </a:t>
            </a:r>
            <a:r>
              <a:rPr lang="nl-NL" sz="2000" dirty="0" err="1">
                <a:latin typeface="Calibri" panose="020F0502020204030204" pitchFamily="34" charset="0"/>
              </a:rPr>
              <a:t>futuros</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341	Aeneadas </a:t>
            </a:r>
            <a:r>
              <a:rPr lang="nl-NL" sz="2000" dirty="0" err="1">
                <a:latin typeface="Calibri" panose="020F0502020204030204" pitchFamily="34" charset="0"/>
              </a:rPr>
              <a:t>magnos</a:t>
            </a:r>
            <a:r>
              <a:rPr lang="nl-NL" sz="2000" dirty="0">
                <a:latin typeface="Calibri" panose="020F0502020204030204" pitchFamily="34" charset="0"/>
              </a:rPr>
              <a:t> et </a:t>
            </a:r>
            <a:r>
              <a:rPr lang="nl-NL" sz="2000" dirty="0" err="1">
                <a:latin typeface="Calibri" panose="020F0502020204030204" pitchFamily="34" charset="0"/>
              </a:rPr>
              <a:t>nobile</a:t>
            </a:r>
            <a:r>
              <a:rPr lang="nl-NL" sz="2000" dirty="0">
                <a:latin typeface="Calibri" panose="020F0502020204030204" pitchFamily="34" charset="0"/>
              </a:rPr>
              <a:t> </a:t>
            </a:r>
            <a:r>
              <a:rPr lang="nl-NL" sz="2000" dirty="0" err="1">
                <a:latin typeface="Calibri" panose="020F0502020204030204" pitchFamily="34" charset="0"/>
              </a:rPr>
              <a:t>Pallanteum</a:t>
            </a:r>
            <a:r>
              <a:rPr lang="nl-NL" sz="2000" dirty="0">
                <a:latin typeface="Calibri" panose="020F0502020204030204" pitchFamily="34" charset="0"/>
              </a:rPr>
              <a:t>.</a:t>
            </a:r>
          </a:p>
        </p:txBody>
      </p:sp>
    </p:spTree>
    <p:extLst>
      <p:ext uri="{BB962C8B-B14F-4D97-AF65-F5344CB8AC3E}">
        <p14:creationId xmlns:p14="http://schemas.microsoft.com/office/powerpoint/2010/main" val="15210819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Op de plaats van het latere Rome</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Vandaar wijst hij een enorm woud, dat de energieke Romulus tot asiel heeft gemaakt, en hij toont onder een ijskoude rots het </a:t>
            </a:r>
            <a:r>
              <a:rPr lang="nl-NL" sz="2000" dirty="0" err="1">
                <a:solidFill>
                  <a:srgbClr val="CC0000"/>
                </a:solidFill>
              </a:rPr>
              <a:t>Lupercal</a:t>
            </a:r>
            <a:r>
              <a:rPr lang="nl-NL" sz="2000" dirty="0">
                <a:solidFill>
                  <a:srgbClr val="CC0000"/>
                </a:solidFill>
              </a:rPr>
              <a:t> [zo] genoemd volgens het Arcadische gebruik van de </a:t>
            </a:r>
            <a:r>
              <a:rPr lang="nl-NL" sz="2000" dirty="0" err="1">
                <a:solidFill>
                  <a:srgbClr val="CC0000"/>
                </a:solidFill>
              </a:rPr>
              <a:t>Lycaeische</a:t>
            </a:r>
            <a:r>
              <a:rPr lang="nl-NL" sz="2000" dirty="0">
                <a:solidFill>
                  <a:srgbClr val="CC0000"/>
                </a:solidFill>
              </a:rPr>
              <a:t> Pan. </a:t>
            </a:r>
            <a:r>
              <a:rPr lang="nl-NL" sz="2000" b="1" dirty="0">
                <a:solidFill>
                  <a:srgbClr val="CC0000"/>
                </a:solidFill>
              </a:rPr>
              <a:t>345</a:t>
            </a:r>
            <a:r>
              <a:rPr lang="nl-NL" sz="2000" dirty="0">
                <a:solidFill>
                  <a:srgbClr val="CC0000"/>
                </a:solidFill>
              </a:rPr>
              <a:t> Ook wijst hij het bos van het heilige </a:t>
            </a:r>
            <a:r>
              <a:rPr lang="nl-NL" sz="2000" dirty="0" err="1">
                <a:solidFill>
                  <a:srgbClr val="CC0000"/>
                </a:solidFill>
              </a:rPr>
              <a:t>Argiletum</a:t>
            </a:r>
            <a:r>
              <a:rPr lang="nl-NL" sz="2000" dirty="0">
                <a:solidFill>
                  <a:srgbClr val="CC0000"/>
                </a:solidFill>
              </a:rPr>
              <a:t> en roept de plaats als getuige aan en vertelt over de dood van zijn gast Argus.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xtBox 9">
            <a:extLst>
              <a:ext uri="{FF2B5EF4-FFF2-40B4-BE49-F238E27FC236}">
                <a16:creationId xmlns="" xmlns:a16="http://schemas.microsoft.com/office/drawing/2014/main" id="{9F3DB9F3-241E-4D9B-BBFE-8A3F2B176F13}"/>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809625" algn="l"/>
              </a:tabLst>
            </a:pPr>
            <a:r>
              <a:rPr lang="nl-NL" sz="2000" dirty="0">
                <a:latin typeface="Calibri" panose="020F0502020204030204" pitchFamily="34" charset="0"/>
              </a:rPr>
              <a:t>342	</a:t>
            </a:r>
            <a:r>
              <a:rPr lang="nl-NL" sz="2000" dirty="0" err="1">
                <a:latin typeface="Calibri" panose="020F0502020204030204" pitchFamily="34" charset="0"/>
              </a:rPr>
              <a:t>Hinc</a:t>
            </a:r>
            <a:r>
              <a:rPr lang="nl-NL" sz="2000" dirty="0">
                <a:latin typeface="Calibri" panose="020F0502020204030204" pitchFamily="34" charset="0"/>
              </a:rPr>
              <a:t> </a:t>
            </a:r>
            <a:r>
              <a:rPr lang="nl-NL" sz="2000" dirty="0" err="1">
                <a:latin typeface="Calibri" panose="020F0502020204030204" pitchFamily="34" charset="0"/>
              </a:rPr>
              <a:t>lucum</a:t>
            </a:r>
            <a:r>
              <a:rPr lang="nl-NL" sz="2000" dirty="0">
                <a:latin typeface="Calibri" panose="020F0502020204030204" pitchFamily="34" charset="0"/>
              </a:rPr>
              <a:t> </a:t>
            </a:r>
            <a:r>
              <a:rPr lang="nl-NL" sz="2000" dirty="0" err="1">
                <a:latin typeface="Calibri" panose="020F0502020204030204" pitchFamily="34" charset="0"/>
              </a:rPr>
              <a:t>ingentem</a:t>
            </a:r>
            <a:r>
              <a:rPr lang="nl-NL" sz="2000" dirty="0">
                <a:latin typeface="Calibri" panose="020F0502020204030204" pitchFamily="34" charset="0"/>
              </a:rPr>
              <a:t>, quem Romulus </a:t>
            </a:r>
            <a:r>
              <a:rPr lang="nl-NL" sz="2000" dirty="0" err="1">
                <a:latin typeface="Calibri" panose="020F0502020204030204" pitchFamily="34" charset="0"/>
              </a:rPr>
              <a:t>acer</a:t>
            </a:r>
            <a:r>
              <a:rPr lang="nl-NL" sz="2000" dirty="0">
                <a:latin typeface="Calibri" panose="020F0502020204030204" pitchFamily="34" charset="0"/>
              </a:rPr>
              <a:t> </a:t>
            </a:r>
            <a:r>
              <a:rPr lang="nl-NL" sz="2000" dirty="0" err="1">
                <a:latin typeface="Calibri" panose="020F0502020204030204" pitchFamily="34" charset="0"/>
              </a:rPr>
              <a:t>asylum</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343	</a:t>
            </a:r>
            <a:r>
              <a:rPr lang="nl-NL" sz="2000" dirty="0" err="1">
                <a:latin typeface="Calibri" panose="020F0502020204030204" pitchFamily="34" charset="0"/>
              </a:rPr>
              <a:t>rettulit</a:t>
            </a:r>
            <a:r>
              <a:rPr lang="nl-NL" sz="2000" dirty="0">
                <a:latin typeface="Calibri" panose="020F0502020204030204" pitchFamily="34" charset="0"/>
              </a:rPr>
              <a:t>, et </a:t>
            </a:r>
            <a:r>
              <a:rPr lang="nl-NL" sz="2000" dirty="0" err="1">
                <a:latin typeface="Calibri" panose="020F0502020204030204" pitchFamily="34" charset="0"/>
              </a:rPr>
              <a:t>gelida</a:t>
            </a:r>
            <a:r>
              <a:rPr lang="nl-NL" sz="2000" dirty="0">
                <a:latin typeface="Calibri" panose="020F0502020204030204" pitchFamily="34" charset="0"/>
              </a:rPr>
              <a:t> </a:t>
            </a:r>
            <a:r>
              <a:rPr lang="nl-NL" sz="2000" dirty="0" err="1">
                <a:latin typeface="Calibri" panose="020F0502020204030204" pitchFamily="34" charset="0"/>
              </a:rPr>
              <a:t>monstrat</a:t>
            </a:r>
            <a:r>
              <a:rPr lang="nl-NL" sz="2000" dirty="0">
                <a:latin typeface="Calibri" panose="020F0502020204030204" pitchFamily="34" charset="0"/>
              </a:rPr>
              <a:t> sub </a:t>
            </a:r>
            <a:r>
              <a:rPr lang="nl-NL" sz="2000" dirty="0" err="1">
                <a:latin typeface="Calibri" panose="020F0502020204030204" pitchFamily="34" charset="0"/>
              </a:rPr>
              <a:t>rupe</a:t>
            </a:r>
            <a:r>
              <a:rPr lang="nl-NL" sz="2000" dirty="0">
                <a:latin typeface="Calibri" panose="020F0502020204030204" pitchFamily="34" charset="0"/>
              </a:rPr>
              <a:t> </a:t>
            </a:r>
            <a:r>
              <a:rPr lang="nl-NL" sz="2000" dirty="0" err="1">
                <a:latin typeface="Calibri" panose="020F0502020204030204" pitchFamily="34" charset="0"/>
              </a:rPr>
              <a:t>Lupercal</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344	</a:t>
            </a:r>
            <a:r>
              <a:rPr lang="nl-NL" sz="2000" dirty="0" err="1">
                <a:latin typeface="Calibri" panose="020F0502020204030204" pitchFamily="34" charset="0"/>
              </a:rPr>
              <a:t>Parrhasio</a:t>
            </a:r>
            <a:r>
              <a:rPr lang="nl-NL" sz="2000" dirty="0">
                <a:latin typeface="Calibri" panose="020F0502020204030204" pitchFamily="34" charset="0"/>
              </a:rPr>
              <a:t> dictum </a:t>
            </a:r>
            <a:r>
              <a:rPr lang="nl-NL" sz="2000" dirty="0" err="1">
                <a:latin typeface="Calibri" panose="020F0502020204030204" pitchFamily="34" charset="0"/>
              </a:rPr>
              <a:t>Panos</a:t>
            </a:r>
            <a:r>
              <a:rPr lang="nl-NL" sz="2000" dirty="0">
                <a:latin typeface="Calibri" panose="020F0502020204030204" pitchFamily="34" charset="0"/>
              </a:rPr>
              <a:t> de more </a:t>
            </a:r>
            <a:r>
              <a:rPr lang="nl-NL" sz="2000" dirty="0" err="1">
                <a:latin typeface="Calibri" panose="020F0502020204030204" pitchFamily="34" charset="0"/>
              </a:rPr>
              <a:t>Lycaei</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345	</a:t>
            </a:r>
            <a:r>
              <a:rPr lang="nl-NL" sz="2000" dirty="0" err="1">
                <a:latin typeface="Calibri" panose="020F0502020204030204" pitchFamily="34" charset="0"/>
              </a:rPr>
              <a:t>Nec</a:t>
            </a:r>
            <a:r>
              <a:rPr lang="nl-NL" sz="2000" dirty="0">
                <a:latin typeface="Calibri" panose="020F0502020204030204" pitchFamily="34" charset="0"/>
              </a:rPr>
              <a:t> non et </a:t>
            </a:r>
            <a:r>
              <a:rPr lang="nl-NL" sz="2000" dirty="0" err="1">
                <a:latin typeface="Calibri" panose="020F0502020204030204" pitchFamily="34" charset="0"/>
              </a:rPr>
              <a:t>sacri</a:t>
            </a:r>
            <a:r>
              <a:rPr lang="nl-NL" sz="2000" dirty="0">
                <a:latin typeface="Calibri" panose="020F0502020204030204" pitchFamily="34" charset="0"/>
              </a:rPr>
              <a:t> </a:t>
            </a:r>
            <a:r>
              <a:rPr lang="nl-NL" sz="2000" dirty="0" err="1">
                <a:latin typeface="Calibri" panose="020F0502020204030204" pitchFamily="34" charset="0"/>
              </a:rPr>
              <a:t>monstrat</a:t>
            </a:r>
            <a:r>
              <a:rPr lang="nl-NL" sz="2000" dirty="0">
                <a:latin typeface="Calibri" panose="020F0502020204030204" pitchFamily="34" charset="0"/>
              </a:rPr>
              <a:t> </a:t>
            </a:r>
            <a:r>
              <a:rPr lang="nl-NL" sz="2000" dirty="0" err="1">
                <a:latin typeface="Calibri" panose="020F0502020204030204" pitchFamily="34" charset="0"/>
              </a:rPr>
              <a:t>nemus</a:t>
            </a:r>
            <a:r>
              <a:rPr lang="nl-NL" sz="2000" dirty="0">
                <a:latin typeface="Calibri" panose="020F0502020204030204" pitchFamily="34" charset="0"/>
              </a:rPr>
              <a:t> </a:t>
            </a:r>
            <a:r>
              <a:rPr lang="nl-NL" sz="2000" dirty="0" err="1">
                <a:latin typeface="Calibri" panose="020F0502020204030204" pitchFamily="34" charset="0"/>
              </a:rPr>
              <a:t>Argileti</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346	</a:t>
            </a:r>
            <a:r>
              <a:rPr lang="nl-NL" sz="2000" dirty="0" err="1">
                <a:latin typeface="Calibri" panose="020F0502020204030204" pitchFamily="34" charset="0"/>
              </a:rPr>
              <a:t>testaturque</a:t>
            </a:r>
            <a:r>
              <a:rPr lang="nl-NL" sz="2000" dirty="0">
                <a:latin typeface="Calibri" panose="020F0502020204030204" pitchFamily="34" charset="0"/>
              </a:rPr>
              <a:t> </a:t>
            </a:r>
            <a:r>
              <a:rPr lang="nl-NL" sz="2000" dirty="0" err="1">
                <a:latin typeface="Calibri" panose="020F0502020204030204" pitchFamily="34" charset="0"/>
              </a:rPr>
              <a:t>locum</a:t>
            </a:r>
            <a:r>
              <a:rPr lang="nl-NL" sz="2000" dirty="0">
                <a:latin typeface="Calibri" panose="020F0502020204030204" pitchFamily="34" charset="0"/>
              </a:rPr>
              <a:t> et </a:t>
            </a:r>
            <a:r>
              <a:rPr lang="nl-NL" sz="2000" dirty="0" err="1">
                <a:latin typeface="Calibri" panose="020F0502020204030204" pitchFamily="34" charset="0"/>
              </a:rPr>
              <a:t>letum</a:t>
            </a:r>
            <a:r>
              <a:rPr lang="nl-NL" sz="2000" dirty="0">
                <a:latin typeface="Calibri" panose="020F0502020204030204" pitchFamily="34" charset="0"/>
              </a:rPr>
              <a:t> </a:t>
            </a:r>
            <a:r>
              <a:rPr lang="nl-NL" sz="2000" dirty="0" err="1">
                <a:latin typeface="Calibri" panose="020F0502020204030204" pitchFamily="34" charset="0"/>
              </a:rPr>
              <a:t>docet</a:t>
            </a:r>
            <a:r>
              <a:rPr lang="nl-NL" sz="2000" dirty="0">
                <a:latin typeface="Calibri" panose="020F0502020204030204" pitchFamily="34" charset="0"/>
              </a:rPr>
              <a:t> </a:t>
            </a:r>
            <a:r>
              <a:rPr lang="nl-NL" sz="2000" dirty="0" err="1">
                <a:latin typeface="Calibri" panose="020F0502020204030204" pitchFamily="34" charset="0"/>
              </a:rPr>
              <a:t>hospitis</a:t>
            </a:r>
            <a:r>
              <a:rPr lang="nl-NL" sz="2000" dirty="0">
                <a:latin typeface="Calibri" panose="020F0502020204030204" pitchFamily="34" charset="0"/>
              </a:rPr>
              <a:t> </a:t>
            </a:r>
            <a:r>
              <a:rPr lang="nl-NL" sz="2000" dirty="0" err="1">
                <a:latin typeface="Calibri" panose="020F0502020204030204" pitchFamily="34" charset="0"/>
              </a:rPr>
              <a:t>Argi</a:t>
            </a:r>
            <a:r>
              <a:rPr lang="nl-NL" sz="2000" dirty="0">
                <a:latin typeface="Calibri" panose="020F0502020204030204" pitchFamily="34" charset="0"/>
              </a:rPr>
              <a:t>.</a:t>
            </a:r>
          </a:p>
        </p:txBody>
      </p:sp>
    </p:spTree>
    <p:extLst>
      <p:ext uri="{BB962C8B-B14F-4D97-AF65-F5344CB8AC3E}">
        <p14:creationId xmlns:p14="http://schemas.microsoft.com/office/powerpoint/2010/main" val="3641058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Op de plaats van het latere Rome</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Vandaar leidt hij [hen] naar </a:t>
            </a:r>
            <a:r>
              <a:rPr lang="nl-NL" sz="2000" dirty="0" err="1">
                <a:solidFill>
                  <a:srgbClr val="CC0000"/>
                </a:solidFill>
              </a:rPr>
              <a:t>Tarpeia’s</a:t>
            </a:r>
            <a:r>
              <a:rPr lang="nl-NL" sz="2000" dirty="0">
                <a:solidFill>
                  <a:srgbClr val="CC0000"/>
                </a:solidFill>
              </a:rPr>
              <a:t> zetel en het Capitool, nu van goud, ooit ruig door wild struikgewas. Toen al maakte de huiveringwekkende heiligheid van de plek de angstige boeren bang </a:t>
            </a:r>
            <a:r>
              <a:rPr lang="nl-NL" sz="2000" b="1" dirty="0">
                <a:solidFill>
                  <a:srgbClr val="CC0000"/>
                </a:solidFill>
              </a:rPr>
              <a:t>350</a:t>
            </a:r>
            <a:r>
              <a:rPr lang="nl-NL" sz="2000" dirty="0">
                <a:solidFill>
                  <a:srgbClr val="CC0000"/>
                </a:solidFill>
              </a:rPr>
              <a:t> toen al sidderden zij voor het bos en de rots.</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xtBox 9">
            <a:extLst>
              <a:ext uri="{FF2B5EF4-FFF2-40B4-BE49-F238E27FC236}">
                <a16:creationId xmlns="" xmlns:a16="http://schemas.microsoft.com/office/drawing/2014/main" id="{DDE92C16-B8BB-45BF-B6DB-6EE989EBEAB1}"/>
              </a:ext>
            </a:extLst>
          </p:cNvPr>
          <p:cNvSpPr txBox="1"/>
          <p:nvPr/>
        </p:nvSpPr>
        <p:spPr>
          <a:xfrm>
            <a:off x="2272" y="1168296"/>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809625" algn="l"/>
              </a:tabLst>
            </a:pPr>
            <a:r>
              <a:rPr lang="nl-NL" sz="2000" dirty="0">
                <a:latin typeface="Calibri" panose="020F0502020204030204" pitchFamily="34" charset="0"/>
              </a:rPr>
              <a:t>347	</a:t>
            </a:r>
            <a:r>
              <a:rPr lang="nl-NL" sz="2000" dirty="0" err="1">
                <a:latin typeface="Calibri" panose="020F0502020204030204" pitchFamily="34" charset="0"/>
              </a:rPr>
              <a:t>Hinc</a:t>
            </a:r>
            <a:r>
              <a:rPr lang="nl-NL" sz="2000" dirty="0">
                <a:latin typeface="Calibri" panose="020F0502020204030204" pitchFamily="34" charset="0"/>
              </a:rPr>
              <a:t> ad </a:t>
            </a:r>
            <a:r>
              <a:rPr lang="nl-NL" sz="2000" dirty="0" err="1">
                <a:latin typeface="Calibri" panose="020F0502020204030204" pitchFamily="34" charset="0"/>
              </a:rPr>
              <a:t>Tarpeiam</a:t>
            </a:r>
            <a:r>
              <a:rPr lang="nl-NL" sz="2000" dirty="0">
                <a:latin typeface="Calibri" panose="020F0502020204030204" pitchFamily="34" charset="0"/>
              </a:rPr>
              <a:t> </a:t>
            </a:r>
            <a:r>
              <a:rPr lang="nl-NL" sz="2000" dirty="0" err="1">
                <a:latin typeface="Calibri" panose="020F0502020204030204" pitchFamily="34" charset="0"/>
              </a:rPr>
              <a:t>sedem</a:t>
            </a:r>
            <a:r>
              <a:rPr lang="nl-NL" sz="2000" dirty="0">
                <a:latin typeface="Calibri" panose="020F0502020204030204" pitchFamily="34" charset="0"/>
              </a:rPr>
              <a:t> et </a:t>
            </a:r>
            <a:r>
              <a:rPr lang="nl-NL" sz="2000" dirty="0" err="1">
                <a:latin typeface="Calibri" panose="020F0502020204030204" pitchFamily="34" charset="0"/>
              </a:rPr>
              <a:t>Capitolia</a:t>
            </a:r>
            <a:r>
              <a:rPr lang="nl-NL" sz="2000" dirty="0">
                <a:latin typeface="Calibri" panose="020F0502020204030204" pitchFamily="34" charset="0"/>
              </a:rPr>
              <a:t> </a:t>
            </a:r>
            <a:r>
              <a:rPr lang="nl-NL" sz="2000" dirty="0" err="1">
                <a:latin typeface="Calibri" panose="020F0502020204030204" pitchFamily="34" charset="0"/>
              </a:rPr>
              <a:t>ducit</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348	</a:t>
            </a:r>
            <a:r>
              <a:rPr lang="nl-NL" sz="2000" dirty="0" err="1">
                <a:latin typeface="Calibri" panose="020F0502020204030204" pitchFamily="34" charset="0"/>
              </a:rPr>
              <a:t>aurea</a:t>
            </a:r>
            <a:r>
              <a:rPr lang="nl-NL" sz="2000" dirty="0">
                <a:latin typeface="Calibri" panose="020F0502020204030204" pitchFamily="34" charset="0"/>
              </a:rPr>
              <a:t> </a:t>
            </a:r>
            <a:r>
              <a:rPr lang="nl-NL" sz="2000" dirty="0" err="1">
                <a:latin typeface="Calibri" panose="020F0502020204030204" pitchFamily="34" charset="0"/>
              </a:rPr>
              <a:t>nunc</a:t>
            </a:r>
            <a:r>
              <a:rPr lang="nl-NL" sz="2000" dirty="0">
                <a:latin typeface="Calibri" panose="020F0502020204030204" pitchFamily="34" charset="0"/>
              </a:rPr>
              <a:t>, olim </a:t>
            </a:r>
            <a:r>
              <a:rPr lang="nl-NL" sz="2000" dirty="0" err="1">
                <a:latin typeface="Calibri" panose="020F0502020204030204" pitchFamily="34" charset="0"/>
              </a:rPr>
              <a:t>silvestribus</a:t>
            </a:r>
            <a:r>
              <a:rPr lang="nl-NL" sz="2000" dirty="0">
                <a:latin typeface="Calibri" panose="020F0502020204030204" pitchFamily="34" charset="0"/>
              </a:rPr>
              <a:t> </a:t>
            </a:r>
            <a:r>
              <a:rPr lang="nl-NL" sz="2000" dirty="0" err="1">
                <a:latin typeface="Calibri" panose="020F0502020204030204" pitchFamily="34" charset="0"/>
              </a:rPr>
              <a:t>horrida</a:t>
            </a:r>
            <a:r>
              <a:rPr lang="nl-NL" sz="2000" dirty="0">
                <a:latin typeface="Calibri" panose="020F0502020204030204" pitchFamily="34" charset="0"/>
              </a:rPr>
              <a:t> </a:t>
            </a:r>
            <a:r>
              <a:rPr lang="nl-NL" sz="2000" dirty="0" err="1">
                <a:latin typeface="Calibri" panose="020F0502020204030204" pitchFamily="34" charset="0"/>
              </a:rPr>
              <a:t>dumis</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349	</a:t>
            </a:r>
            <a:r>
              <a:rPr lang="nl-NL" sz="2000" dirty="0" err="1">
                <a:latin typeface="Calibri" panose="020F0502020204030204" pitchFamily="34" charset="0"/>
              </a:rPr>
              <a:t>Iam</a:t>
            </a:r>
            <a:r>
              <a:rPr lang="nl-NL" sz="2000" dirty="0">
                <a:latin typeface="Calibri" panose="020F0502020204030204" pitchFamily="34" charset="0"/>
              </a:rPr>
              <a:t> </a:t>
            </a:r>
            <a:r>
              <a:rPr lang="nl-NL" sz="2000" dirty="0" err="1">
                <a:latin typeface="Calibri" panose="020F0502020204030204" pitchFamily="34" charset="0"/>
              </a:rPr>
              <a:t>tum</a:t>
            </a:r>
            <a:r>
              <a:rPr lang="nl-NL" sz="2000" dirty="0">
                <a:latin typeface="Calibri" panose="020F0502020204030204" pitchFamily="34" charset="0"/>
              </a:rPr>
              <a:t> </a:t>
            </a:r>
            <a:r>
              <a:rPr lang="nl-NL" sz="2000" dirty="0" err="1">
                <a:latin typeface="Calibri" panose="020F0502020204030204" pitchFamily="34" charset="0"/>
              </a:rPr>
              <a:t>religio</a:t>
            </a:r>
            <a:r>
              <a:rPr lang="nl-NL" sz="2000" dirty="0">
                <a:latin typeface="Calibri" panose="020F0502020204030204" pitchFamily="34" charset="0"/>
              </a:rPr>
              <a:t> </a:t>
            </a:r>
            <a:r>
              <a:rPr lang="nl-NL" sz="2000" dirty="0" err="1">
                <a:latin typeface="Calibri" panose="020F0502020204030204" pitchFamily="34" charset="0"/>
              </a:rPr>
              <a:t>pavidos</a:t>
            </a:r>
            <a:r>
              <a:rPr lang="nl-NL" sz="2000" dirty="0">
                <a:latin typeface="Calibri" panose="020F0502020204030204" pitchFamily="34" charset="0"/>
              </a:rPr>
              <a:t> </a:t>
            </a:r>
            <a:r>
              <a:rPr lang="nl-NL" sz="2000" dirty="0" err="1">
                <a:latin typeface="Calibri" panose="020F0502020204030204" pitchFamily="34" charset="0"/>
              </a:rPr>
              <a:t>terrebat</a:t>
            </a:r>
            <a:r>
              <a:rPr lang="nl-NL" sz="2000" dirty="0">
                <a:latin typeface="Calibri" panose="020F0502020204030204" pitchFamily="34" charset="0"/>
              </a:rPr>
              <a:t> </a:t>
            </a:r>
            <a:r>
              <a:rPr lang="nl-NL" sz="2000" dirty="0" err="1">
                <a:latin typeface="Calibri" panose="020F0502020204030204" pitchFamily="34" charset="0"/>
              </a:rPr>
              <a:t>agrestes</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350	</a:t>
            </a:r>
            <a:r>
              <a:rPr lang="nl-NL" sz="2000" dirty="0" err="1">
                <a:latin typeface="Calibri" panose="020F0502020204030204" pitchFamily="34" charset="0"/>
              </a:rPr>
              <a:t>dira</a:t>
            </a:r>
            <a:r>
              <a:rPr lang="nl-NL" sz="2000" dirty="0">
                <a:latin typeface="Calibri" panose="020F0502020204030204" pitchFamily="34" charset="0"/>
              </a:rPr>
              <a:t> </a:t>
            </a:r>
            <a:r>
              <a:rPr lang="nl-NL" sz="2000" dirty="0" err="1">
                <a:latin typeface="Calibri" panose="020F0502020204030204" pitchFamily="34" charset="0"/>
              </a:rPr>
              <a:t>loci</a:t>
            </a:r>
            <a:r>
              <a:rPr lang="nl-NL" sz="2000" dirty="0">
                <a:latin typeface="Calibri" panose="020F0502020204030204" pitchFamily="34" charset="0"/>
              </a:rPr>
              <a:t>, </a:t>
            </a:r>
            <a:r>
              <a:rPr lang="nl-NL" sz="2000" dirty="0" err="1">
                <a:latin typeface="Calibri" panose="020F0502020204030204" pitchFamily="34" charset="0"/>
              </a:rPr>
              <a:t>iam</a:t>
            </a:r>
            <a:r>
              <a:rPr lang="nl-NL" sz="2000" dirty="0">
                <a:latin typeface="Calibri" panose="020F0502020204030204" pitchFamily="34" charset="0"/>
              </a:rPr>
              <a:t> </a:t>
            </a:r>
            <a:r>
              <a:rPr lang="nl-NL" sz="2000" dirty="0" err="1">
                <a:latin typeface="Calibri" panose="020F0502020204030204" pitchFamily="34" charset="0"/>
              </a:rPr>
              <a:t>tum</a:t>
            </a:r>
            <a:r>
              <a:rPr lang="nl-NL" sz="2000" dirty="0">
                <a:latin typeface="Calibri" panose="020F0502020204030204" pitchFamily="34" charset="0"/>
              </a:rPr>
              <a:t> </a:t>
            </a:r>
            <a:r>
              <a:rPr lang="nl-NL" sz="2000" dirty="0" err="1">
                <a:latin typeface="Calibri" panose="020F0502020204030204" pitchFamily="34" charset="0"/>
              </a:rPr>
              <a:t>silvam</a:t>
            </a:r>
            <a:r>
              <a:rPr lang="nl-NL" sz="2000" dirty="0">
                <a:latin typeface="Calibri" panose="020F0502020204030204" pitchFamily="34" charset="0"/>
              </a:rPr>
              <a:t> </a:t>
            </a:r>
            <a:r>
              <a:rPr lang="nl-NL" sz="2000" dirty="0" err="1">
                <a:latin typeface="Calibri" panose="020F0502020204030204" pitchFamily="34" charset="0"/>
              </a:rPr>
              <a:t>saxumque</a:t>
            </a:r>
            <a:r>
              <a:rPr lang="nl-NL" sz="2000" dirty="0">
                <a:latin typeface="Calibri" panose="020F0502020204030204" pitchFamily="34" charset="0"/>
              </a:rPr>
              <a:t> </a:t>
            </a:r>
            <a:r>
              <a:rPr lang="nl-NL" sz="2000" dirty="0" err="1">
                <a:latin typeface="Calibri" panose="020F0502020204030204" pitchFamily="34" charset="0"/>
              </a:rPr>
              <a:t>tremebant</a:t>
            </a:r>
            <a:r>
              <a:rPr lang="nl-NL" sz="2000" dirty="0">
                <a:latin typeface="Calibri" panose="020F0502020204030204" pitchFamily="34" charset="0"/>
              </a:rPr>
              <a:t>.</a:t>
            </a:r>
          </a:p>
        </p:txBody>
      </p:sp>
    </p:spTree>
    <p:extLst>
      <p:ext uri="{BB962C8B-B14F-4D97-AF65-F5344CB8AC3E}">
        <p14:creationId xmlns:p14="http://schemas.microsoft.com/office/powerpoint/2010/main" val="419089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Op de plaats van het latere Rome</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68296"/>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809625" algn="l"/>
              </a:tabLst>
            </a:pPr>
            <a:r>
              <a:rPr lang="nl-NL" sz="2000" dirty="0">
                <a:latin typeface="Calibri" panose="020F0502020204030204" pitchFamily="34" charset="0"/>
              </a:rPr>
              <a:t>351</a:t>
            </a:r>
            <a:r>
              <a:rPr lang="nl-NL" sz="2000">
                <a:latin typeface="Calibri" panose="020F0502020204030204" pitchFamily="34" charset="0"/>
              </a:rPr>
              <a:t>	‘Hoc </a:t>
            </a:r>
            <a:r>
              <a:rPr lang="nl-NL" sz="2000" dirty="0" err="1">
                <a:latin typeface="Calibri" panose="020F0502020204030204" pitchFamily="34" charset="0"/>
              </a:rPr>
              <a:t>nemus</a:t>
            </a:r>
            <a:r>
              <a:rPr lang="nl-NL" sz="2000" dirty="0">
                <a:latin typeface="Calibri" panose="020F0502020204030204" pitchFamily="34" charset="0"/>
              </a:rPr>
              <a:t>, </a:t>
            </a:r>
            <a:r>
              <a:rPr lang="nl-NL" sz="2000" dirty="0" err="1">
                <a:latin typeface="Calibri" panose="020F0502020204030204" pitchFamily="34" charset="0"/>
              </a:rPr>
              <a:t>hunc</a:t>
            </a:r>
            <a:r>
              <a:rPr lang="nl-NL" sz="2000" dirty="0">
                <a:latin typeface="Calibri" panose="020F0502020204030204" pitchFamily="34" charset="0"/>
              </a:rPr>
              <a:t>’ </a:t>
            </a:r>
            <a:r>
              <a:rPr lang="nl-NL" sz="2000" dirty="0" err="1">
                <a:latin typeface="Calibri" panose="020F0502020204030204" pitchFamily="34" charset="0"/>
              </a:rPr>
              <a:t>inquit</a:t>
            </a:r>
            <a:r>
              <a:rPr lang="nl-NL" sz="2000" dirty="0">
                <a:latin typeface="Calibri" panose="020F0502020204030204" pitchFamily="34" charset="0"/>
              </a:rPr>
              <a:t> ‘</a:t>
            </a:r>
            <a:r>
              <a:rPr lang="nl-NL" sz="2000" dirty="0" err="1">
                <a:latin typeface="Calibri" panose="020F0502020204030204" pitchFamily="34" charset="0"/>
              </a:rPr>
              <a:t>frondoso</a:t>
            </a:r>
            <a:r>
              <a:rPr lang="nl-NL" sz="2000" dirty="0">
                <a:latin typeface="Calibri" panose="020F0502020204030204" pitchFamily="34" charset="0"/>
              </a:rPr>
              <a:t> </a:t>
            </a:r>
            <a:r>
              <a:rPr lang="nl-NL" sz="2000" dirty="0" err="1">
                <a:latin typeface="Calibri" panose="020F0502020204030204" pitchFamily="34" charset="0"/>
              </a:rPr>
              <a:t>vertice</a:t>
            </a:r>
            <a:r>
              <a:rPr lang="nl-NL" sz="2000" dirty="0">
                <a:latin typeface="Calibri" panose="020F0502020204030204" pitchFamily="34" charset="0"/>
              </a:rPr>
              <a:t> </a:t>
            </a:r>
            <a:r>
              <a:rPr lang="nl-NL" sz="2000" dirty="0" err="1">
                <a:latin typeface="Calibri" panose="020F0502020204030204" pitchFamily="34" charset="0"/>
              </a:rPr>
              <a:t>collem</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352	(</a:t>
            </a:r>
            <a:r>
              <a:rPr lang="nl-NL" sz="2000" dirty="0" err="1">
                <a:latin typeface="Calibri" panose="020F0502020204030204" pitchFamily="34" charset="0"/>
              </a:rPr>
              <a:t>quis</a:t>
            </a:r>
            <a:r>
              <a:rPr lang="nl-NL" sz="2000" dirty="0">
                <a:latin typeface="Calibri" panose="020F0502020204030204" pitchFamily="34" charset="0"/>
              </a:rPr>
              <a:t> deus </a:t>
            </a:r>
            <a:r>
              <a:rPr lang="nl-NL" sz="2000" dirty="0" err="1">
                <a:latin typeface="Calibri" panose="020F0502020204030204" pitchFamily="34" charset="0"/>
              </a:rPr>
              <a:t>incertum</a:t>
            </a:r>
            <a:r>
              <a:rPr lang="nl-NL" sz="2000" dirty="0">
                <a:latin typeface="Calibri" panose="020F0502020204030204" pitchFamily="34" charset="0"/>
              </a:rPr>
              <a:t> </a:t>
            </a:r>
            <a:r>
              <a:rPr lang="nl-NL" sz="2000" dirty="0" err="1">
                <a:latin typeface="Calibri" panose="020F0502020204030204" pitchFamily="34" charset="0"/>
              </a:rPr>
              <a:t>est</a:t>
            </a:r>
            <a:r>
              <a:rPr lang="nl-NL" sz="2000" dirty="0">
                <a:latin typeface="Calibri" panose="020F0502020204030204" pitchFamily="34" charset="0"/>
              </a:rPr>
              <a:t>) habitat deus; Arcades </a:t>
            </a:r>
            <a:r>
              <a:rPr lang="nl-NL" sz="2000" dirty="0" err="1">
                <a:latin typeface="Calibri" panose="020F0502020204030204" pitchFamily="34" charset="0"/>
              </a:rPr>
              <a:t>ipsum</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353	</a:t>
            </a:r>
            <a:r>
              <a:rPr lang="nl-NL" sz="2000" dirty="0" err="1">
                <a:latin typeface="Calibri" panose="020F0502020204030204" pitchFamily="34" charset="0"/>
              </a:rPr>
              <a:t>credunt</a:t>
            </a:r>
            <a:r>
              <a:rPr lang="nl-NL" sz="2000" dirty="0">
                <a:latin typeface="Calibri" panose="020F0502020204030204" pitchFamily="34" charset="0"/>
              </a:rPr>
              <a:t> se </a:t>
            </a:r>
            <a:r>
              <a:rPr lang="nl-NL" sz="2000" dirty="0" err="1">
                <a:latin typeface="Calibri" panose="020F0502020204030204" pitchFamily="34" charset="0"/>
              </a:rPr>
              <a:t>vidisse</a:t>
            </a:r>
            <a:r>
              <a:rPr lang="nl-NL" sz="2000" dirty="0">
                <a:latin typeface="Calibri" panose="020F0502020204030204" pitchFamily="34" charset="0"/>
              </a:rPr>
              <a:t> </a:t>
            </a:r>
            <a:r>
              <a:rPr lang="nl-NL" sz="2000" dirty="0" err="1">
                <a:latin typeface="Calibri" panose="020F0502020204030204" pitchFamily="34" charset="0"/>
              </a:rPr>
              <a:t>Iovem</a:t>
            </a:r>
            <a:r>
              <a:rPr lang="nl-NL" sz="2000" dirty="0">
                <a:latin typeface="Calibri" panose="020F0502020204030204" pitchFamily="34" charset="0"/>
              </a:rPr>
              <a:t>, cum </a:t>
            </a:r>
            <a:r>
              <a:rPr lang="nl-NL" sz="2000" dirty="0" err="1">
                <a:latin typeface="Calibri" panose="020F0502020204030204" pitchFamily="34" charset="0"/>
              </a:rPr>
              <a:t>saepe</a:t>
            </a:r>
            <a:r>
              <a:rPr lang="nl-NL" sz="2000" dirty="0">
                <a:latin typeface="Calibri" panose="020F0502020204030204" pitchFamily="34" charset="0"/>
              </a:rPr>
              <a:t> </a:t>
            </a:r>
            <a:r>
              <a:rPr lang="nl-NL" sz="2000" dirty="0" err="1">
                <a:latin typeface="Calibri" panose="020F0502020204030204" pitchFamily="34" charset="0"/>
              </a:rPr>
              <a:t>nigrantem</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354	</a:t>
            </a:r>
            <a:r>
              <a:rPr lang="nl-NL" sz="2000" dirty="0" err="1">
                <a:latin typeface="Calibri" panose="020F0502020204030204" pitchFamily="34" charset="0"/>
              </a:rPr>
              <a:t>aegida</a:t>
            </a:r>
            <a:r>
              <a:rPr lang="nl-NL" sz="2000" dirty="0">
                <a:latin typeface="Calibri" panose="020F0502020204030204" pitchFamily="34" charset="0"/>
              </a:rPr>
              <a:t> </a:t>
            </a:r>
            <a:r>
              <a:rPr lang="nl-NL" sz="2000" dirty="0" err="1">
                <a:latin typeface="Calibri" panose="020F0502020204030204" pitchFamily="34" charset="0"/>
              </a:rPr>
              <a:t>concuteret</a:t>
            </a:r>
            <a:r>
              <a:rPr lang="nl-NL" sz="2000" dirty="0">
                <a:latin typeface="Calibri" panose="020F0502020204030204" pitchFamily="34" charset="0"/>
              </a:rPr>
              <a:t> </a:t>
            </a:r>
            <a:r>
              <a:rPr lang="nl-NL" sz="2000" dirty="0" err="1">
                <a:latin typeface="Calibri" panose="020F0502020204030204" pitchFamily="34" charset="0"/>
              </a:rPr>
              <a:t>dextra</a:t>
            </a:r>
            <a:r>
              <a:rPr lang="nl-NL" sz="2000" dirty="0">
                <a:latin typeface="Calibri" panose="020F0502020204030204" pitchFamily="34" charset="0"/>
              </a:rPr>
              <a:t> </a:t>
            </a:r>
            <a:r>
              <a:rPr lang="nl-NL" sz="2000" dirty="0" err="1">
                <a:latin typeface="Calibri" panose="020F0502020204030204" pitchFamily="34" charset="0"/>
              </a:rPr>
              <a:t>nimbosque</a:t>
            </a:r>
            <a:r>
              <a:rPr lang="nl-NL" sz="2000" dirty="0">
                <a:latin typeface="Calibri" panose="020F0502020204030204" pitchFamily="34" charset="0"/>
              </a:rPr>
              <a:t> </a:t>
            </a:r>
            <a:r>
              <a:rPr lang="nl-NL" sz="2000" dirty="0" err="1">
                <a:latin typeface="Calibri" panose="020F0502020204030204" pitchFamily="34" charset="0"/>
              </a:rPr>
              <a:t>cieret</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355	</a:t>
            </a:r>
            <a:r>
              <a:rPr lang="nl-NL" sz="2000" dirty="0" err="1">
                <a:latin typeface="Calibri" panose="020F0502020204030204" pitchFamily="34" charset="0"/>
              </a:rPr>
              <a:t>Haec</a:t>
            </a:r>
            <a:r>
              <a:rPr lang="nl-NL" sz="2000" dirty="0">
                <a:latin typeface="Calibri" panose="020F0502020204030204" pitchFamily="34" charset="0"/>
              </a:rPr>
              <a:t> duo </a:t>
            </a:r>
            <a:r>
              <a:rPr lang="nl-NL" sz="2000" dirty="0" err="1">
                <a:latin typeface="Calibri" panose="020F0502020204030204" pitchFamily="34" charset="0"/>
              </a:rPr>
              <a:t>praeterea</a:t>
            </a:r>
            <a:r>
              <a:rPr lang="nl-NL" sz="2000" dirty="0">
                <a:latin typeface="Calibri" panose="020F0502020204030204" pitchFamily="34" charset="0"/>
              </a:rPr>
              <a:t> </a:t>
            </a:r>
            <a:r>
              <a:rPr lang="nl-NL" sz="2000" dirty="0" err="1">
                <a:latin typeface="Calibri" panose="020F0502020204030204" pitchFamily="34" charset="0"/>
              </a:rPr>
              <a:t>disiectis</a:t>
            </a:r>
            <a:r>
              <a:rPr lang="nl-NL" sz="2000" dirty="0">
                <a:latin typeface="Calibri" panose="020F0502020204030204" pitchFamily="34" charset="0"/>
              </a:rPr>
              <a:t> </a:t>
            </a:r>
            <a:r>
              <a:rPr lang="nl-NL" sz="2000" dirty="0" err="1">
                <a:latin typeface="Calibri" panose="020F0502020204030204" pitchFamily="34" charset="0"/>
              </a:rPr>
              <a:t>oppida</a:t>
            </a:r>
            <a:r>
              <a:rPr lang="nl-NL" sz="2000" dirty="0">
                <a:latin typeface="Calibri" panose="020F0502020204030204" pitchFamily="34" charset="0"/>
              </a:rPr>
              <a:t> </a:t>
            </a:r>
            <a:r>
              <a:rPr lang="nl-NL" sz="2000" dirty="0" err="1">
                <a:latin typeface="Calibri" panose="020F0502020204030204" pitchFamily="34" charset="0"/>
              </a:rPr>
              <a:t>muris</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356	</a:t>
            </a:r>
            <a:r>
              <a:rPr lang="nl-NL" sz="2000" dirty="0" err="1">
                <a:latin typeface="Calibri" panose="020F0502020204030204" pitchFamily="34" charset="0"/>
              </a:rPr>
              <a:t>reliquias</a:t>
            </a:r>
            <a:r>
              <a:rPr lang="nl-NL" sz="2000" dirty="0">
                <a:latin typeface="Calibri" panose="020F0502020204030204" pitchFamily="34" charset="0"/>
              </a:rPr>
              <a:t> </a:t>
            </a:r>
            <a:r>
              <a:rPr lang="nl-NL" sz="2000" dirty="0" err="1">
                <a:latin typeface="Calibri" panose="020F0502020204030204" pitchFamily="34" charset="0"/>
              </a:rPr>
              <a:t>veterumque</a:t>
            </a:r>
            <a:r>
              <a:rPr lang="nl-NL" sz="2000" dirty="0">
                <a:latin typeface="Calibri" panose="020F0502020204030204" pitchFamily="34" charset="0"/>
              </a:rPr>
              <a:t> vides </a:t>
            </a:r>
            <a:r>
              <a:rPr lang="nl-NL" sz="2000" dirty="0" err="1">
                <a:latin typeface="Calibri" panose="020F0502020204030204" pitchFamily="34" charset="0"/>
              </a:rPr>
              <a:t>monimenta</a:t>
            </a:r>
            <a:r>
              <a:rPr lang="nl-NL" sz="2000" dirty="0">
                <a:latin typeface="Calibri" panose="020F0502020204030204" pitchFamily="34" charset="0"/>
              </a:rPr>
              <a:t> </a:t>
            </a:r>
            <a:r>
              <a:rPr lang="nl-NL" sz="2000" dirty="0" err="1">
                <a:latin typeface="Calibri" panose="020F0502020204030204" pitchFamily="34" charset="0"/>
              </a:rPr>
              <a:t>virorum</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‘Dit woud’, zei hij, `deze heuvel met zijn bladerrijke kruin bewoont een god (welke god is onzeker); de </a:t>
            </a:r>
            <a:r>
              <a:rPr lang="nl-NL" sz="2000" dirty="0" err="1">
                <a:solidFill>
                  <a:srgbClr val="CC0000"/>
                </a:solidFill>
              </a:rPr>
              <a:t>Arcadiërs</a:t>
            </a:r>
            <a:r>
              <a:rPr lang="nl-NL" sz="2000" dirty="0">
                <a:solidFill>
                  <a:srgbClr val="CC0000"/>
                </a:solidFill>
              </a:rPr>
              <a:t> geloven dat zij Jupiter zelf hebben gezien, wanneer hij, zoals dikwijls, zijn zwarte </a:t>
            </a:r>
            <a:r>
              <a:rPr lang="nl-NL" sz="2000" dirty="0" err="1">
                <a:solidFill>
                  <a:srgbClr val="CC0000"/>
                </a:solidFill>
              </a:rPr>
              <a:t>aegis</a:t>
            </a:r>
            <a:r>
              <a:rPr lang="nl-NL" sz="2000" dirty="0">
                <a:solidFill>
                  <a:srgbClr val="CC0000"/>
                </a:solidFill>
              </a:rPr>
              <a:t> hevig schudde met zijn rechterhand en donderwolken in beweging zette. </a:t>
            </a:r>
            <a:r>
              <a:rPr lang="nl-NL" sz="2000" b="1" dirty="0">
                <a:solidFill>
                  <a:srgbClr val="CC0000"/>
                </a:solidFill>
              </a:rPr>
              <a:t>355</a:t>
            </a:r>
            <a:r>
              <a:rPr lang="nl-NL" sz="2000" dirty="0">
                <a:solidFill>
                  <a:srgbClr val="CC0000"/>
                </a:solidFill>
              </a:rPr>
              <a:t> Verder ziet u deze twee vestingen met vernielde muren, restanten herinnerend aan (en </a:t>
            </a:r>
            <a:r>
              <a:rPr lang="nl-NL" sz="2000" dirty="0" err="1">
                <a:solidFill>
                  <a:srgbClr val="CC0000"/>
                </a:solidFill>
              </a:rPr>
              <a:t>herinneringstekens</a:t>
            </a:r>
            <a:r>
              <a:rPr lang="nl-NL" sz="2000" dirty="0">
                <a:solidFill>
                  <a:srgbClr val="CC0000"/>
                </a:solidFill>
              </a:rPr>
              <a:t> aan) vroegere mensen.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1424067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Op de plaats van het latere Rome</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xtBox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809625" algn="l"/>
              </a:tabLst>
            </a:pPr>
            <a:r>
              <a:rPr lang="nl-NL" sz="2000" dirty="0">
                <a:latin typeface="Calibri" panose="020F0502020204030204" pitchFamily="34" charset="0"/>
              </a:rPr>
              <a:t>357	</a:t>
            </a:r>
            <a:r>
              <a:rPr lang="nl-NL" sz="2000" dirty="0" err="1">
                <a:latin typeface="Calibri" panose="020F0502020204030204" pitchFamily="34" charset="0"/>
              </a:rPr>
              <a:t>Hanc</a:t>
            </a:r>
            <a:r>
              <a:rPr lang="nl-NL" sz="2000" dirty="0">
                <a:latin typeface="Calibri" panose="020F0502020204030204" pitchFamily="34" charset="0"/>
              </a:rPr>
              <a:t> </a:t>
            </a:r>
            <a:r>
              <a:rPr lang="nl-NL" sz="2000" dirty="0" err="1">
                <a:latin typeface="Calibri" panose="020F0502020204030204" pitchFamily="34" charset="0"/>
              </a:rPr>
              <a:t>Ianus</a:t>
            </a:r>
            <a:r>
              <a:rPr lang="nl-NL" sz="2000" dirty="0">
                <a:latin typeface="Calibri" panose="020F0502020204030204" pitchFamily="34" charset="0"/>
              </a:rPr>
              <a:t> pater, </a:t>
            </a:r>
            <a:r>
              <a:rPr lang="nl-NL" sz="2000" dirty="0" err="1">
                <a:latin typeface="Calibri" panose="020F0502020204030204" pitchFamily="34" charset="0"/>
              </a:rPr>
              <a:t>hanc</a:t>
            </a:r>
            <a:r>
              <a:rPr lang="nl-NL" sz="2000" dirty="0">
                <a:latin typeface="Calibri" panose="020F0502020204030204" pitchFamily="34" charset="0"/>
              </a:rPr>
              <a:t> Saturnus </a:t>
            </a:r>
            <a:r>
              <a:rPr lang="nl-NL" sz="2000" dirty="0" err="1">
                <a:latin typeface="Calibri" panose="020F0502020204030204" pitchFamily="34" charset="0"/>
              </a:rPr>
              <a:t>condidit</a:t>
            </a:r>
            <a:r>
              <a:rPr lang="nl-NL" sz="2000" dirty="0">
                <a:latin typeface="Calibri" panose="020F0502020204030204" pitchFamily="34" charset="0"/>
              </a:rPr>
              <a:t> </a:t>
            </a:r>
            <a:r>
              <a:rPr lang="nl-NL" sz="2000" dirty="0" err="1">
                <a:latin typeface="Calibri" panose="020F0502020204030204" pitchFamily="34" charset="0"/>
              </a:rPr>
              <a:t>arcem</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358	</a:t>
            </a:r>
            <a:r>
              <a:rPr lang="nl-NL" sz="2000" dirty="0" err="1">
                <a:latin typeface="Calibri" panose="020F0502020204030204" pitchFamily="34" charset="0"/>
              </a:rPr>
              <a:t>Ianiculum</a:t>
            </a:r>
            <a:r>
              <a:rPr lang="nl-NL" sz="2000" dirty="0">
                <a:latin typeface="Calibri" panose="020F0502020204030204" pitchFamily="34" charset="0"/>
              </a:rPr>
              <a:t> </a:t>
            </a:r>
            <a:r>
              <a:rPr lang="nl-NL" sz="2000" dirty="0" err="1">
                <a:latin typeface="Calibri" panose="020F0502020204030204" pitchFamily="34" charset="0"/>
              </a:rPr>
              <a:t>huic</a:t>
            </a:r>
            <a:r>
              <a:rPr lang="nl-NL" sz="2000" dirty="0">
                <a:latin typeface="Calibri" panose="020F0502020204030204" pitchFamily="34" charset="0"/>
              </a:rPr>
              <a:t>, </a:t>
            </a:r>
            <a:r>
              <a:rPr lang="nl-NL" sz="2000" dirty="0" err="1">
                <a:latin typeface="Calibri" panose="020F0502020204030204" pitchFamily="34" charset="0"/>
              </a:rPr>
              <a:t>illi</a:t>
            </a:r>
            <a:r>
              <a:rPr lang="nl-NL" sz="2000" dirty="0">
                <a:latin typeface="Calibri" panose="020F0502020204030204" pitchFamily="34" charset="0"/>
              </a:rPr>
              <a:t> </a:t>
            </a:r>
            <a:r>
              <a:rPr lang="nl-NL" sz="2000" dirty="0" err="1">
                <a:latin typeface="Calibri" panose="020F0502020204030204" pitchFamily="34" charset="0"/>
              </a:rPr>
              <a:t>fuerat</a:t>
            </a:r>
            <a:r>
              <a:rPr lang="nl-NL" sz="2000" dirty="0">
                <a:latin typeface="Calibri" panose="020F0502020204030204" pitchFamily="34" charset="0"/>
              </a:rPr>
              <a:t> </a:t>
            </a:r>
            <a:r>
              <a:rPr lang="nl-NL" sz="2000" dirty="0" err="1">
                <a:latin typeface="Calibri" panose="020F0502020204030204" pitchFamily="34" charset="0"/>
              </a:rPr>
              <a:t>Saturnia</a:t>
            </a:r>
            <a:r>
              <a:rPr lang="nl-NL" sz="2000" dirty="0">
                <a:latin typeface="Calibri" panose="020F0502020204030204" pitchFamily="34" charset="0"/>
              </a:rPr>
              <a:t> nomen.’</a:t>
            </a:r>
          </a:p>
          <a:p>
            <a:pPr>
              <a:spcAft>
                <a:spcPts val="600"/>
              </a:spcAft>
              <a:tabLst>
                <a:tab pos="809625" algn="l"/>
              </a:tabLst>
            </a:pPr>
            <a:r>
              <a:rPr lang="nl-NL" sz="2000" dirty="0">
                <a:latin typeface="Calibri" panose="020F0502020204030204" pitchFamily="34" charset="0"/>
              </a:rPr>
              <a:t>359	</a:t>
            </a:r>
            <a:r>
              <a:rPr lang="nl-NL" sz="2000" dirty="0" err="1">
                <a:latin typeface="Calibri" panose="020F0502020204030204" pitchFamily="34" charset="0"/>
              </a:rPr>
              <a:t>Talibus</a:t>
            </a:r>
            <a:r>
              <a:rPr lang="nl-NL" sz="2000" dirty="0">
                <a:latin typeface="Calibri" panose="020F0502020204030204" pitchFamily="34" charset="0"/>
              </a:rPr>
              <a:t> </a:t>
            </a:r>
            <a:r>
              <a:rPr lang="nl-NL" sz="2000" dirty="0" err="1">
                <a:latin typeface="Calibri" panose="020F0502020204030204" pitchFamily="34" charset="0"/>
              </a:rPr>
              <a:t>inter</a:t>
            </a:r>
            <a:r>
              <a:rPr lang="nl-NL" sz="2000" dirty="0">
                <a:latin typeface="Calibri" panose="020F0502020204030204" pitchFamily="34" charset="0"/>
              </a:rPr>
              <a:t> se </a:t>
            </a:r>
            <a:r>
              <a:rPr lang="nl-NL" sz="2000" dirty="0" err="1">
                <a:latin typeface="Calibri" panose="020F0502020204030204" pitchFamily="34" charset="0"/>
              </a:rPr>
              <a:t>dictis</a:t>
            </a:r>
            <a:r>
              <a:rPr lang="nl-NL" sz="2000" dirty="0">
                <a:latin typeface="Calibri" panose="020F0502020204030204" pitchFamily="34" charset="0"/>
              </a:rPr>
              <a:t> ad </a:t>
            </a:r>
            <a:r>
              <a:rPr lang="nl-NL" sz="2000" dirty="0" err="1">
                <a:latin typeface="Calibri" panose="020F0502020204030204" pitchFamily="34" charset="0"/>
              </a:rPr>
              <a:t>tecta</a:t>
            </a:r>
            <a:r>
              <a:rPr lang="nl-NL" sz="2000" dirty="0">
                <a:latin typeface="Calibri" panose="020F0502020204030204" pitchFamily="34" charset="0"/>
              </a:rPr>
              <a:t> </a:t>
            </a:r>
            <a:r>
              <a:rPr lang="nl-NL" sz="2000" dirty="0" err="1">
                <a:latin typeface="Calibri" panose="020F0502020204030204" pitchFamily="34" charset="0"/>
              </a:rPr>
              <a:t>subibant</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360	</a:t>
            </a:r>
            <a:r>
              <a:rPr lang="nl-NL" sz="2000" dirty="0" err="1">
                <a:latin typeface="Calibri" panose="020F0502020204030204" pitchFamily="34" charset="0"/>
              </a:rPr>
              <a:t>pauperis</a:t>
            </a:r>
            <a:r>
              <a:rPr lang="nl-NL" sz="2000" dirty="0">
                <a:latin typeface="Calibri" panose="020F0502020204030204" pitchFamily="34" charset="0"/>
              </a:rPr>
              <a:t> </a:t>
            </a:r>
            <a:r>
              <a:rPr lang="nl-NL" sz="2000" dirty="0" err="1">
                <a:latin typeface="Calibri" panose="020F0502020204030204" pitchFamily="34" charset="0"/>
              </a:rPr>
              <a:t>Euandri</a:t>
            </a:r>
            <a:r>
              <a:rPr lang="nl-NL" sz="2000" dirty="0">
                <a:latin typeface="Calibri" panose="020F0502020204030204" pitchFamily="34" charset="0"/>
              </a:rPr>
              <a:t>, </a:t>
            </a:r>
            <a:r>
              <a:rPr lang="nl-NL" sz="2000" dirty="0" err="1">
                <a:latin typeface="Calibri" panose="020F0502020204030204" pitchFamily="34" charset="0"/>
              </a:rPr>
              <a:t>passimque</a:t>
            </a:r>
            <a:r>
              <a:rPr lang="nl-NL" sz="2000" dirty="0">
                <a:latin typeface="Calibri" panose="020F0502020204030204" pitchFamily="34" charset="0"/>
              </a:rPr>
              <a:t> </a:t>
            </a:r>
            <a:r>
              <a:rPr lang="nl-NL" sz="2000" dirty="0" err="1">
                <a:latin typeface="Calibri" panose="020F0502020204030204" pitchFamily="34" charset="0"/>
              </a:rPr>
              <a:t>armenta</a:t>
            </a:r>
            <a:r>
              <a:rPr lang="nl-NL" sz="2000" dirty="0">
                <a:latin typeface="Calibri" panose="020F0502020204030204" pitchFamily="34" charset="0"/>
              </a:rPr>
              <a:t> </a:t>
            </a:r>
            <a:r>
              <a:rPr lang="nl-NL" sz="2000" dirty="0" err="1">
                <a:latin typeface="Calibri" panose="020F0502020204030204" pitchFamily="34" charset="0"/>
              </a:rPr>
              <a:t>videbant</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361	</a:t>
            </a:r>
            <a:r>
              <a:rPr lang="nl-NL" sz="2000" dirty="0" err="1">
                <a:latin typeface="Calibri" panose="020F0502020204030204" pitchFamily="34" charset="0"/>
              </a:rPr>
              <a:t>Romanoque</a:t>
            </a:r>
            <a:r>
              <a:rPr lang="nl-NL" sz="2000" dirty="0">
                <a:latin typeface="Calibri" panose="020F0502020204030204" pitchFamily="34" charset="0"/>
              </a:rPr>
              <a:t> </a:t>
            </a:r>
            <a:r>
              <a:rPr lang="nl-NL" sz="2000" dirty="0" err="1">
                <a:latin typeface="Calibri" panose="020F0502020204030204" pitchFamily="34" charset="0"/>
              </a:rPr>
              <a:t>foro</a:t>
            </a:r>
            <a:r>
              <a:rPr lang="nl-NL" sz="2000" dirty="0">
                <a:latin typeface="Calibri" panose="020F0502020204030204" pitchFamily="34" charset="0"/>
              </a:rPr>
              <a:t> et </a:t>
            </a:r>
            <a:r>
              <a:rPr lang="nl-NL" sz="2000" dirty="0" err="1">
                <a:latin typeface="Calibri" panose="020F0502020204030204" pitchFamily="34" charset="0"/>
              </a:rPr>
              <a:t>lautis</a:t>
            </a:r>
            <a:r>
              <a:rPr lang="nl-NL" sz="2000" dirty="0">
                <a:latin typeface="Calibri" panose="020F0502020204030204" pitchFamily="34" charset="0"/>
              </a:rPr>
              <a:t> </a:t>
            </a:r>
            <a:r>
              <a:rPr lang="nl-NL" sz="2000" dirty="0" err="1">
                <a:latin typeface="Calibri" panose="020F0502020204030204" pitchFamily="34" charset="0"/>
              </a:rPr>
              <a:t>mugire</a:t>
            </a:r>
            <a:r>
              <a:rPr lang="nl-NL" sz="2000" dirty="0">
                <a:latin typeface="Calibri" panose="020F0502020204030204" pitchFamily="34" charset="0"/>
              </a:rPr>
              <a:t> </a:t>
            </a:r>
            <a:r>
              <a:rPr lang="nl-NL" sz="2000" dirty="0" err="1">
                <a:latin typeface="Calibri" panose="020F0502020204030204" pitchFamily="34" charset="0"/>
              </a:rPr>
              <a:t>Carinis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Deze burcht stichtte vader Janus, deze Saturnus; voor deze was vroeger de naam </a:t>
            </a:r>
            <a:r>
              <a:rPr lang="nl-NL" sz="2000" dirty="0" err="1">
                <a:solidFill>
                  <a:srgbClr val="CC0000"/>
                </a:solidFill>
              </a:rPr>
              <a:t>Janiculum</a:t>
            </a:r>
            <a:r>
              <a:rPr lang="nl-NL" sz="2000" dirty="0">
                <a:solidFill>
                  <a:srgbClr val="CC0000"/>
                </a:solidFill>
              </a:rPr>
              <a:t>, voor die </a:t>
            </a:r>
            <a:r>
              <a:rPr lang="nl-NL" sz="2000" dirty="0" err="1">
                <a:solidFill>
                  <a:srgbClr val="CC0000"/>
                </a:solidFill>
              </a:rPr>
              <a:t>Saturnia</a:t>
            </a:r>
            <a:r>
              <a:rPr lang="nl-NL" sz="2000" dirty="0">
                <a:solidFill>
                  <a:srgbClr val="CC0000"/>
                </a:solidFill>
              </a:rPr>
              <a:t>.’ Onder zulke gesprekken met elkaar gingen zij naar boven naar het huis </a:t>
            </a:r>
            <a:r>
              <a:rPr lang="nl-NL" sz="2000" b="1" dirty="0">
                <a:solidFill>
                  <a:srgbClr val="CC0000"/>
                </a:solidFill>
              </a:rPr>
              <a:t>360</a:t>
            </a:r>
            <a:r>
              <a:rPr lang="nl-NL" sz="2000" dirty="0">
                <a:solidFill>
                  <a:srgbClr val="CC0000"/>
                </a:solidFill>
              </a:rPr>
              <a:t> van de bescheiden levende </a:t>
            </a:r>
            <a:r>
              <a:rPr lang="nl-NL" sz="2000" dirty="0" err="1">
                <a:solidFill>
                  <a:srgbClr val="CC0000"/>
                </a:solidFill>
              </a:rPr>
              <a:t>Euander</a:t>
            </a:r>
            <a:r>
              <a:rPr lang="nl-NL" sz="2000" dirty="0">
                <a:solidFill>
                  <a:srgbClr val="CC0000"/>
                </a:solidFill>
              </a:rPr>
              <a:t> en zij zagen overal kudden en op het Forum </a:t>
            </a:r>
            <a:r>
              <a:rPr lang="nl-NL" sz="2000" dirty="0" err="1">
                <a:solidFill>
                  <a:srgbClr val="CC0000"/>
                </a:solidFill>
              </a:rPr>
              <a:t>Romanum</a:t>
            </a:r>
            <a:r>
              <a:rPr lang="nl-NL" sz="2000" dirty="0">
                <a:solidFill>
                  <a:srgbClr val="CC0000"/>
                </a:solidFill>
              </a:rPr>
              <a:t> loeien en in het voorname </a:t>
            </a:r>
            <a:r>
              <a:rPr lang="nl-NL" sz="2000" dirty="0" err="1">
                <a:solidFill>
                  <a:srgbClr val="CC0000"/>
                </a:solidFill>
              </a:rPr>
              <a:t>Carinae</a:t>
            </a:r>
            <a:r>
              <a:rPr lang="nl-NL" sz="2000" dirty="0">
                <a:solidFill>
                  <a:srgbClr val="CC0000"/>
                </a:solidFill>
              </a:rPr>
              <a:t>.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11076046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Op de plaats van het latere Rome</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xtBox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809625" algn="l"/>
              </a:tabLst>
            </a:pPr>
            <a:r>
              <a:rPr lang="nl-NL" sz="2000" dirty="0">
                <a:latin typeface="Calibri" panose="020F0502020204030204" pitchFamily="34" charset="0"/>
              </a:rPr>
              <a:t>362	Ut </a:t>
            </a:r>
            <a:r>
              <a:rPr lang="nl-NL" sz="2000" dirty="0" err="1">
                <a:latin typeface="Calibri" panose="020F0502020204030204" pitchFamily="34" charset="0"/>
              </a:rPr>
              <a:t>ventum</a:t>
            </a:r>
            <a:r>
              <a:rPr lang="nl-NL" sz="2000" dirty="0">
                <a:latin typeface="Calibri" panose="020F0502020204030204" pitchFamily="34" charset="0"/>
              </a:rPr>
              <a:t> ad sedes, ‘</a:t>
            </a:r>
            <a:r>
              <a:rPr lang="nl-NL" sz="2000" dirty="0" err="1">
                <a:latin typeface="Calibri" panose="020F0502020204030204" pitchFamily="34" charset="0"/>
              </a:rPr>
              <a:t>haec</a:t>
            </a:r>
            <a:r>
              <a:rPr lang="nl-NL" sz="2000" dirty="0">
                <a:latin typeface="Calibri" panose="020F0502020204030204" pitchFamily="34" charset="0"/>
              </a:rPr>
              <a:t>’ </a:t>
            </a:r>
            <a:r>
              <a:rPr lang="nl-NL" sz="2000" dirty="0" err="1">
                <a:latin typeface="Calibri" panose="020F0502020204030204" pitchFamily="34" charset="0"/>
              </a:rPr>
              <a:t>inquit</a:t>
            </a:r>
            <a:r>
              <a:rPr lang="nl-NL" sz="2000" dirty="0">
                <a:latin typeface="Calibri" panose="020F0502020204030204" pitchFamily="34" charset="0"/>
              </a:rPr>
              <a:t> ‘</a:t>
            </a:r>
            <a:r>
              <a:rPr lang="nl-NL" sz="2000" dirty="0" err="1">
                <a:latin typeface="Calibri" panose="020F0502020204030204" pitchFamily="34" charset="0"/>
              </a:rPr>
              <a:t>limina</a:t>
            </a:r>
            <a:r>
              <a:rPr lang="nl-NL" sz="2000" dirty="0">
                <a:latin typeface="Calibri" panose="020F0502020204030204" pitchFamily="34" charset="0"/>
              </a:rPr>
              <a:t> </a:t>
            </a:r>
            <a:r>
              <a:rPr lang="nl-NL" sz="2000" dirty="0" err="1">
                <a:latin typeface="Calibri" panose="020F0502020204030204" pitchFamily="34" charset="0"/>
              </a:rPr>
              <a:t>victor</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363	</a:t>
            </a:r>
            <a:r>
              <a:rPr lang="nl-NL" sz="2000" dirty="0" err="1">
                <a:latin typeface="Calibri" panose="020F0502020204030204" pitchFamily="34" charset="0"/>
              </a:rPr>
              <a:t>Alcides</a:t>
            </a:r>
            <a:r>
              <a:rPr lang="nl-NL" sz="2000" dirty="0">
                <a:latin typeface="Calibri" panose="020F0502020204030204" pitchFamily="34" charset="0"/>
              </a:rPr>
              <a:t> </a:t>
            </a:r>
            <a:r>
              <a:rPr lang="nl-NL" sz="2000" dirty="0" err="1">
                <a:latin typeface="Calibri" panose="020F0502020204030204" pitchFamily="34" charset="0"/>
              </a:rPr>
              <a:t>subiit</a:t>
            </a:r>
            <a:r>
              <a:rPr lang="nl-NL" sz="2000" dirty="0">
                <a:latin typeface="Calibri" panose="020F0502020204030204" pitchFamily="34" charset="0"/>
              </a:rPr>
              <a:t>, </a:t>
            </a:r>
            <a:r>
              <a:rPr lang="nl-NL" sz="2000" dirty="0" err="1">
                <a:latin typeface="Calibri" panose="020F0502020204030204" pitchFamily="34" charset="0"/>
              </a:rPr>
              <a:t>haec</a:t>
            </a:r>
            <a:r>
              <a:rPr lang="nl-NL" sz="2000" dirty="0">
                <a:latin typeface="Calibri" panose="020F0502020204030204" pitchFamily="34" charset="0"/>
              </a:rPr>
              <a:t> </a:t>
            </a:r>
            <a:r>
              <a:rPr lang="nl-NL" sz="2000" dirty="0" err="1">
                <a:latin typeface="Calibri" panose="020F0502020204030204" pitchFamily="34" charset="0"/>
              </a:rPr>
              <a:t>illum</a:t>
            </a:r>
            <a:r>
              <a:rPr lang="nl-NL" sz="2000" dirty="0">
                <a:latin typeface="Calibri" panose="020F0502020204030204" pitchFamily="34" charset="0"/>
              </a:rPr>
              <a:t> </a:t>
            </a:r>
            <a:r>
              <a:rPr lang="nl-NL" sz="2000" dirty="0" err="1">
                <a:latin typeface="Calibri" panose="020F0502020204030204" pitchFamily="34" charset="0"/>
              </a:rPr>
              <a:t>regia</a:t>
            </a:r>
            <a:r>
              <a:rPr lang="nl-NL" sz="2000" dirty="0">
                <a:latin typeface="Calibri" panose="020F0502020204030204" pitchFamily="34" charset="0"/>
              </a:rPr>
              <a:t> </a:t>
            </a:r>
            <a:r>
              <a:rPr lang="nl-NL" sz="2000" dirty="0" err="1">
                <a:latin typeface="Calibri" panose="020F0502020204030204" pitchFamily="34" charset="0"/>
              </a:rPr>
              <a:t>cepit</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364	</a:t>
            </a:r>
            <a:r>
              <a:rPr lang="nl-NL" sz="2000" dirty="0" err="1">
                <a:latin typeface="Calibri" panose="020F0502020204030204" pitchFamily="34" charset="0"/>
              </a:rPr>
              <a:t>Aude</a:t>
            </a:r>
            <a:r>
              <a:rPr lang="nl-NL" sz="2000" dirty="0">
                <a:latin typeface="Calibri" panose="020F0502020204030204" pitchFamily="34" charset="0"/>
              </a:rPr>
              <a:t>, hospes, </a:t>
            </a:r>
            <a:r>
              <a:rPr lang="nl-NL" sz="2000" dirty="0" err="1">
                <a:latin typeface="Calibri" panose="020F0502020204030204" pitchFamily="34" charset="0"/>
              </a:rPr>
              <a:t>contemnere</a:t>
            </a:r>
            <a:r>
              <a:rPr lang="nl-NL" sz="2000" dirty="0">
                <a:latin typeface="Calibri" panose="020F0502020204030204" pitchFamily="34" charset="0"/>
              </a:rPr>
              <a:t> </a:t>
            </a:r>
            <a:r>
              <a:rPr lang="nl-NL" sz="2000" dirty="0" err="1">
                <a:latin typeface="Calibri" panose="020F0502020204030204" pitchFamily="34" charset="0"/>
              </a:rPr>
              <a:t>opes</a:t>
            </a:r>
            <a:r>
              <a:rPr lang="nl-NL" sz="2000" dirty="0">
                <a:latin typeface="Calibri" panose="020F0502020204030204" pitchFamily="34" charset="0"/>
              </a:rPr>
              <a:t> et te </a:t>
            </a:r>
            <a:r>
              <a:rPr lang="nl-NL" sz="2000" dirty="0" err="1">
                <a:latin typeface="Calibri" panose="020F0502020204030204" pitchFamily="34" charset="0"/>
              </a:rPr>
              <a:t>quoque</a:t>
            </a:r>
            <a:r>
              <a:rPr lang="nl-NL" sz="2000" dirty="0">
                <a:latin typeface="Calibri" panose="020F0502020204030204" pitchFamily="34" charset="0"/>
              </a:rPr>
              <a:t> </a:t>
            </a:r>
            <a:r>
              <a:rPr lang="nl-NL" sz="2000" dirty="0" err="1">
                <a:latin typeface="Calibri" panose="020F0502020204030204" pitchFamily="34" charset="0"/>
              </a:rPr>
              <a:t>dignum</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365	</a:t>
            </a:r>
            <a:r>
              <a:rPr lang="nl-NL" sz="2000" dirty="0" err="1">
                <a:latin typeface="Calibri" panose="020F0502020204030204" pitchFamily="34" charset="0"/>
              </a:rPr>
              <a:t>finge</a:t>
            </a:r>
            <a:r>
              <a:rPr lang="nl-NL" sz="2000" dirty="0">
                <a:latin typeface="Calibri" panose="020F0502020204030204" pitchFamily="34" charset="0"/>
              </a:rPr>
              <a:t> deo, </a:t>
            </a:r>
            <a:r>
              <a:rPr lang="nl-NL" sz="2000" dirty="0" err="1">
                <a:latin typeface="Calibri" panose="020F0502020204030204" pitchFamily="34" charset="0"/>
              </a:rPr>
              <a:t>rebusque</a:t>
            </a:r>
            <a:r>
              <a:rPr lang="nl-NL" sz="2000" dirty="0">
                <a:latin typeface="Calibri" panose="020F0502020204030204" pitchFamily="34" charset="0"/>
              </a:rPr>
              <a:t> </a:t>
            </a:r>
            <a:r>
              <a:rPr lang="nl-NL" sz="2000" dirty="0" err="1">
                <a:latin typeface="Calibri" panose="020F0502020204030204" pitchFamily="34" charset="0"/>
              </a:rPr>
              <a:t>veni</a:t>
            </a:r>
            <a:r>
              <a:rPr lang="nl-NL" sz="2000" dirty="0">
                <a:latin typeface="Calibri" panose="020F0502020204030204" pitchFamily="34" charset="0"/>
              </a:rPr>
              <a:t> non </a:t>
            </a:r>
            <a:r>
              <a:rPr lang="nl-NL" sz="2000" dirty="0" err="1">
                <a:latin typeface="Calibri" panose="020F0502020204030204" pitchFamily="34" charset="0"/>
              </a:rPr>
              <a:t>asper</a:t>
            </a:r>
            <a:r>
              <a:rPr lang="nl-NL" sz="2000" dirty="0">
                <a:latin typeface="Calibri" panose="020F0502020204030204" pitchFamily="34" charset="0"/>
              </a:rPr>
              <a:t> </a:t>
            </a:r>
            <a:r>
              <a:rPr lang="nl-NL" sz="2000" dirty="0" err="1">
                <a:latin typeface="Calibri" panose="020F0502020204030204" pitchFamily="34" charset="0"/>
              </a:rPr>
              <a:t>egenis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Zodra ze waren gekomen bij zijn woning, zei hij: `Dit huis betrad als overwinnaar de kleinzoon van </a:t>
            </a:r>
            <a:r>
              <a:rPr lang="nl-NL" sz="2000" dirty="0" err="1">
                <a:solidFill>
                  <a:srgbClr val="CC0000"/>
                </a:solidFill>
              </a:rPr>
              <a:t>Alceus</a:t>
            </a:r>
            <a:r>
              <a:rPr lang="nl-NL" sz="2000" dirty="0">
                <a:solidFill>
                  <a:srgbClr val="CC0000"/>
                </a:solidFill>
              </a:rPr>
              <a:t>, dit paleis nam hem op. Durf, [mijn] gast, rijkdom te verachten en </a:t>
            </a:r>
            <a:r>
              <a:rPr lang="nl-NL" sz="2000" b="1" dirty="0">
                <a:solidFill>
                  <a:srgbClr val="CC0000"/>
                </a:solidFill>
              </a:rPr>
              <a:t>365</a:t>
            </a:r>
            <a:r>
              <a:rPr lang="nl-NL" sz="2000" dirty="0">
                <a:solidFill>
                  <a:srgbClr val="CC0000"/>
                </a:solidFill>
              </a:rPr>
              <a:t> maak u ook de god waard, en kom niet bars tegen armoede.’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720554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Op de plaats van het latere Rome</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xtBox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809625" algn="l"/>
              </a:tabLst>
            </a:pPr>
            <a:r>
              <a:rPr lang="nl-NL" sz="2000" dirty="0">
                <a:latin typeface="Calibri" panose="020F0502020204030204" pitchFamily="34" charset="0"/>
              </a:rPr>
              <a:t>366	</a:t>
            </a:r>
            <a:r>
              <a:rPr lang="nl-NL" sz="2000" dirty="0" err="1">
                <a:latin typeface="Calibri" panose="020F0502020204030204" pitchFamily="34" charset="0"/>
              </a:rPr>
              <a:t>Dixit</a:t>
            </a:r>
            <a:r>
              <a:rPr lang="nl-NL" sz="2000" dirty="0">
                <a:latin typeface="Calibri" panose="020F0502020204030204" pitchFamily="34" charset="0"/>
              </a:rPr>
              <a:t>, et </a:t>
            </a:r>
            <a:r>
              <a:rPr lang="nl-NL" sz="2000" dirty="0" err="1">
                <a:latin typeface="Calibri" panose="020F0502020204030204" pitchFamily="34" charset="0"/>
              </a:rPr>
              <a:t>angusti</a:t>
            </a:r>
            <a:r>
              <a:rPr lang="nl-NL" sz="2000" dirty="0">
                <a:latin typeface="Calibri" panose="020F0502020204030204" pitchFamily="34" charset="0"/>
              </a:rPr>
              <a:t> </a:t>
            </a:r>
            <a:r>
              <a:rPr lang="nl-NL" sz="2000" dirty="0" err="1">
                <a:latin typeface="Calibri" panose="020F0502020204030204" pitchFamily="34" charset="0"/>
              </a:rPr>
              <a:t>subter</a:t>
            </a:r>
            <a:r>
              <a:rPr lang="nl-NL" sz="2000" dirty="0">
                <a:latin typeface="Calibri" panose="020F0502020204030204" pitchFamily="34" charset="0"/>
              </a:rPr>
              <a:t> </a:t>
            </a:r>
            <a:r>
              <a:rPr lang="nl-NL" sz="2000" dirty="0" err="1">
                <a:latin typeface="Calibri" panose="020F0502020204030204" pitchFamily="34" charset="0"/>
              </a:rPr>
              <a:t>fastigia</a:t>
            </a:r>
            <a:r>
              <a:rPr lang="nl-NL" sz="2000" dirty="0">
                <a:latin typeface="Calibri" panose="020F0502020204030204" pitchFamily="34" charset="0"/>
              </a:rPr>
              <a:t> </a:t>
            </a:r>
            <a:r>
              <a:rPr lang="nl-NL" sz="2000" dirty="0" err="1">
                <a:latin typeface="Calibri" panose="020F0502020204030204" pitchFamily="34" charset="0"/>
              </a:rPr>
              <a:t>tecti</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367	</a:t>
            </a:r>
            <a:r>
              <a:rPr lang="nl-NL" sz="2000" dirty="0" err="1">
                <a:latin typeface="Calibri" panose="020F0502020204030204" pitchFamily="34" charset="0"/>
              </a:rPr>
              <a:t>ingentem</a:t>
            </a:r>
            <a:r>
              <a:rPr lang="nl-NL" sz="2000" dirty="0">
                <a:latin typeface="Calibri" panose="020F0502020204030204" pitchFamily="34" charset="0"/>
              </a:rPr>
              <a:t> </a:t>
            </a:r>
            <a:r>
              <a:rPr lang="nl-NL" sz="2000" dirty="0" err="1">
                <a:latin typeface="Calibri" panose="020F0502020204030204" pitchFamily="34" charset="0"/>
              </a:rPr>
              <a:t>Aenean</a:t>
            </a:r>
            <a:r>
              <a:rPr lang="nl-NL" sz="2000" dirty="0">
                <a:latin typeface="Calibri" panose="020F0502020204030204" pitchFamily="34" charset="0"/>
              </a:rPr>
              <a:t> </a:t>
            </a:r>
            <a:r>
              <a:rPr lang="nl-NL" sz="2000" dirty="0" err="1">
                <a:latin typeface="Calibri" panose="020F0502020204030204" pitchFamily="34" charset="0"/>
              </a:rPr>
              <a:t>duxit</a:t>
            </a:r>
            <a:r>
              <a:rPr lang="nl-NL" sz="2000" dirty="0">
                <a:latin typeface="Calibri" panose="020F0502020204030204" pitchFamily="34" charset="0"/>
              </a:rPr>
              <a:t> </a:t>
            </a:r>
            <a:r>
              <a:rPr lang="nl-NL" sz="2000" dirty="0" err="1">
                <a:latin typeface="Calibri" panose="020F0502020204030204" pitchFamily="34" charset="0"/>
              </a:rPr>
              <a:t>stratisque</a:t>
            </a:r>
            <a:r>
              <a:rPr lang="nl-NL" sz="2000" dirty="0">
                <a:latin typeface="Calibri" panose="020F0502020204030204" pitchFamily="34" charset="0"/>
              </a:rPr>
              <a:t> </a:t>
            </a:r>
            <a:r>
              <a:rPr lang="nl-NL" sz="2000" dirty="0" err="1">
                <a:latin typeface="Calibri" panose="020F0502020204030204" pitchFamily="34" charset="0"/>
              </a:rPr>
              <a:t>locavit</a:t>
            </a:r>
            <a:endParaRPr lang="nl-NL" sz="2000" dirty="0">
              <a:latin typeface="Calibri" panose="020F0502020204030204" pitchFamily="34" charset="0"/>
            </a:endParaRPr>
          </a:p>
          <a:p>
            <a:pPr>
              <a:spcAft>
                <a:spcPts val="600"/>
              </a:spcAft>
              <a:tabLst>
                <a:tab pos="809625" algn="l"/>
              </a:tabLst>
            </a:pPr>
            <a:r>
              <a:rPr lang="nl-NL" sz="2000" dirty="0">
                <a:latin typeface="Calibri" panose="020F0502020204030204" pitchFamily="34" charset="0"/>
              </a:rPr>
              <a:t>368	</a:t>
            </a:r>
            <a:r>
              <a:rPr lang="nl-NL" sz="2000" dirty="0" err="1">
                <a:latin typeface="Calibri" panose="020F0502020204030204" pitchFamily="34" charset="0"/>
              </a:rPr>
              <a:t>effultum</a:t>
            </a:r>
            <a:r>
              <a:rPr lang="nl-NL" sz="2000" dirty="0">
                <a:latin typeface="Calibri" panose="020F0502020204030204" pitchFamily="34" charset="0"/>
              </a:rPr>
              <a:t> </a:t>
            </a:r>
            <a:r>
              <a:rPr lang="nl-NL" sz="2000" dirty="0" err="1">
                <a:latin typeface="Calibri" panose="020F0502020204030204" pitchFamily="34" charset="0"/>
              </a:rPr>
              <a:t>foliis</a:t>
            </a:r>
            <a:r>
              <a:rPr lang="nl-NL" sz="2000" dirty="0">
                <a:latin typeface="Calibri" panose="020F0502020204030204" pitchFamily="34" charset="0"/>
              </a:rPr>
              <a:t> et </a:t>
            </a:r>
            <a:r>
              <a:rPr lang="nl-NL" sz="2000" dirty="0" err="1">
                <a:latin typeface="Calibri" panose="020F0502020204030204" pitchFamily="34" charset="0"/>
              </a:rPr>
              <a:t>pelle</a:t>
            </a:r>
            <a:r>
              <a:rPr lang="nl-NL" sz="2000" dirty="0">
                <a:latin typeface="Calibri" panose="020F0502020204030204" pitchFamily="34" charset="0"/>
              </a:rPr>
              <a:t> </a:t>
            </a:r>
            <a:r>
              <a:rPr lang="nl-NL" sz="2000" dirty="0" err="1">
                <a:latin typeface="Calibri" panose="020F0502020204030204" pitchFamily="34" charset="0"/>
              </a:rPr>
              <a:t>Libystidis</a:t>
            </a:r>
            <a:r>
              <a:rPr lang="nl-NL" sz="2000" dirty="0">
                <a:latin typeface="Calibri" panose="020F0502020204030204" pitchFamily="34" charset="0"/>
              </a:rPr>
              <a:t> </a:t>
            </a:r>
            <a:r>
              <a:rPr lang="nl-NL" sz="2000" dirty="0" err="1">
                <a:latin typeface="Calibri" panose="020F0502020204030204" pitchFamily="34" charset="0"/>
              </a:rPr>
              <a:t>ursae</a:t>
            </a:r>
            <a:r>
              <a:rPr lang="nl-NL" sz="2000" dirty="0">
                <a:latin typeface="Calibri" panose="020F0502020204030204" pitchFamily="34" charset="0"/>
              </a:rPr>
              <a:t>:</a:t>
            </a:r>
          </a:p>
          <a:p>
            <a:pPr>
              <a:spcAft>
                <a:spcPts val="600"/>
              </a:spcAft>
              <a:tabLst>
                <a:tab pos="809625" algn="l"/>
              </a:tabLst>
            </a:pPr>
            <a:r>
              <a:rPr lang="nl-NL" sz="2000" dirty="0">
                <a:latin typeface="Calibri" panose="020F0502020204030204" pitchFamily="34" charset="0"/>
              </a:rPr>
              <a:t>369	</a:t>
            </a:r>
            <a:r>
              <a:rPr lang="nl-NL" sz="2000" dirty="0" err="1">
                <a:latin typeface="Calibri" panose="020F0502020204030204" pitchFamily="34" charset="0"/>
              </a:rPr>
              <a:t>nox</a:t>
            </a:r>
            <a:r>
              <a:rPr lang="nl-NL" sz="2000" dirty="0">
                <a:latin typeface="Calibri" panose="020F0502020204030204" pitchFamily="34" charset="0"/>
              </a:rPr>
              <a:t> ruit et </a:t>
            </a:r>
            <a:r>
              <a:rPr lang="nl-NL" sz="2000" dirty="0" err="1">
                <a:latin typeface="Calibri" panose="020F0502020204030204" pitchFamily="34" charset="0"/>
              </a:rPr>
              <a:t>fuscis</a:t>
            </a:r>
            <a:r>
              <a:rPr lang="nl-NL" sz="2000" dirty="0">
                <a:latin typeface="Calibri" panose="020F0502020204030204" pitchFamily="34" charset="0"/>
              </a:rPr>
              <a:t> </a:t>
            </a:r>
            <a:r>
              <a:rPr lang="nl-NL" sz="2000" dirty="0" err="1">
                <a:latin typeface="Calibri" panose="020F0502020204030204" pitchFamily="34" charset="0"/>
              </a:rPr>
              <a:t>tellurem</a:t>
            </a:r>
            <a:r>
              <a:rPr lang="nl-NL" sz="2000" dirty="0">
                <a:latin typeface="Calibri" panose="020F0502020204030204" pitchFamily="34" charset="0"/>
              </a:rPr>
              <a:t> </a:t>
            </a:r>
            <a:r>
              <a:rPr lang="nl-NL" sz="2000" dirty="0" err="1">
                <a:latin typeface="Calibri" panose="020F0502020204030204" pitchFamily="34" charset="0"/>
              </a:rPr>
              <a:t>amplectitur</a:t>
            </a:r>
            <a:r>
              <a:rPr lang="nl-NL" sz="2000" dirty="0">
                <a:latin typeface="Calibri" panose="020F0502020204030204" pitchFamily="34" charset="0"/>
              </a:rPr>
              <a:t> </a:t>
            </a:r>
            <a:r>
              <a:rPr lang="nl-NL" sz="2000" dirty="0" err="1">
                <a:latin typeface="Calibri" panose="020F0502020204030204" pitchFamily="34" charset="0"/>
              </a:rPr>
              <a:t>alis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xtBox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a:solidFill>
                  <a:srgbClr val="CC0000"/>
                </a:solidFill>
              </a:rPr>
              <a:t>Zo sprak hij en hij bracht de enorme Aeneas onder het dak van zijn nauwe huis en deed hem zitten (zette hem op een zitplaats) leunend op bladeren en de huid van een Libische beer: de nacht valt en omhelst de aarde met haar donkere vleugels.</a:t>
            </a:r>
            <a:endParaRPr lang="nl-NL" sz="2000" dirty="0">
              <a:solidFill>
                <a:srgbClr val="CC0000"/>
              </a:solidFill>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1973052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err="1">
                <a:solidFill>
                  <a:schemeClr val="bg1">
                    <a:lumMod val="65000"/>
                  </a:schemeClr>
                </a:solidFill>
                <a:effectLst>
                  <a:outerShdw blurRad="38100" dist="38100" dir="2700000" algn="tl">
                    <a:srgbClr val="000000">
                      <a:alpha val="43137"/>
                    </a:srgbClr>
                  </a:outerShdw>
                </a:effectLst>
                <a:latin typeface="Calibri" pitchFamily="34" charset="0"/>
              </a:rPr>
              <a:t>Euander</a:t>
            </a: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 vertelt de vroegste geschiedenis</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314	‘</a:t>
            </a:r>
            <a:r>
              <a:rPr lang="nl-NL" sz="2000" dirty="0" err="1">
                <a:latin typeface="Calibri" panose="020F0502020204030204" pitchFamily="34" charset="0"/>
              </a:rPr>
              <a:t>Haec</a:t>
            </a:r>
            <a:r>
              <a:rPr lang="nl-NL" sz="2000" dirty="0">
                <a:latin typeface="Calibri" panose="020F0502020204030204" pitchFamily="34" charset="0"/>
              </a:rPr>
              <a:t> </a:t>
            </a:r>
            <a:r>
              <a:rPr lang="nl-NL" sz="2000" dirty="0" err="1">
                <a:latin typeface="Calibri" panose="020F0502020204030204" pitchFamily="34" charset="0"/>
              </a:rPr>
              <a:t>nemora</a:t>
            </a:r>
            <a:r>
              <a:rPr lang="nl-NL" sz="2000" dirty="0">
                <a:latin typeface="Calibri" panose="020F0502020204030204" pitchFamily="34" charset="0"/>
              </a:rPr>
              <a:t> </a:t>
            </a:r>
            <a:r>
              <a:rPr lang="nl-NL" sz="2000" dirty="0" err="1">
                <a:latin typeface="Calibri" panose="020F0502020204030204" pitchFamily="34" charset="0"/>
              </a:rPr>
              <a:t>indigenae</a:t>
            </a:r>
            <a:r>
              <a:rPr lang="nl-NL" sz="2000" dirty="0">
                <a:latin typeface="Calibri" panose="020F0502020204030204" pitchFamily="34" charset="0"/>
              </a:rPr>
              <a:t> </a:t>
            </a:r>
            <a:r>
              <a:rPr lang="nl-NL" sz="2000" dirty="0" err="1">
                <a:latin typeface="Calibri" panose="020F0502020204030204" pitchFamily="34" charset="0"/>
              </a:rPr>
              <a:t>Fauni</a:t>
            </a:r>
            <a:r>
              <a:rPr lang="nl-NL" sz="2000" dirty="0">
                <a:latin typeface="Calibri" panose="020F0502020204030204" pitchFamily="34" charset="0"/>
              </a:rPr>
              <a:t> </a:t>
            </a:r>
            <a:r>
              <a:rPr lang="nl-NL" sz="2000" dirty="0" err="1">
                <a:latin typeface="Calibri" panose="020F0502020204030204" pitchFamily="34" charset="0"/>
              </a:rPr>
              <a:t>Nymphaeque</a:t>
            </a:r>
            <a:r>
              <a:rPr lang="nl-NL" sz="2000" dirty="0">
                <a:latin typeface="Calibri" panose="020F0502020204030204" pitchFamily="34" charset="0"/>
              </a:rPr>
              <a:t> </a:t>
            </a:r>
            <a:r>
              <a:rPr lang="nl-NL" sz="2000" dirty="0" err="1">
                <a:latin typeface="Calibri" panose="020F0502020204030204" pitchFamily="34" charset="0"/>
              </a:rPr>
              <a:t>tenebant</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315	</a:t>
            </a:r>
            <a:r>
              <a:rPr lang="nl-NL" sz="2000" dirty="0" err="1">
                <a:latin typeface="Calibri" panose="020F0502020204030204" pitchFamily="34" charset="0"/>
              </a:rPr>
              <a:t>gensque</a:t>
            </a:r>
            <a:r>
              <a:rPr lang="nl-NL" sz="2000" dirty="0">
                <a:latin typeface="Calibri" panose="020F0502020204030204" pitchFamily="34" charset="0"/>
              </a:rPr>
              <a:t> </a:t>
            </a:r>
            <a:r>
              <a:rPr lang="nl-NL" sz="2000" dirty="0" err="1">
                <a:latin typeface="Calibri" panose="020F0502020204030204" pitchFamily="34" charset="0"/>
              </a:rPr>
              <a:t>virum</a:t>
            </a:r>
            <a:r>
              <a:rPr lang="nl-NL" sz="2000" dirty="0">
                <a:latin typeface="Calibri" panose="020F0502020204030204" pitchFamily="34" charset="0"/>
              </a:rPr>
              <a:t> </a:t>
            </a:r>
            <a:r>
              <a:rPr lang="nl-NL" sz="2000" dirty="0" err="1">
                <a:latin typeface="Calibri" panose="020F0502020204030204" pitchFamily="34" charset="0"/>
              </a:rPr>
              <a:t>truncis</a:t>
            </a:r>
            <a:r>
              <a:rPr lang="nl-NL" sz="2000" dirty="0">
                <a:latin typeface="Calibri" panose="020F0502020204030204" pitchFamily="34" charset="0"/>
              </a:rPr>
              <a:t> et duro </a:t>
            </a:r>
            <a:r>
              <a:rPr lang="nl-NL" sz="2000" dirty="0" err="1">
                <a:latin typeface="Calibri" panose="020F0502020204030204" pitchFamily="34" charset="0"/>
              </a:rPr>
              <a:t>robore</a:t>
            </a:r>
            <a:r>
              <a:rPr lang="nl-NL" sz="2000" dirty="0">
                <a:latin typeface="Calibri" panose="020F0502020204030204" pitchFamily="34" charset="0"/>
              </a:rPr>
              <a:t> </a:t>
            </a:r>
            <a:r>
              <a:rPr lang="nl-NL" sz="2000" dirty="0" err="1">
                <a:latin typeface="Calibri" panose="020F0502020204030204" pitchFamily="34" charset="0"/>
              </a:rPr>
              <a:t>nata</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316	</a:t>
            </a:r>
            <a:r>
              <a:rPr lang="nl-NL" sz="2000" dirty="0" err="1">
                <a:latin typeface="Calibri" panose="020F0502020204030204" pitchFamily="34" charset="0"/>
              </a:rPr>
              <a:t>quis</a:t>
            </a:r>
            <a:r>
              <a:rPr lang="nl-NL" sz="2000" dirty="0">
                <a:latin typeface="Calibri" panose="020F0502020204030204" pitchFamily="34" charset="0"/>
              </a:rPr>
              <a:t> </a:t>
            </a:r>
            <a:r>
              <a:rPr lang="nl-NL" sz="2000" dirty="0" err="1">
                <a:latin typeface="Calibri" panose="020F0502020204030204" pitchFamily="34" charset="0"/>
              </a:rPr>
              <a:t>neque</a:t>
            </a:r>
            <a:r>
              <a:rPr lang="nl-NL" sz="2000" dirty="0">
                <a:latin typeface="Calibri" panose="020F0502020204030204" pitchFamily="34" charset="0"/>
              </a:rPr>
              <a:t> mos </a:t>
            </a:r>
            <a:r>
              <a:rPr lang="nl-NL" sz="2000" dirty="0" err="1">
                <a:latin typeface="Calibri" panose="020F0502020204030204" pitchFamily="34" charset="0"/>
              </a:rPr>
              <a:t>neque</a:t>
            </a:r>
            <a:r>
              <a:rPr lang="nl-NL" sz="2000" dirty="0">
                <a:latin typeface="Calibri" panose="020F0502020204030204" pitchFamily="34" charset="0"/>
              </a:rPr>
              <a:t> cultus </a:t>
            </a:r>
            <a:r>
              <a:rPr lang="nl-NL" sz="2000" dirty="0" err="1">
                <a:latin typeface="Calibri" panose="020F0502020204030204" pitchFamily="34" charset="0"/>
              </a:rPr>
              <a:t>erat</a:t>
            </a:r>
            <a:r>
              <a:rPr lang="nl-NL" sz="2000" dirty="0">
                <a:latin typeface="Calibri" panose="020F0502020204030204" pitchFamily="34" charset="0"/>
              </a:rPr>
              <a:t>, </a:t>
            </a:r>
            <a:r>
              <a:rPr lang="nl-NL" sz="2000" dirty="0" err="1">
                <a:latin typeface="Calibri" panose="020F0502020204030204" pitchFamily="34" charset="0"/>
              </a:rPr>
              <a:t>nec</a:t>
            </a:r>
            <a:r>
              <a:rPr lang="nl-NL" sz="2000" dirty="0">
                <a:latin typeface="Calibri" panose="020F0502020204030204" pitchFamily="34" charset="0"/>
              </a:rPr>
              <a:t> </a:t>
            </a:r>
            <a:r>
              <a:rPr lang="nl-NL" sz="2000" dirty="0" err="1">
                <a:latin typeface="Calibri" panose="020F0502020204030204" pitchFamily="34" charset="0"/>
              </a:rPr>
              <a:t>iungere</a:t>
            </a:r>
            <a:r>
              <a:rPr lang="nl-NL" sz="2000" dirty="0">
                <a:latin typeface="Calibri" panose="020F0502020204030204" pitchFamily="34" charset="0"/>
              </a:rPr>
              <a:t> </a:t>
            </a:r>
            <a:r>
              <a:rPr lang="nl-NL" sz="2000" dirty="0" err="1">
                <a:latin typeface="Calibri" panose="020F0502020204030204" pitchFamily="34" charset="0"/>
              </a:rPr>
              <a:t>tauros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317	</a:t>
            </a:r>
            <a:r>
              <a:rPr lang="nl-NL" sz="2000" dirty="0" err="1">
                <a:latin typeface="Calibri" panose="020F0502020204030204" pitchFamily="34" charset="0"/>
              </a:rPr>
              <a:t>aut</a:t>
            </a:r>
            <a:r>
              <a:rPr lang="nl-NL" sz="2000" dirty="0">
                <a:latin typeface="Calibri" panose="020F0502020204030204" pitchFamily="34" charset="0"/>
              </a:rPr>
              <a:t> </a:t>
            </a:r>
            <a:r>
              <a:rPr lang="nl-NL" sz="2000" dirty="0" err="1">
                <a:latin typeface="Calibri" panose="020F0502020204030204" pitchFamily="34" charset="0"/>
              </a:rPr>
              <a:t>componere</a:t>
            </a:r>
            <a:r>
              <a:rPr lang="nl-NL" sz="2000" dirty="0">
                <a:latin typeface="Calibri" panose="020F0502020204030204" pitchFamily="34" charset="0"/>
              </a:rPr>
              <a:t> </a:t>
            </a:r>
            <a:r>
              <a:rPr lang="nl-NL" sz="2000" dirty="0" err="1">
                <a:latin typeface="Calibri" panose="020F0502020204030204" pitchFamily="34" charset="0"/>
              </a:rPr>
              <a:t>opes</a:t>
            </a:r>
            <a:r>
              <a:rPr lang="nl-NL" sz="2000" dirty="0">
                <a:latin typeface="Calibri" panose="020F0502020204030204" pitchFamily="34" charset="0"/>
              </a:rPr>
              <a:t> </a:t>
            </a:r>
            <a:r>
              <a:rPr lang="nl-NL" sz="2000" dirty="0" err="1">
                <a:latin typeface="Calibri" panose="020F0502020204030204" pitchFamily="34" charset="0"/>
              </a:rPr>
              <a:t>norant</a:t>
            </a:r>
            <a:r>
              <a:rPr lang="nl-NL" sz="2000" dirty="0">
                <a:latin typeface="Calibri" panose="020F0502020204030204" pitchFamily="34" charset="0"/>
              </a:rPr>
              <a:t> </a:t>
            </a:r>
            <a:r>
              <a:rPr lang="nl-NL" sz="2000" dirty="0" err="1">
                <a:latin typeface="Calibri" panose="020F0502020204030204" pitchFamily="34" charset="0"/>
              </a:rPr>
              <a:t>aut</a:t>
            </a:r>
            <a:r>
              <a:rPr lang="nl-NL" sz="2000" dirty="0">
                <a:latin typeface="Calibri" panose="020F0502020204030204" pitchFamily="34" charset="0"/>
              </a:rPr>
              <a:t> </a:t>
            </a:r>
            <a:r>
              <a:rPr lang="nl-NL" sz="2000" dirty="0" err="1">
                <a:latin typeface="Calibri" panose="020F0502020204030204" pitchFamily="34" charset="0"/>
              </a:rPr>
              <a:t>parcere</a:t>
            </a:r>
            <a:r>
              <a:rPr lang="nl-NL" sz="2000" dirty="0">
                <a:latin typeface="Calibri" panose="020F0502020204030204" pitchFamily="34" charset="0"/>
              </a:rPr>
              <a:t> </a:t>
            </a:r>
            <a:r>
              <a:rPr lang="nl-NL" sz="2000" dirty="0" err="1">
                <a:latin typeface="Calibri" panose="020F0502020204030204" pitchFamily="34" charset="0"/>
              </a:rPr>
              <a:t>parto</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318	</a:t>
            </a:r>
            <a:r>
              <a:rPr lang="nl-NL" sz="2000" dirty="0" err="1">
                <a:latin typeface="Calibri" panose="020F0502020204030204" pitchFamily="34" charset="0"/>
              </a:rPr>
              <a:t>sed</a:t>
            </a:r>
            <a:r>
              <a:rPr lang="nl-NL" sz="2000" dirty="0">
                <a:latin typeface="Calibri" panose="020F0502020204030204" pitchFamily="34" charset="0"/>
              </a:rPr>
              <a:t> </a:t>
            </a:r>
            <a:r>
              <a:rPr lang="nl-NL" sz="2000" dirty="0" err="1">
                <a:latin typeface="Calibri" panose="020F0502020204030204" pitchFamily="34" charset="0"/>
              </a:rPr>
              <a:t>rami</a:t>
            </a:r>
            <a:r>
              <a:rPr lang="nl-NL" sz="2000" dirty="0">
                <a:latin typeface="Calibri" panose="020F0502020204030204" pitchFamily="34" charset="0"/>
              </a:rPr>
              <a:t> </a:t>
            </a:r>
            <a:r>
              <a:rPr lang="nl-NL" sz="2000" dirty="0" err="1">
                <a:latin typeface="Calibri" panose="020F0502020204030204" pitchFamily="34" charset="0"/>
              </a:rPr>
              <a:t>atque</a:t>
            </a:r>
            <a:r>
              <a:rPr lang="nl-NL" sz="2000" dirty="0">
                <a:latin typeface="Calibri" panose="020F0502020204030204" pitchFamily="34" charset="0"/>
              </a:rPr>
              <a:t> </a:t>
            </a:r>
            <a:r>
              <a:rPr lang="nl-NL" sz="2000" dirty="0" err="1">
                <a:latin typeface="Calibri" panose="020F0502020204030204" pitchFamily="34" charset="0"/>
              </a:rPr>
              <a:t>asper</a:t>
            </a:r>
            <a:r>
              <a:rPr lang="nl-NL" sz="2000" dirty="0">
                <a:latin typeface="Calibri" panose="020F0502020204030204" pitchFamily="34" charset="0"/>
              </a:rPr>
              <a:t> </a:t>
            </a:r>
            <a:r>
              <a:rPr lang="nl-NL" sz="2000" dirty="0" err="1">
                <a:latin typeface="Calibri" panose="020F0502020204030204" pitchFamily="34" charset="0"/>
              </a:rPr>
              <a:t>victu</a:t>
            </a:r>
            <a:r>
              <a:rPr lang="nl-NL" sz="2000" dirty="0">
                <a:latin typeface="Calibri" panose="020F0502020204030204" pitchFamily="34" charset="0"/>
              </a:rPr>
              <a:t> </a:t>
            </a:r>
            <a:r>
              <a:rPr lang="nl-NL" sz="2000" dirty="0" err="1">
                <a:latin typeface="Calibri" panose="020F0502020204030204" pitchFamily="34" charset="0"/>
              </a:rPr>
              <a:t>venatus</a:t>
            </a:r>
            <a:r>
              <a:rPr lang="nl-NL" sz="2000" dirty="0">
                <a:latin typeface="Calibri" panose="020F0502020204030204" pitchFamily="34" charset="0"/>
              </a:rPr>
              <a:t> </a:t>
            </a:r>
            <a:r>
              <a:rPr lang="nl-NL" sz="2000" dirty="0" err="1">
                <a:latin typeface="Calibri" panose="020F0502020204030204" pitchFamily="34" charset="0"/>
              </a:rPr>
              <a:t>alebat</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CA5F2687-13F5-4973-9388-B6FF4C6B7757}"/>
              </a:ext>
            </a:extLst>
          </p:cNvPr>
          <p:cNvCxnSpPr/>
          <p:nvPr/>
        </p:nvCxnSpPr>
        <p:spPr bwMode="auto">
          <a:xfrm>
            <a:off x="5594176" y="48720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echte verbindingslijn 10">
            <a:extLst>
              <a:ext uri="{FF2B5EF4-FFF2-40B4-BE49-F238E27FC236}">
                <a16:creationId xmlns="" xmlns:a16="http://schemas.microsoft.com/office/drawing/2014/main" id="{9711D237-D08A-4453-85A2-5644CA1FF4EA}"/>
              </a:ext>
            </a:extLst>
          </p:cNvPr>
          <p:cNvCxnSpPr>
            <a:cxnSpLocks/>
          </p:cNvCxnSpPr>
          <p:nvPr/>
        </p:nvCxnSpPr>
        <p:spPr bwMode="auto">
          <a:xfrm>
            <a:off x="5774560" y="1985928"/>
            <a:ext cx="93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Rechte verbindingslijn 11">
            <a:extLst>
              <a:ext uri="{FF2B5EF4-FFF2-40B4-BE49-F238E27FC236}">
                <a16:creationId xmlns="" xmlns:a16="http://schemas.microsoft.com/office/drawing/2014/main" id="{9711D237-D08A-4453-85A2-5644CA1FF4EA}"/>
              </a:ext>
            </a:extLst>
          </p:cNvPr>
          <p:cNvCxnSpPr>
            <a:cxnSpLocks/>
          </p:cNvCxnSpPr>
          <p:nvPr/>
        </p:nvCxnSpPr>
        <p:spPr bwMode="auto">
          <a:xfrm>
            <a:off x="4271360" y="3669512"/>
            <a:ext cx="39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1">
            <a:extLst>
              <a:ext uri="{FF2B5EF4-FFF2-40B4-BE49-F238E27FC236}">
                <a16:creationId xmlns="" xmlns:a16="http://schemas.microsoft.com/office/drawing/2014/main" id="{4F813EF0-564E-4FF3-836B-007670F92A7B}"/>
              </a:ext>
            </a:extLst>
          </p:cNvPr>
          <p:cNvCxnSpPr/>
          <p:nvPr/>
        </p:nvCxnSpPr>
        <p:spPr bwMode="auto">
          <a:xfrm>
            <a:off x="5226561" y="3669512"/>
            <a:ext cx="756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1">
            <a:extLst>
              <a:ext uri="{FF2B5EF4-FFF2-40B4-BE49-F238E27FC236}">
                <a16:creationId xmlns="" xmlns:a16="http://schemas.microsoft.com/office/drawing/2014/main" id="{4F813EF0-564E-4FF3-836B-007670F92A7B}"/>
              </a:ext>
            </a:extLst>
          </p:cNvPr>
          <p:cNvCxnSpPr/>
          <p:nvPr/>
        </p:nvCxnSpPr>
        <p:spPr bwMode="auto">
          <a:xfrm>
            <a:off x="1565600" y="4511304"/>
            <a:ext cx="120256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Rechte verbindingslijn 14">
            <a:extLst>
              <a:ext uri="{FF2B5EF4-FFF2-40B4-BE49-F238E27FC236}">
                <a16:creationId xmlns="" xmlns:a16="http://schemas.microsoft.com/office/drawing/2014/main" id="{9711D237-D08A-4453-85A2-5644CA1FF4EA}"/>
              </a:ext>
            </a:extLst>
          </p:cNvPr>
          <p:cNvCxnSpPr>
            <a:cxnSpLocks/>
          </p:cNvCxnSpPr>
          <p:nvPr/>
        </p:nvCxnSpPr>
        <p:spPr bwMode="auto">
          <a:xfrm>
            <a:off x="3382792" y="4511304"/>
            <a:ext cx="64805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1">
            <a:extLst>
              <a:ext uri="{FF2B5EF4-FFF2-40B4-BE49-F238E27FC236}">
                <a16:creationId xmlns="" xmlns:a16="http://schemas.microsoft.com/office/drawing/2014/main" id="{4F813EF0-564E-4FF3-836B-007670F92A7B}"/>
              </a:ext>
            </a:extLst>
          </p:cNvPr>
          <p:cNvCxnSpPr/>
          <p:nvPr/>
        </p:nvCxnSpPr>
        <p:spPr bwMode="auto">
          <a:xfrm>
            <a:off x="4511872" y="4511304"/>
            <a:ext cx="792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Rechte verbindingslijn 17">
            <a:extLst>
              <a:ext uri="{FF2B5EF4-FFF2-40B4-BE49-F238E27FC236}">
                <a16:creationId xmlns="" xmlns:a16="http://schemas.microsoft.com/office/drawing/2014/main" id="{9711D237-D08A-4453-85A2-5644CA1FF4EA}"/>
              </a:ext>
            </a:extLst>
          </p:cNvPr>
          <p:cNvCxnSpPr>
            <a:cxnSpLocks/>
          </p:cNvCxnSpPr>
          <p:nvPr/>
        </p:nvCxnSpPr>
        <p:spPr bwMode="auto">
          <a:xfrm>
            <a:off x="4812512" y="5353096"/>
            <a:ext cx="64805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1">
            <a:extLst>
              <a:ext uri="{FF2B5EF4-FFF2-40B4-BE49-F238E27FC236}">
                <a16:creationId xmlns="" xmlns:a16="http://schemas.microsoft.com/office/drawing/2014/main" id="{4F813EF0-564E-4FF3-836B-007670F92A7B}"/>
              </a:ext>
            </a:extLst>
          </p:cNvPr>
          <p:cNvCxnSpPr/>
          <p:nvPr/>
        </p:nvCxnSpPr>
        <p:spPr bwMode="auto">
          <a:xfrm>
            <a:off x="5082568" y="2827720"/>
            <a:ext cx="46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Freeform 24">
            <a:extLst>
              <a:ext uri="{FF2B5EF4-FFF2-40B4-BE49-F238E27FC236}">
                <a16:creationId xmlns="" xmlns:a16="http://schemas.microsoft.com/office/drawing/2014/main" id="{B02DFEE7-18C7-4F80-BADD-F2474760D1C5}"/>
              </a:ext>
            </a:extLst>
          </p:cNvPr>
          <p:cNvSpPr/>
          <p:nvPr/>
        </p:nvSpPr>
        <p:spPr bwMode="auto">
          <a:xfrm>
            <a:off x="1101160" y="329259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2" name="Freeform 26">
            <a:extLst>
              <a:ext uri="{FF2B5EF4-FFF2-40B4-BE49-F238E27FC236}">
                <a16:creationId xmlns="" xmlns:a16="http://schemas.microsoft.com/office/drawing/2014/main" id="{498C80E9-5061-49C6-84B9-65F9831927DD}"/>
              </a:ext>
            </a:extLst>
          </p:cNvPr>
          <p:cNvSpPr/>
          <p:nvPr/>
        </p:nvSpPr>
        <p:spPr bwMode="auto">
          <a:xfrm flipH="1">
            <a:off x="4511872" y="328813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3" name="Plus 25">
            <a:extLst>
              <a:ext uri="{FF2B5EF4-FFF2-40B4-BE49-F238E27FC236}">
                <a16:creationId xmlns="" xmlns:a16="http://schemas.microsoft.com/office/drawing/2014/main" id="{E1E17DFB-A30C-4D5D-A67C-67E2A903ADA9}"/>
              </a:ext>
            </a:extLst>
          </p:cNvPr>
          <p:cNvSpPr/>
          <p:nvPr/>
        </p:nvSpPr>
        <p:spPr bwMode="auto">
          <a:xfrm>
            <a:off x="1311800" y="3652599"/>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24" name="Straight Connector 10">
            <a:extLst>
              <a:ext uri="{FF2B5EF4-FFF2-40B4-BE49-F238E27FC236}">
                <a16:creationId xmlns="" xmlns:a16="http://schemas.microsoft.com/office/drawing/2014/main" id="{E518066F-D23C-49FA-BC49-A5127433B90A}"/>
              </a:ext>
            </a:extLst>
          </p:cNvPr>
          <p:cNvCxnSpPr/>
          <p:nvPr/>
        </p:nvCxnSpPr>
        <p:spPr bwMode="auto">
          <a:xfrm>
            <a:off x="4743148" y="319722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Plus 25">
            <a:extLst>
              <a:ext uri="{FF2B5EF4-FFF2-40B4-BE49-F238E27FC236}">
                <a16:creationId xmlns="" xmlns:a16="http://schemas.microsoft.com/office/drawing/2014/main" id="{6BF52480-01A6-46C1-8DAD-6968BC699164}"/>
              </a:ext>
            </a:extLst>
          </p:cNvPr>
          <p:cNvSpPr/>
          <p:nvPr/>
        </p:nvSpPr>
        <p:spPr bwMode="auto">
          <a:xfrm>
            <a:off x="4887916" y="3668193"/>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26" name="Straight Connector 10">
            <a:extLst>
              <a:ext uri="{FF2B5EF4-FFF2-40B4-BE49-F238E27FC236}">
                <a16:creationId xmlns="" xmlns:a16="http://schemas.microsoft.com/office/drawing/2014/main" id="{E518066F-D23C-49FA-BC49-A5127433B90A}"/>
              </a:ext>
            </a:extLst>
          </p:cNvPr>
          <p:cNvCxnSpPr/>
          <p:nvPr/>
        </p:nvCxnSpPr>
        <p:spPr bwMode="auto">
          <a:xfrm>
            <a:off x="1101160" y="48720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Plus 25">
            <a:extLst>
              <a:ext uri="{FF2B5EF4-FFF2-40B4-BE49-F238E27FC236}">
                <a16:creationId xmlns="" xmlns:a16="http://schemas.microsoft.com/office/drawing/2014/main" id="{6BF52480-01A6-46C1-8DAD-6968BC699164}"/>
              </a:ext>
            </a:extLst>
          </p:cNvPr>
          <p:cNvSpPr/>
          <p:nvPr/>
        </p:nvSpPr>
        <p:spPr bwMode="auto">
          <a:xfrm>
            <a:off x="1242419" y="5354968"/>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8" name="Rounded Rectangle 12">
            <a:extLst>
              <a:ext uri="{FF2B5EF4-FFF2-40B4-BE49-F238E27FC236}">
                <a16:creationId xmlns="" xmlns:a16="http://schemas.microsoft.com/office/drawing/2014/main" id="{2E991CC7-8E7C-4357-AAC8-E0F2CC2D6C4F}"/>
              </a:ext>
            </a:extLst>
          </p:cNvPr>
          <p:cNvSpPr/>
          <p:nvPr/>
        </p:nvSpPr>
        <p:spPr bwMode="auto">
          <a:xfrm>
            <a:off x="2046624"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9" name="Rounded Rectangle 12">
            <a:extLst>
              <a:ext uri="{FF2B5EF4-FFF2-40B4-BE49-F238E27FC236}">
                <a16:creationId xmlns="" xmlns:a16="http://schemas.microsoft.com/office/drawing/2014/main" id="{2E991CC7-8E7C-4357-AAC8-E0F2CC2D6C4F}"/>
              </a:ext>
            </a:extLst>
          </p:cNvPr>
          <p:cNvSpPr/>
          <p:nvPr/>
        </p:nvSpPr>
        <p:spPr bwMode="auto">
          <a:xfrm>
            <a:off x="3868848"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0" name="Rounded Rectangle 12">
            <a:extLst>
              <a:ext uri="{FF2B5EF4-FFF2-40B4-BE49-F238E27FC236}">
                <a16:creationId xmlns="" xmlns:a16="http://schemas.microsoft.com/office/drawing/2014/main" id="{2E991CC7-8E7C-4357-AAC8-E0F2CC2D6C4F}"/>
              </a:ext>
            </a:extLst>
          </p:cNvPr>
          <p:cNvSpPr/>
          <p:nvPr/>
        </p:nvSpPr>
        <p:spPr bwMode="auto">
          <a:xfrm>
            <a:off x="4689772"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4" name="Rounded Rectangle 12">
            <a:extLst>
              <a:ext uri="{FF2B5EF4-FFF2-40B4-BE49-F238E27FC236}">
                <a16:creationId xmlns="" xmlns:a16="http://schemas.microsoft.com/office/drawing/2014/main" id="{2E991CC7-8E7C-4357-AAC8-E0F2CC2D6C4F}"/>
              </a:ext>
            </a:extLst>
          </p:cNvPr>
          <p:cNvSpPr/>
          <p:nvPr/>
        </p:nvSpPr>
        <p:spPr bwMode="auto">
          <a:xfrm>
            <a:off x="1239800" y="220741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5" name="Freeform 40">
            <a:extLst>
              <a:ext uri="{FF2B5EF4-FFF2-40B4-BE49-F238E27FC236}">
                <a16:creationId xmlns="" xmlns:a16="http://schemas.microsoft.com/office/drawing/2014/main" id="{33D10C2B-25A1-483B-959B-254381F06A1A}"/>
              </a:ext>
            </a:extLst>
          </p:cNvPr>
          <p:cNvSpPr/>
          <p:nvPr/>
        </p:nvSpPr>
        <p:spPr bwMode="auto">
          <a:xfrm>
            <a:off x="2713600" y="2463065"/>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6" name="Freeform 41">
            <a:extLst>
              <a:ext uri="{FF2B5EF4-FFF2-40B4-BE49-F238E27FC236}">
                <a16:creationId xmlns="" xmlns:a16="http://schemas.microsoft.com/office/drawing/2014/main" id="{28293107-A79A-4855-BFF6-5F75FB636F68}"/>
              </a:ext>
            </a:extLst>
          </p:cNvPr>
          <p:cNvSpPr/>
          <p:nvPr/>
        </p:nvSpPr>
        <p:spPr bwMode="auto">
          <a:xfrm flipH="1">
            <a:off x="5428285" y="246695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 name="Vrije vorm 4"/>
          <p:cNvSpPr/>
          <p:nvPr/>
        </p:nvSpPr>
        <p:spPr bwMode="auto">
          <a:xfrm>
            <a:off x="1371600" y="2146300"/>
            <a:ext cx="3962400" cy="463550"/>
          </a:xfrm>
          <a:custGeom>
            <a:avLst/>
            <a:gdLst>
              <a:gd name="connsiteX0" fmla="*/ 3962400 w 3962400"/>
              <a:gd name="connsiteY0" fmla="*/ 457200 h 463550"/>
              <a:gd name="connsiteX1" fmla="*/ 3498850 w 3962400"/>
              <a:gd name="connsiteY1" fmla="*/ 12700 h 463550"/>
              <a:gd name="connsiteX2" fmla="*/ 2781300 w 3962400"/>
              <a:gd name="connsiteY2" fmla="*/ 222250 h 463550"/>
              <a:gd name="connsiteX3" fmla="*/ 1708150 w 3962400"/>
              <a:gd name="connsiteY3" fmla="*/ 0 h 463550"/>
              <a:gd name="connsiteX4" fmla="*/ 1092200 w 3962400"/>
              <a:gd name="connsiteY4" fmla="*/ 222250 h 463550"/>
              <a:gd name="connsiteX5" fmla="*/ 495300 w 3962400"/>
              <a:gd name="connsiteY5" fmla="*/ 171450 h 463550"/>
              <a:gd name="connsiteX6" fmla="*/ 0 w 3962400"/>
              <a:gd name="connsiteY6" fmla="*/ 463550 h 463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2400" h="463550">
                <a:moveTo>
                  <a:pt x="3962400" y="457200"/>
                </a:moveTo>
                <a:cubicBezTo>
                  <a:pt x="3829050" y="254529"/>
                  <a:pt x="3695700" y="51858"/>
                  <a:pt x="3498850" y="12700"/>
                </a:cubicBezTo>
                <a:cubicBezTo>
                  <a:pt x="3302000" y="-26458"/>
                  <a:pt x="3079750" y="224367"/>
                  <a:pt x="2781300" y="222250"/>
                </a:cubicBezTo>
                <a:cubicBezTo>
                  <a:pt x="2482850" y="220133"/>
                  <a:pt x="1989667" y="0"/>
                  <a:pt x="1708150" y="0"/>
                </a:cubicBezTo>
                <a:cubicBezTo>
                  <a:pt x="1426633" y="0"/>
                  <a:pt x="1294342" y="193675"/>
                  <a:pt x="1092200" y="222250"/>
                </a:cubicBezTo>
                <a:cubicBezTo>
                  <a:pt x="890058" y="250825"/>
                  <a:pt x="677333" y="131233"/>
                  <a:pt x="495300" y="171450"/>
                </a:cubicBezTo>
                <a:cubicBezTo>
                  <a:pt x="313267" y="211667"/>
                  <a:pt x="156633" y="337608"/>
                  <a:pt x="0" y="46355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7" name="Freeform 40">
            <a:extLst>
              <a:ext uri="{FF2B5EF4-FFF2-40B4-BE49-F238E27FC236}">
                <a16:creationId xmlns="" xmlns:a16="http://schemas.microsoft.com/office/drawing/2014/main" id="{33D10C2B-25A1-483B-959B-254381F06A1A}"/>
              </a:ext>
            </a:extLst>
          </p:cNvPr>
          <p:cNvSpPr/>
          <p:nvPr/>
        </p:nvSpPr>
        <p:spPr bwMode="auto">
          <a:xfrm>
            <a:off x="5183387" y="3284247"/>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8" name="Freeform 41">
            <a:extLst>
              <a:ext uri="{FF2B5EF4-FFF2-40B4-BE49-F238E27FC236}">
                <a16:creationId xmlns="" xmlns:a16="http://schemas.microsoft.com/office/drawing/2014/main" id="{28293107-A79A-4855-BFF6-5F75FB636F68}"/>
              </a:ext>
            </a:extLst>
          </p:cNvPr>
          <p:cNvSpPr/>
          <p:nvPr/>
        </p:nvSpPr>
        <p:spPr bwMode="auto">
          <a:xfrm flipH="1">
            <a:off x="6567127" y="328813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9" name="Rounded Rectangle 12">
            <a:extLst>
              <a:ext uri="{FF2B5EF4-FFF2-40B4-BE49-F238E27FC236}">
                <a16:creationId xmlns="" xmlns:a16="http://schemas.microsoft.com/office/drawing/2014/main" id="{2E991CC7-8E7C-4357-AAC8-E0F2CC2D6C4F}"/>
              </a:ext>
            </a:extLst>
          </p:cNvPr>
          <p:cNvSpPr/>
          <p:nvPr/>
        </p:nvSpPr>
        <p:spPr bwMode="auto">
          <a:xfrm>
            <a:off x="6262263" y="3105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5"/>
          <p:cNvSpPr/>
          <p:nvPr/>
        </p:nvSpPr>
        <p:spPr bwMode="auto">
          <a:xfrm>
            <a:off x="1371600" y="2844800"/>
            <a:ext cx="977900" cy="584200"/>
          </a:xfrm>
          <a:custGeom>
            <a:avLst/>
            <a:gdLst>
              <a:gd name="connsiteX0" fmla="*/ 0 w 977900"/>
              <a:gd name="connsiteY0" fmla="*/ 584200 h 584200"/>
              <a:gd name="connsiteX1" fmla="*/ 215900 w 977900"/>
              <a:gd name="connsiteY1" fmla="*/ 254000 h 584200"/>
              <a:gd name="connsiteX2" fmla="*/ 800100 w 977900"/>
              <a:gd name="connsiteY2" fmla="*/ 393700 h 584200"/>
              <a:gd name="connsiteX3" fmla="*/ 977900 w 977900"/>
              <a:gd name="connsiteY3" fmla="*/ 0 h 584200"/>
            </a:gdLst>
            <a:ahLst/>
            <a:cxnLst>
              <a:cxn ang="0">
                <a:pos x="connsiteX0" y="connsiteY0"/>
              </a:cxn>
              <a:cxn ang="0">
                <a:pos x="connsiteX1" y="connsiteY1"/>
              </a:cxn>
              <a:cxn ang="0">
                <a:pos x="connsiteX2" y="connsiteY2"/>
              </a:cxn>
              <a:cxn ang="0">
                <a:pos x="connsiteX3" y="connsiteY3"/>
              </a:cxn>
            </a:cxnLst>
            <a:rect l="l" t="t" r="r" b="b"/>
            <a:pathLst>
              <a:path w="977900" h="584200">
                <a:moveTo>
                  <a:pt x="0" y="584200"/>
                </a:moveTo>
                <a:cubicBezTo>
                  <a:pt x="41275" y="434975"/>
                  <a:pt x="82550" y="285750"/>
                  <a:pt x="215900" y="254000"/>
                </a:cubicBezTo>
                <a:cubicBezTo>
                  <a:pt x="349250" y="222250"/>
                  <a:pt x="673100" y="436033"/>
                  <a:pt x="800100" y="393700"/>
                </a:cubicBezTo>
                <a:cubicBezTo>
                  <a:pt x="927100" y="351367"/>
                  <a:pt x="952500" y="175683"/>
                  <a:pt x="97790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0" name="Rounded Rectangle 12">
            <a:extLst>
              <a:ext uri="{FF2B5EF4-FFF2-40B4-BE49-F238E27FC236}">
                <a16:creationId xmlns="" xmlns:a16="http://schemas.microsoft.com/office/drawing/2014/main" id="{2E991CC7-8E7C-4357-AAC8-E0F2CC2D6C4F}"/>
              </a:ext>
            </a:extLst>
          </p:cNvPr>
          <p:cNvSpPr/>
          <p:nvPr/>
        </p:nvSpPr>
        <p:spPr bwMode="auto">
          <a:xfrm>
            <a:off x="2442615" y="3096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1" name="Rounded Rectangle 12">
            <a:extLst>
              <a:ext uri="{FF2B5EF4-FFF2-40B4-BE49-F238E27FC236}">
                <a16:creationId xmlns="" xmlns:a16="http://schemas.microsoft.com/office/drawing/2014/main" id="{2E991CC7-8E7C-4357-AAC8-E0F2CC2D6C4F}"/>
              </a:ext>
            </a:extLst>
          </p:cNvPr>
          <p:cNvSpPr/>
          <p:nvPr/>
        </p:nvSpPr>
        <p:spPr bwMode="auto">
          <a:xfrm>
            <a:off x="3721100" y="3096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2" name="Freeform 40">
            <a:extLst>
              <a:ext uri="{FF2B5EF4-FFF2-40B4-BE49-F238E27FC236}">
                <a16:creationId xmlns="" xmlns:a16="http://schemas.microsoft.com/office/drawing/2014/main" id="{33D10C2B-25A1-483B-959B-254381F06A1A}"/>
              </a:ext>
            </a:extLst>
          </p:cNvPr>
          <p:cNvSpPr/>
          <p:nvPr/>
        </p:nvSpPr>
        <p:spPr bwMode="auto">
          <a:xfrm>
            <a:off x="1528340" y="4134513"/>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3" name="Freeform 41">
            <a:extLst>
              <a:ext uri="{FF2B5EF4-FFF2-40B4-BE49-F238E27FC236}">
                <a16:creationId xmlns="" xmlns:a16="http://schemas.microsoft.com/office/drawing/2014/main" id="{28293107-A79A-4855-BFF6-5F75FB636F68}"/>
              </a:ext>
            </a:extLst>
          </p:cNvPr>
          <p:cNvSpPr/>
          <p:nvPr/>
        </p:nvSpPr>
        <p:spPr bwMode="auto">
          <a:xfrm flipH="1">
            <a:off x="3159184" y="413840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4" name="Rounded Rectangle 12">
            <a:extLst>
              <a:ext uri="{FF2B5EF4-FFF2-40B4-BE49-F238E27FC236}">
                <a16:creationId xmlns="" xmlns:a16="http://schemas.microsoft.com/office/drawing/2014/main" id="{2E991CC7-8E7C-4357-AAC8-E0F2CC2D6C4F}"/>
              </a:ext>
            </a:extLst>
          </p:cNvPr>
          <p:cNvSpPr/>
          <p:nvPr/>
        </p:nvSpPr>
        <p:spPr bwMode="auto">
          <a:xfrm>
            <a:off x="2911864" y="391273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5" name="Freeform 40">
            <a:extLst>
              <a:ext uri="{FF2B5EF4-FFF2-40B4-BE49-F238E27FC236}">
                <a16:creationId xmlns="" xmlns:a16="http://schemas.microsoft.com/office/drawing/2014/main" id="{33D10C2B-25A1-483B-959B-254381F06A1A}"/>
              </a:ext>
            </a:extLst>
          </p:cNvPr>
          <p:cNvSpPr/>
          <p:nvPr/>
        </p:nvSpPr>
        <p:spPr bwMode="auto">
          <a:xfrm>
            <a:off x="4464000" y="413524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6" name="Freeform 41">
            <a:extLst>
              <a:ext uri="{FF2B5EF4-FFF2-40B4-BE49-F238E27FC236}">
                <a16:creationId xmlns="" xmlns:a16="http://schemas.microsoft.com/office/drawing/2014/main" id="{28293107-A79A-4855-BFF6-5F75FB636F68}"/>
              </a:ext>
            </a:extLst>
          </p:cNvPr>
          <p:cNvSpPr/>
          <p:nvPr/>
        </p:nvSpPr>
        <p:spPr bwMode="auto">
          <a:xfrm flipH="1">
            <a:off x="5799977" y="413912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8" name="Rounded Rectangle 12">
            <a:extLst>
              <a:ext uri="{FF2B5EF4-FFF2-40B4-BE49-F238E27FC236}">
                <a16:creationId xmlns="" xmlns:a16="http://schemas.microsoft.com/office/drawing/2014/main" id="{250E7239-C64C-43BA-B0B1-E1C8DD14F665}"/>
              </a:ext>
            </a:extLst>
          </p:cNvPr>
          <p:cNvSpPr/>
          <p:nvPr/>
        </p:nvSpPr>
        <p:spPr bwMode="auto">
          <a:xfrm>
            <a:off x="5363387" y="3912738"/>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9" name="Rounded Rectangle 12">
            <a:extLst>
              <a:ext uri="{FF2B5EF4-FFF2-40B4-BE49-F238E27FC236}">
                <a16:creationId xmlns="" xmlns:a16="http://schemas.microsoft.com/office/drawing/2014/main" id="{2E991CC7-8E7C-4357-AAC8-E0F2CC2D6C4F}"/>
              </a:ext>
            </a:extLst>
          </p:cNvPr>
          <p:cNvSpPr/>
          <p:nvPr/>
        </p:nvSpPr>
        <p:spPr bwMode="auto">
          <a:xfrm>
            <a:off x="1683364" y="472845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0" name="Rounded Rectangle 12">
            <a:extLst>
              <a:ext uri="{FF2B5EF4-FFF2-40B4-BE49-F238E27FC236}">
                <a16:creationId xmlns="" xmlns:a16="http://schemas.microsoft.com/office/drawing/2014/main" id="{2E991CC7-8E7C-4357-AAC8-E0F2CC2D6C4F}"/>
              </a:ext>
            </a:extLst>
          </p:cNvPr>
          <p:cNvSpPr/>
          <p:nvPr/>
        </p:nvSpPr>
        <p:spPr bwMode="auto">
          <a:xfrm>
            <a:off x="4192848" y="472845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6" name="Vrije vorm 15"/>
          <p:cNvSpPr/>
          <p:nvPr/>
        </p:nvSpPr>
        <p:spPr bwMode="auto">
          <a:xfrm>
            <a:off x="2989943" y="4847737"/>
            <a:ext cx="1436914" cy="261292"/>
          </a:xfrm>
          <a:custGeom>
            <a:avLst/>
            <a:gdLst>
              <a:gd name="connsiteX0" fmla="*/ 0 w 1436914"/>
              <a:gd name="connsiteY0" fmla="*/ 246777 h 261292"/>
              <a:gd name="connsiteX1" fmla="*/ 638628 w 1436914"/>
              <a:gd name="connsiteY1" fmla="*/ 34 h 261292"/>
              <a:gd name="connsiteX2" fmla="*/ 1436914 w 1436914"/>
              <a:gd name="connsiteY2" fmla="*/ 261292 h 261292"/>
            </a:gdLst>
            <a:ahLst/>
            <a:cxnLst>
              <a:cxn ang="0">
                <a:pos x="connsiteX0" y="connsiteY0"/>
              </a:cxn>
              <a:cxn ang="0">
                <a:pos x="connsiteX1" y="connsiteY1"/>
              </a:cxn>
              <a:cxn ang="0">
                <a:pos x="connsiteX2" y="connsiteY2"/>
              </a:cxn>
            </a:cxnLst>
            <a:rect l="l" t="t" r="r" b="b"/>
            <a:pathLst>
              <a:path w="1436914" h="261292">
                <a:moveTo>
                  <a:pt x="0" y="246777"/>
                </a:moveTo>
                <a:cubicBezTo>
                  <a:pt x="199571" y="122196"/>
                  <a:pt x="399142" y="-2385"/>
                  <a:pt x="638628" y="34"/>
                </a:cubicBezTo>
                <a:cubicBezTo>
                  <a:pt x="878114" y="2453"/>
                  <a:pt x="1157514" y="131872"/>
                  <a:pt x="1436914" y="26129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51" name="Straight Connector 11">
            <a:extLst>
              <a:ext uri="{FF2B5EF4-FFF2-40B4-BE49-F238E27FC236}">
                <a16:creationId xmlns="" xmlns:a16="http://schemas.microsoft.com/office/drawing/2014/main" id="{4F813EF0-564E-4FF3-836B-007670F92A7B}"/>
              </a:ext>
            </a:extLst>
          </p:cNvPr>
          <p:cNvCxnSpPr/>
          <p:nvPr/>
        </p:nvCxnSpPr>
        <p:spPr bwMode="auto">
          <a:xfrm>
            <a:off x="3436848" y="5354968"/>
            <a:ext cx="46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0869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arn(outVertical)">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barn(outVertical)">
                                      <p:cBhvr>
                                        <p:cTn id="19" dur="50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arn(outVertical)">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arn(outVertical)">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barn(outVertical)">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37"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barn(outVertical)">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37" fill="hold" nodeType="clickEffect">
                                  <p:stCondLst>
                                    <p:cond delay="0"/>
                                  </p:stCondLst>
                                  <p:childTnLst>
                                    <p:set>
                                      <p:cBhvr>
                                        <p:cTn id="48" dur="1" fill="hold">
                                          <p:stCondLst>
                                            <p:cond delay="0"/>
                                          </p:stCondLst>
                                        </p:cTn>
                                        <p:tgtEl>
                                          <p:spTgt spid="51"/>
                                        </p:tgtEl>
                                        <p:attrNameLst>
                                          <p:attrName>style.visibility</p:attrName>
                                        </p:attrNameLst>
                                      </p:cBhvr>
                                      <p:to>
                                        <p:strVal val="visible"/>
                                      </p:to>
                                    </p:set>
                                    <p:animEffect transition="in" filter="barn(outVertical)">
                                      <p:cBhvr>
                                        <p:cTn id="49" dur="500"/>
                                        <p:tgtEl>
                                          <p:spTgt spid="51"/>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37" fill="hold"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barn(outVertical)">
                                      <p:cBhvr>
                                        <p:cTn id="54" dur="500"/>
                                        <p:tgtEl>
                                          <p:spTgt spid="18"/>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wipe(left)">
                                      <p:cBhvr>
                                        <p:cTn id="59" dur="500"/>
                                        <p:tgtEl>
                                          <p:spTgt spid="21"/>
                                        </p:tgtEl>
                                      </p:cBhvr>
                                    </p:animEffect>
                                  </p:childTnLst>
                                </p:cTn>
                              </p:par>
                              <p:par>
                                <p:cTn id="60" presetID="35" presetClass="entr" presetSubtype="0" fill="hold" grpId="0" nodeType="with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1000"/>
                                        <p:tgtEl>
                                          <p:spTgt spid="23"/>
                                        </p:tgtEl>
                                      </p:cBhvr>
                                    </p:animEffect>
                                    <p:anim calcmode="lin" valueType="num">
                                      <p:cBhvr>
                                        <p:cTn id="63" dur="1000" fill="hold"/>
                                        <p:tgtEl>
                                          <p:spTgt spid="23"/>
                                        </p:tgtEl>
                                        <p:attrNameLst>
                                          <p:attrName>style.rotation</p:attrName>
                                        </p:attrNameLst>
                                      </p:cBhvr>
                                      <p:tavLst>
                                        <p:tav tm="0">
                                          <p:val>
                                            <p:fltVal val="720"/>
                                          </p:val>
                                        </p:tav>
                                        <p:tav tm="100000">
                                          <p:val>
                                            <p:fltVal val="0"/>
                                          </p:val>
                                        </p:tav>
                                      </p:tavLst>
                                    </p:anim>
                                    <p:anim calcmode="lin" valueType="num">
                                      <p:cBhvr>
                                        <p:cTn id="64" dur="1000" fill="hold"/>
                                        <p:tgtEl>
                                          <p:spTgt spid="23"/>
                                        </p:tgtEl>
                                        <p:attrNameLst>
                                          <p:attrName>ppt_h</p:attrName>
                                        </p:attrNameLst>
                                      </p:cBhvr>
                                      <p:tavLst>
                                        <p:tav tm="0">
                                          <p:val>
                                            <p:fltVal val="0"/>
                                          </p:val>
                                        </p:tav>
                                        <p:tav tm="100000">
                                          <p:val>
                                            <p:strVal val="#ppt_h"/>
                                          </p:val>
                                        </p:tav>
                                      </p:tavLst>
                                    </p:anim>
                                    <p:anim calcmode="lin" valueType="num">
                                      <p:cBhvr>
                                        <p:cTn id="65" dur="1000" fill="hold"/>
                                        <p:tgtEl>
                                          <p:spTgt spid="23"/>
                                        </p:tgtEl>
                                        <p:attrNameLst>
                                          <p:attrName>ppt_w</p:attrName>
                                        </p:attrNameLst>
                                      </p:cBhvr>
                                      <p:tavLst>
                                        <p:tav tm="0">
                                          <p:val>
                                            <p:fltVal val="0"/>
                                          </p:val>
                                        </p:tav>
                                        <p:tav tm="100000">
                                          <p:val>
                                            <p:strVal val="#ppt_w"/>
                                          </p:val>
                                        </p:tav>
                                      </p:tavLst>
                                    </p:anim>
                                  </p:childTnLst>
                                </p:cTn>
                              </p:par>
                            </p:childTnLst>
                          </p:cTn>
                        </p:par>
                        <p:par>
                          <p:cTn id="66" fill="hold">
                            <p:stCondLst>
                              <p:cond delay="1000"/>
                            </p:stCondLst>
                            <p:childTnLst>
                              <p:par>
                                <p:cTn id="67" presetID="22" presetClass="entr" presetSubtype="2"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wipe(right)">
                                      <p:cBhvr>
                                        <p:cTn id="69" dur="500"/>
                                        <p:tgtEl>
                                          <p:spTgt spid="22"/>
                                        </p:tgtEl>
                                      </p:cBhvr>
                                    </p:animEffect>
                                  </p:childTnLst>
                                </p:cTn>
                              </p:par>
                            </p:childTnLst>
                          </p:cTn>
                        </p:par>
                      </p:childTnLst>
                    </p:cTn>
                  </p:par>
                  <p:par>
                    <p:cTn id="70" fill="hold">
                      <p:stCondLst>
                        <p:cond delay="indefinite"/>
                      </p:stCondLst>
                      <p:childTnLst>
                        <p:par>
                          <p:cTn id="71" fill="hold">
                            <p:stCondLst>
                              <p:cond delay="0"/>
                            </p:stCondLst>
                            <p:childTnLst>
                              <p:par>
                                <p:cTn id="72" presetID="47" presetClass="entr" presetSubtype="0" fill="hold"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fade">
                                      <p:cBhvr>
                                        <p:cTn id="74" dur="1000"/>
                                        <p:tgtEl>
                                          <p:spTgt spid="24"/>
                                        </p:tgtEl>
                                      </p:cBhvr>
                                    </p:animEffect>
                                    <p:anim calcmode="lin" valueType="num">
                                      <p:cBhvr>
                                        <p:cTn id="75" dur="1000" fill="hold"/>
                                        <p:tgtEl>
                                          <p:spTgt spid="24"/>
                                        </p:tgtEl>
                                        <p:attrNameLst>
                                          <p:attrName>ppt_x</p:attrName>
                                        </p:attrNameLst>
                                      </p:cBhvr>
                                      <p:tavLst>
                                        <p:tav tm="0">
                                          <p:val>
                                            <p:strVal val="#ppt_x"/>
                                          </p:val>
                                        </p:tav>
                                        <p:tav tm="100000">
                                          <p:val>
                                            <p:strVal val="#ppt_x"/>
                                          </p:val>
                                        </p:tav>
                                      </p:tavLst>
                                    </p:anim>
                                    <p:anim calcmode="lin" valueType="num">
                                      <p:cBhvr>
                                        <p:cTn id="76" dur="1000" fill="hold"/>
                                        <p:tgtEl>
                                          <p:spTgt spid="24"/>
                                        </p:tgtEl>
                                        <p:attrNameLst>
                                          <p:attrName>ppt_y</p:attrName>
                                        </p:attrNameLst>
                                      </p:cBhvr>
                                      <p:tavLst>
                                        <p:tav tm="0">
                                          <p:val>
                                            <p:strVal val="#ppt_y-.1"/>
                                          </p:val>
                                        </p:tav>
                                        <p:tav tm="100000">
                                          <p:val>
                                            <p:strVal val="#ppt_y"/>
                                          </p:val>
                                        </p:tav>
                                      </p:tavLst>
                                    </p:anim>
                                  </p:childTnLst>
                                </p:cTn>
                              </p:par>
                              <p:par>
                                <p:cTn id="77" presetID="35" presetClass="entr" presetSubtype="0" fill="hold" grpId="0" nodeType="with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1000"/>
                                        <p:tgtEl>
                                          <p:spTgt spid="25"/>
                                        </p:tgtEl>
                                      </p:cBhvr>
                                    </p:animEffect>
                                    <p:anim calcmode="lin" valueType="num">
                                      <p:cBhvr>
                                        <p:cTn id="80" dur="1000" fill="hold"/>
                                        <p:tgtEl>
                                          <p:spTgt spid="25"/>
                                        </p:tgtEl>
                                        <p:attrNameLst>
                                          <p:attrName>style.rotation</p:attrName>
                                        </p:attrNameLst>
                                      </p:cBhvr>
                                      <p:tavLst>
                                        <p:tav tm="0">
                                          <p:val>
                                            <p:fltVal val="720"/>
                                          </p:val>
                                        </p:tav>
                                        <p:tav tm="100000">
                                          <p:val>
                                            <p:fltVal val="0"/>
                                          </p:val>
                                        </p:tav>
                                      </p:tavLst>
                                    </p:anim>
                                    <p:anim calcmode="lin" valueType="num">
                                      <p:cBhvr>
                                        <p:cTn id="81" dur="1000" fill="hold"/>
                                        <p:tgtEl>
                                          <p:spTgt spid="25"/>
                                        </p:tgtEl>
                                        <p:attrNameLst>
                                          <p:attrName>ppt_h</p:attrName>
                                        </p:attrNameLst>
                                      </p:cBhvr>
                                      <p:tavLst>
                                        <p:tav tm="0">
                                          <p:val>
                                            <p:fltVal val="0"/>
                                          </p:val>
                                        </p:tav>
                                        <p:tav tm="100000">
                                          <p:val>
                                            <p:strVal val="#ppt_h"/>
                                          </p:val>
                                        </p:tav>
                                      </p:tavLst>
                                    </p:anim>
                                    <p:anim calcmode="lin" valueType="num">
                                      <p:cBhvr>
                                        <p:cTn id="82" dur="1000" fill="hold"/>
                                        <p:tgtEl>
                                          <p:spTgt spid="25"/>
                                        </p:tgtEl>
                                        <p:attrNameLst>
                                          <p:attrName>ppt_w</p:attrName>
                                        </p:attrNameLst>
                                      </p:cBhvr>
                                      <p:tavLst>
                                        <p:tav tm="0">
                                          <p:val>
                                            <p:fltVal val="0"/>
                                          </p:val>
                                        </p:tav>
                                        <p:tav tm="100000">
                                          <p:val>
                                            <p:strVal val="#ppt_w"/>
                                          </p:val>
                                        </p:tav>
                                      </p:tavLst>
                                    </p:anim>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nodeType="click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fade">
                                      <p:cBhvr>
                                        <p:cTn id="87" dur="1000"/>
                                        <p:tgtEl>
                                          <p:spTgt spid="26"/>
                                        </p:tgtEl>
                                      </p:cBhvr>
                                    </p:animEffect>
                                    <p:anim calcmode="lin" valueType="num">
                                      <p:cBhvr>
                                        <p:cTn id="88" dur="1000" fill="hold"/>
                                        <p:tgtEl>
                                          <p:spTgt spid="26"/>
                                        </p:tgtEl>
                                        <p:attrNameLst>
                                          <p:attrName>ppt_x</p:attrName>
                                        </p:attrNameLst>
                                      </p:cBhvr>
                                      <p:tavLst>
                                        <p:tav tm="0">
                                          <p:val>
                                            <p:strVal val="#ppt_x"/>
                                          </p:val>
                                        </p:tav>
                                        <p:tav tm="100000">
                                          <p:val>
                                            <p:strVal val="#ppt_x"/>
                                          </p:val>
                                        </p:tav>
                                      </p:tavLst>
                                    </p:anim>
                                    <p:anim calcmode="lin" valueType="num">
                                      <p:cBhvr>
                                        <p:cTn id="89" dur="1000" fill="hold"/>
                                        <p:tgtEl>
                                          <p:spTgt spid="26"/>
                                        </p:tgtEl>
                                        <p:attrNameLst>
                                          <p:attrName>ppt_y</p:attrName>
                                        </p:attrNameLst>
                                      </p:cBhvr>
                                      <p:tavLst>
                                        <p:tav tm="0">
                                          <p:val>
                                            <p:strVal val="#ppt_y-.1"/>
                                          </p:val>
                                        </p:tav>
                                        <p:tav tm="100000">
                                          <p:val>
                                            <p:strVal val="#ppt_y"/>
                                          </p:val>
                                        </p:tav>
                                      </p:tavLst>
                                    </p:anim>
                                  </p:childTnLst>
                                </p:cTn>
                              </p:par>
                              <p:par>
                                <p:cTn id="90" presetID="35" presetClass="entr" presetSubtype="0" fill="hold" grpId="0" nodeType="withEffect">
                                  <p:stCondLst>
                                    <p:cond delay="0"/>
                                  </p:stCondLst>
                                  <p:childTnLst>
                                    <p:set>
                                      <p:cBhvr>
                                        <p:cTn id="91" dur="1" fill="hold">
                                          <p:stCondLst>
                                            <p:cond delay="0"/>
                                          </p:stCondLst>
                                        </p:cTn>
                                        <p:tgtEl>
                                          <p:spTgt spid="27"/>
                                        </p:tgtEl>
                                        <p:attrNameLst>
                                          <p:attrName>style.visibility</p:attrName>
                                        </p:attrNameLst>
                                      </p:cBhvr>
                                      <p:to>
                                        <p:strVal val="visible"/>
                                      </p:to>
                                    </p:set>
                                    <p:animEffect transition="in" filter="fade">
                                      <p:cBhvr>
                                        <p:cTn id="92" dur="1000"/>
                                        <p:tgtEl>
                                          <p:spTgt spid="27"/>
                                        </p:tgtEl>
                                      </p:cBhvr>
                                    </p:animEffect>
                                    <p:anim calcmode="lin" valueType="num">
                                      <p:cBhvr>
                                        <p:cTn id="93" dur="1000" fill="hold"/>
                                        <p:tgtEl>
                                          <p:spTgt spid="27"/>
                                        </p:tgtEl>
                                        <p:attrNameLst>
                                          <p:attrName>style.rotation</p:attrName>
                                        </p:attrNameLst>
                                      </p:cBhvr>
                                      <p:tavLst>
                                        <p:tav tm="0">
                                          <p:val>
                                            <p:fltVal val="720"/>
                                          </p:val>
                                        </p:tav>
                                        <p:tav tm="100000">
                                          <p:val>
                                            <p:fltVal val="0"/>
                                          </p:val>
                                        </p:tav>
                                      </p:tavLst>
                                    </p:anim>
                                    <p:anim calcmode="lin" valueType="num">
                                      <p:cBhvr>
                                        <p:cTn id="94" dur="1000" fill="hold"/>
                                        <p:tgtEl>
                                          <p:spTgt spid="27"/>
                                        </p:tgtEl>
                                        <p:attrNameLst>
                                          <p:attrName>ppt_h</p:attrName>
                                        </p:attrNameLst>
                                      </p:cBhvr>
                                      <p:tavLst>
                                        <p:tav tm="0">
                                          <p:val>
                                            <p:fltVal val="0"/>
                                          </p:val>
                                        </p:tav>
                                        <p:tav tm="100000">
                                          <p:val>
                                            <p:strVal val="#ppt_h"/>
                                          </p:val>
                                        </p:tav>
                                      </p:tavLst>
                                    </p:anim>
                                    <p:anim calcmode="lin" valueType="num">
                                      <p:cBhvr>
                                        <p:cTn id="95" dur="1000" fill="hold"/>
                                        <p:tgtEl>
                                          <p:spTgt spid="27"/>
                                        </p:tgtEl>
                                        <p:attrNameLst>
                                          <p:attrName>ppt_w</p:attrName>
                                        </p:attrNameLst>
                                      </p:cBhvr>
                                      <p:tavLst>
                                        <p:tav tm="0">
                                          <p:val>
                                            <p:fltVal val="0"/>
                                          </p:val>
                                        </p:tav>
                                        <p:tav tm="100000">
                                          <p:val>
                                            <p:strVal val="#ppt_w"/>
                                          </p:val>
                                        </p:tav>
                                      </p:tavLst>
                                    </p:anim>
                                  </p:childTnLst>
                                </p:cTn>
                              </p:par>
                            </p:childTnLst>
                          </p:cTn>
                        </p:par>
                      </p:childTnLst>
                    </p:cTn>
                  </p:par>
                  <p:par>
                    <p:cTn id="96" fill="hold">
                      <p:stCondLst>
                        <p:cond delay="indefinite"/>
                      </p:stCondLst>
                      <p:childTnLst>
                        <p:par>
                          <p:cTn id="97" fill="hold">
                            <p:stCondLst>
                              <p:cond delay="0"/>
                            </p:stCondLst>
                            <p:childTnLst>
                              <p:par>
                                <p:cTn id="98" presetID="31" presetClass="entr" presetSubtype="0" fill="hold" grpId="0" nodeType="clickEffect">
                                  <p:stCondLst>
                                    <p:cond delay="0"/>
                                  </p:stCondLst>
                                  <p:childTnLst>
                                    <p:set>
                                      <p:cBhvr>
                                        <p:cTn id="99" dur="1" fill="hold">
                                          <p:stCondLst>
                                            <p:cond delay="0"/>
                                          </p:stCondLst>
                                        </p:cTn>
                                        <p:tgtEl>
                                          <p:spTgt spid="28"/>
                                        </p:tgtEl>
                                        <p:attrNameLst>
                                          <p:attrName>style.visibility</p:attrName>
                                        </p:attrNameLst>
                                      </p:cBhvr>
                                      <p:to>
                                        <p:strVal val="visible"/>
                                      </p:to>
                                    </p:set>
                                    <p:anim calcmode="lin" valueType="num">
                                      <p:cBhvr>
                                        <p:cTn id="100" dur="750" fill="hold"/>
                                        <p:tgtEl>
                                          <p:spTgt spid="28"/>
                                        </p:tgtEl>
                                        <p:attrNameLst>
                                          <p:attrName>ppt_w</p:attrName>
                                        </p:attrNameLst>
                                      </p:cBhvr>
                                      <p:tavLst>
                                        <p:tav tm="0">
                                          <p:val>
                                            <p:fltVal val="0"/>
                                          </p:val>
                                        </p:tav>
                                        <p:tav tm="100000">
                                          <p:val>
                                            <p:strVal val="#ppt_w"/>
                                          </p:val>
                                        </p:tav>
                                      </p:tavLst>
                                    </p:anim>
                                    <p:anim calcmode="lin" valueType="num">
                                      <p:cBhvr>
                                        <p:cTn id="101" dur="750" fill="hold"/>
                                        <p:tgtEl>
                                          <p:spTgt spid="28"/>
                                        </p:tgtEl>
                                        <p:attrNameLst>
                                          <p:attrName>ppt_h</p:attrName>
                                        </p:attrNameLst>
                                      </p:cBhvr>
                                      <p:tavLst>
                                        <p:tav tm="0">
                                          <p:val>
                                            <p:fltVal val="0"/>
                                          </p:val>
                                        </p:tav>
                                        <p:tav tm="100000">
                                          <p:val>
                                            <p:strVal val="#ppt_h"/>
                                          </p:val>
                                        </p:tav>
                                      </p:tavLst>
                                    </p:anim>
                                    <p:anim calcmode="lin" valueType="num">
                                      <p:cBhvr>
                                        <p:cTn id="102" dur="750" fill="hold"/>
                                        <p:tgtEl>
                                          <p:spTgt spid="28"/>
                                        </p:tgtEl>
                                        <p:attrNameLst>
                                          <p:attrName>style.rotation</p:attrName>
                                        </p:attrNameLst>
                                      </p:cBhvr>
                                      <p:tavLst>
                                        <p:tav tm="0">
                                          <p:val>
                                            <p:fltVal val="90"/>
                                          </p:val>
                                        </p:tav>
                                        <p:tav tm="100000">
                                          <p:val>
                                            <p:fltVal val="0"/>
                                          </p:val>
                                        </p:tav>
                                      </p:tavLst>
                                    </p:anim>
                                    <p:animEffect transition="in" filter="fade">
                                      <p:cBhvr>
                                        <p:cTn id="103" dur="750"/>
                                        <p:tgtEl>
                                          <p:spTgt spid="28"/>
                                        </p:tgtEl>
                                      </p:cBhvr>
                                    </p:animEffect>
                                  </p:childTnLst>
                                </p:cTn>
                              </p:par>
                            </p:childTnLst>
                          </p:cTn>
                        </p:par>
                      </p:childTnLst>
                    </p:cTn>
                  </p:par>
                  <p:par>
                    <p:cTn id="104" fill="hold">
                      <p:stCondLst>
                        <p:cond delay="indefinite"/>
                      </p:stCondLst>
                      <p:childTnLst>
                        <p:par>
                          <p:cTn id="105" fill="hold">
                            <p:stCondLst>
                              <p:cond delay="0"/>
                            </p:stCondLst>
                            <p:childTnLst>
                              <p:par>
                                <p:cTn id="106" presetID="31" presetClass="entr" presetSubtype="0" fill="hold" grpId="0" nodeType="clickEffect">
                                  <p:stCondLst>
                                    <p:cond delay="0"/>
                                  </p:stCondLst>
                                  <p:childTnLst>
                                    <p:set>
                                      <p:cBhvr>
                                        <p:cTn id="107" dur="1" fill="hold">
                                          <p:stCondLst>
                                            <p:cond delay="0"/>
                                          </p:stCondLst>
                                        </p:cTn>
                                        <p:tgtEl>
                                          <p:spTgt spid="29"/>
                                        </p:tgtEl>
                                        <p:attrNameLst>
                                          <p:attrName>style.visibility</p:attrName>
                                        </p:attrNameLst>
                                      </p:cBhvr>
                                      <p:to>
                                        <p:strVal val="visible"/>
                                      </p:to>
                                    </p:set>
                                    <p:anim calcmode="lin" valueType="num">
                                      <p:cBhvr>
                                        <p:cTn id="108" dur="750" fill="hold"/>
                                        <p:tgtEl>
                                          <p:spTgt spid="29"/>
                                        </p:tgtEl>
                                        <p:attrNameLst>
                                          <p:attrName>ppt_w</p:attrName>
                                        </p:attrNameLst>
                                      </p:cBhvr>
                                      <p:tavLst>
                                        <p:tav tm="0">
                                          <p:val>
                                            <p:fltVal val="0"/>
                                          </p:val>
                                        </p:tav>
                                        <p:tav tm="100000">
                                          <p:val>
                                            <p:strVal val="#ppt_w"/>
                                          </p:val>
                                        </p:tav>
                                      </p:tavLst>
                                    </p:anim>
                                    <p:anim calcmode="lin" valueType="num">
                                      <p:cBhvr>
                                        <p:cTn id="109" dur="750" fill="hold"/>
                                        <p:tgtEl>
                                          <p:spTgt spid="29"/>
                                        </p:tgtEl>
                                        <p:attrNameLst>
                                          <p:attrName>ppt_h</p:attrName>
                                        </p:attrNameLst>
                                      </p:cBhvr>
                                      <p:tavLst>
                                        <p:tav tm="0">
                                          <p:val>
                                            <p:fltVal val="0"/>
                                          </p:val>
                                        </p:tav>
                                        <p:tav tm="100000">
                                          <p:val>
                                            <p:strVal val="#ppt_h"/>
                                          </p:val>
                                        </p:tav>
                                      </p:tavLst>
                                    </p:anim>
                                    <p:anim calcmode="lin" valueType="num">
                                      <p:cBhvr>
                                        <p:cTn id="110" dur="750" fill="hold"/>
                                        <p:tgtEl>
                                          <p:spTgt spid="29"/>
                                        </p:tgtEl>
                                        <p:attrNameLst>
                                          <p:attrName>style.rotation</p:attrName>
                                        </p:attrNameLst>
                                      </p:cBhvr>
                                      <p:tavLst>
                                        <p:tav tm="0">
                                          <p:val>
                                            <p:fltVal val="90"/>
                                          </p:val>
                                        </p:tav>
                                        <p:tav tm="100000">
                                          <p:val>
                                            <p:fltVal val="0"/>
                                          </p:val>
                                        </p:tav>
                                      </p:tavLst>
                                    </p:anim>
                                    <p:animEffect transition="in" filter="fade">
                                      <p:cBhvr>
                                        <p:cTn id="111" dur="750"/>
                                        <p:tgtEl>
                                          <p:spTgt spid="29"/>
                                        </p:tgtEl>
                                      </p:cBhvr>
                                    </p:animEffect>
                                  </p:childTnLst>
                                </p:cTn>
                              </p:par>
                            </p:childTnLst>
                          </p:cTn>
                        </p:par>
                        <p:par>
                          <p:cTn id="112" fill="hold">
                            <p:stCondLst>
                              <p:cond delay="750"/>
                            </p:stCondLst>
                            <p:childTnLst>
                              <p:par>
                                <p:cTn id="113" presetID="31" presetClass="entr" presetSubtype="0" fill="hold" grpId="0" nodeType="afterEffect">
                                  <p:stCondLst>
                                    <p:cond delay="0"/>
                                  </p:stCondLst>
                                  <p:childTnLst>
                                    <p:set>
                                      <p:cBhvr>
                                        <p:cTn id="114" dur="1" fill="hold">
                                          <p:stCondLst>
                                            <p:cond delay="0"/>
                                          </p:stCondLst>
                                        </p:cTn>
                                        <p:tgtEl>
                                          <p:spTgt spid="30"/>
                                        </p:tgtEl>
                                        <p:attrNameLst>
                                          <p:attrName>style.visibility</p:attrName>
                                        </p:attrNameLst>
                                      </p:cBhvr>
                                      <p:to>
                                        <p:strVal val="visible"/>
                                      </p:to>
                                    </p:set>
                                    <p:anim calcmode="lin" valueType="num">
                                      <p:cBhvr>
                                        <p:cTn id="115" dur="750" fill="hold"/>
                                        <p:tgtEl>
                                          <p:spTgt spid="30"/>
                                        </p:tgtEl>
                                        <p:attrNameLst>
                                          <p:attrName>ppt_w</p:attrName>
                                        </p:attrNameLst>
                                      </p:cBhvr>
                                      <p:tavLst>
                                        <p:tav tm="0">
                                          <p:val>
                                            <p:fltVal val="0"/>
                                          </p:val>
                                        </p:tav>
                                        <p:tav tm="100000">
                                          <p:val>
                                            <p:strVal val="#ppt_w"/>
                                          </p:val>
                                        </p:tav>
                                      </p:tavLst>
                                    </p:anim>
                                    <p:anim calcmode="lin" valueType="num">
                                      <p:cBhvr>
                                        <p:cTn id="116" dur="750" fill="hold"/>
                                        <p:tgtEl>
                                          <p:spTgt spid="30"/>
                                        </p:tgtEl>
                                        <p:attrNameLst>
                                          <p:attrName>ppt_h</p:attrName>
                                        </p:attrNameLst>
                                      </p:cBhvr>
                                      <p:tavLst>
                                        <p:tav tm="0">
                                          <p:val>
                                            <p:fltVal val="0"/>
                                          </p:val>
                                        </p:tav>
                                        <p:tav tm="100000">
                                          <p:val>
                                            <p:strVal val="#ppt_h"/>
                                          </p:val>
                                        </p:tav>
                                      </p:tavLst>
                                    </p:anim>
                                    <p:anim calcmode="lin" valueType="num">
                                      <p:cBhvr>
                                        <p:cTn id="117" dur="750" fill="hold"/>
                                        <p:tgtEl>
                                          <p:spTgt spid="30"/>
                                        </p:tgtEl>
                                        <p:attrNameLst>
                                          <p:attrName>style.rotation</p:attrName>
                                        </p:attrNameLst>
                                      </p:cBhvr>
                                      <p:tavLst>
                                        <p:tav tm="0">
                                          <p:val>
                                            <p:fltVal val="90"/>
                                          </p:val>
                                        </p:tav>
                                        <p:tav tm="100000">
                                          <p:val>
                                            <p:fltVal val="0"/>
                                          </p:val>
                                        </p:tav>
                                      </p:tavLst>
                                    </p:anim>
                                    <p:animEffect transition="in" filter="fade">
                                      <p:cBhvr>
                                        <p:cTn id="118" dur="750"/>
                                        <p:tgtEl>
                                          <p:spTgt spid="30"/>
                                        </p:tgtEl>
                                      </p:cBhvr>
                                    </p:animEffect>
                                  </p:childTnLst>
                                </p:cTn>
                              </p:par>
                            </p:childTnLst>
                          </p:cTn>
                        </p:par>
                        <p:par>
                          <p:cTn id="119" fill="hold">
                            <p:stCondLst>
                              <p:cond delay="1500"/>
                            </p:stCondLst>
                            <p:childTnLst>
                              <p:par>
                                <p:cTn id="120" presetID="31" presetClass="entr" presetSubtype="0" fill="hold" grpId="0" nodeType="afterEffect">
                                  <p:stCondLst>
                                    <p:cond delay="0"/>
                                  </p:stCondLst>
                                  <p:childTnLst>
                                    <p:set>
                                      <p:cBhvr>
                                        <p:cTn id="121" dur="1" fill="hold">
                                          <p:stCondLst>
                                            <p:cond delay="0"/>
                                          </p:stCondLst>
                                        </p:cTn>
                                        <p:tgtEl>
                                          <p:spTgt spid="34"/>
                                        </p:tgtEl>
                                        <p:attrNameLst>
                                          <p:attrName>style.visibility</p:attrName>
                                        </p:attrNameLst>
                                      </p:cBhvr>
                                      <p:to>
                                        <p:strVal val="visible"/>
                                      </p:to>
                                    </p:set>
                                    <p:anim calcmode="lin" valueType="num">
                                      <p:cBhvr>
                                        <p:cTn id="122" dur="750" fill="hold"/>
                                        <p:tgtEl>
                                          <p:spTgt spid="34"/>
                                        </p:tgtEl>
                                        <p:attrNameLst>
                                          <p:attrName>ppt_w</p:attrName>
                                        </p:attrNameLst>
                                      </p:cBhvr>
                                      <p:tavLst>
                                        <p:tav tm="0">
                                          <p:val>
                                            <p:fltVal val="0"/>
                                          </p:val>
                                        </p:tav>
                                        <p:tav tm="100000">
                                          <p:val>
                                            <p:strVal val="#ppt_w"/>
                                          </p:val>
                                        </p:tav>
                                      </p:tavLst>
                                    </p:anim>
                                    <p:anim calcmode="lin" valueType="num">
                                      <p:cBhvr>
                                        <p:cTn id="123" dur="750" fill="hold"/>
                                        <p:tgtEl>
                                          <p:spTgt spid="34"/>
                                        </p:tgtEl>
                                        <p:attrNameLst>
                                          <p:attrName>ppt_h</p:attrName>
                                        </p:attrNameLst>
                                      </p:cBhvr>
                                      <p:tavLst>
                                        <p:tav tm="0">
                                          <p:val>
                                            <p:fltVal val="0"/>
                                          </p:val>
                                        </p:tav>
                                        <p:tav tm="100000">
                                          <p:val>
                                            <p:strVal val="#ppt_h"/>
                                          </p:val>
                                        </p:tav>
                                      </p:tavLst>
                                    </p:anim>
                                    <p:anim calcmode="lin" valueType="num">
                                      <p:cBhvr>
                                        <p:cTn id="124" dur="750" fill="hold"/>
                                        <p:tgtEl>
                                          <p:spTgt spid="34"/>
                                        </p:tgtEl>
                                        <p:attrNameLst>
                                          <p:attrName>style.rotation</p:attrName>
                                        </p:attrNameLst>
                                      </p:cBhvr>
                                      <p:tavLst>
                                        <p:tav tm="0">
                                          <p:val>
                                            <p:fltVal val="90"/>
                                          </p:val>
                                        </p:tav>
                                        <p:tav tm="100000">
                                          <p:val>
                                            <p:fltVal val="0"/>
                                          </p:val>
                                        </p:tav>
                                      </p:tavLst>
                                    </p:anim>
                                    <p:animEffect transition="in" filter="fade">
                                      <p:cBhvr>
                                        <p:cTn id="125" dur="750"/>
                                        <p:tgtEl>
                                          <p:spTgt spid="34"/>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8" fill="hold" grpId="0" nodeType="clickEffect">
                                  <p:stCondLst>
                                    <p:cond delay="0"/>
                                  </p:stCondLst>
                                  <p:childTnLst>
                                    <p:set>
                                      <p:cBhvr>
                                        <p:cTn id="129" dur="1" fill="hold">
                                          <p:stCondLst>
                                            <p:cond delay="0"/>
                                          </p:stCondLst>
                                        </p:cTn>
                                        <p:tgtEl>
                                          <p:spTgt spid="35"/>
                                        </p:tgtEl>
                                        <p:attrNameLst>
                                          <p:attrName>style.visibility</p:attrName>
                                        </p:attrNameLst>
                                      </p:cBhvr>
                                      <p:to>
                                        <p:strVal val="visible"/>
                                      </p:to>
                                    </p:set>
                                    <p:animEffect transition="in" filter="wipe(left)">
                                      <p:cBhvr>
                                        <p:cTn id="130" dur="500"/>
                                        <p:tgtEl>
                                          <p:spTgt spid="35"/>
                                        </p:tgtEl>
                                      </p:cBhvr>
                                    </p:animEffect>
                                  </p:childTnLst>
                                </p:cTn>
                              </p:par>
                              <p:par>
                                <p:cTn id="131" presetID="22" presetClass="entr" presetSubtype="2" fill="hold" grpId="0" nodeType="withEffect">
                                  <p:stCondLst>
                                    <p:cond delay="0"/>
                                  </p:stCondLst>
                                  <p:childTnLst>
                                    <p:set>
                                      <p:cBhvr>
                                        <p:cTn id="132" dur="1" fill="hold">
                                          <p:stCondLst>
                                            <p:cond delay="0"/>
                                          </p:stCondLst>
                                        </p:cTn>
                                        <p:tgtEl>
                                          <p:spTgt spid="36"/>
                                        </p:tgtEl>
                                        <p:attrNameLst>
                                          <p:attrName>style.visibility</p:attrName>
                                        </p:attrNameLst>
                                      </p:cBhvr>
                                      <p:to>
                                        <p:strVal val="visible"/>
                                      </p:to>
                                    </p:set>
                                    <p:animEffect transition="in" filter="wipe(right)">
                                      <p:cBhvr>
                                        <p:cTn id="133" dur="500"/>
                                        <p:tgtEl>
                                          <p:spTgt spid="36"/>
                                        </p:tgtEl>
                                      </p:cBhvr>
                                    </p:animEffect>
                                  </p:childTnLst>
                                </p:cTn>
                              </p:par>
                            </p:childTnLst>
                          </p:cTn>
                        </p:par>
                        <p:par>
                          <p:cTn id="134" fill="hold">
                            <p:stCondLst>
                              <p:cond delay="500"/>
                            </p:stCondLst>
                            <p:childTnLst>
                              <p:par>
                                <p:cTn id="135" presetID="22" presetClass="entr" presetSubtype="2" fill="hold" grpId="0" nodeType="afterEffect">
                                  <p:stCondLst>
                                    <p:cond delay="0"/>
                                  </p:stCondLst>
                                  <p:childTnLst>
                                    <p:set>
                                      <p:cBhvr>
                                        <p:cTn id="136" dur="1" fill="hold">
                                          <p:stCondLst>
                                            <p:cond delay="0"/>
                                          </p:stCondLst>
                                        </p:cTn>
                                        <p:tgtEl>
                                          <p:spTgt spid="5"/>
                                        </p:tgtEl>
                                        <p:attrNameLst>
                                          <p:attrName>style.visibility</p:attrName>
                                        </p:attrNameLst>
                                      </p:cBhvr>
                                      <p:to>
                                        <p:strVal val="visible"/>
                                      </p:to>
                                    </p:set>
                                    <p:animEffect transition="in" filter="wipe(right)">
                                      <p:cBhvr>
                                        <p:cTn id="137" dur="500"/>
                                        <p:tgtEl>
                                          <p:spTgt spid="5"/>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8" fill="hold" grpId="0" nodeType="clickEffect">
                                  <p:stCondLst>
                                    <p:cond delay="0"/>
                                  </p:stCondLst>
                                  <p:childTnLst>
                                    <p:set>
                                      <p:cBhvr>
                                        <p:cTn id="141" dur="1" fill="hold">
                                          <p:stCondLst>
                                            <p:cond delay="0"/>
                                          </p:stCondLst>
                                        </p:cTn>
                                        <p:tgtEl>
                                          <p:spTgt spid="6"/>
                                        </p:tgtEl>
                                        <p:attrNameLst>
                                          <p:attrName>style.visibility</p:attrName>
                                        </p:attrNameLst>
                                      </p:cBhvr>
                                      <p:to>
                                        <p:strVal val="visible"/>
                                      </p:to>
                                    </p:set>
                                    <p:animEffect transition="in" filter="wipe(left)">
                                      <p:cBhvr>
                                        <p:cTn id="142" dur="500"/>
                                        <p:tgtEl>
                                          <p:spTgt spid="6"/>
                                        </p:tgtEl>
                                      </p:cBhvr>
                                    </p:animEffect>
                                  </p:childTnLst>
                                </p:cTn>
                              </p:par>
                            </p:childTnLst>
                          </p:cTn>
                        </p:par>
                      </p:childTnLst>
                    </p:cTn>
                  </p:par>
                  <p:par>
                    <p:cTn id="143" fill="hold">
                      <p:stCondLst>
                        <p:cond delay="indefinite"/>
                      </p:stCondLst>
                      <p:childTnLst>
                        <p:par>
                          <p:cTn id="144" fill="hold">
                            <p:stCondLst>
                              <p:cond delay="0"/>
                            </p:stCondLst>
                            <p:childTnLst>
                              <p:par>
                                <p:cTn id="145" presetID="31" presetClass="entr" presetSubtype="0" fill="hold" grpId="0" nodeType="clickEffect">
                                  <p:stCondLst>
                                    <p:cond delay="0"/>
                                  </p:stCondLst>
                                  <p:childTnLst>
                                    <p:set>
                                      <p:cBhvr>
                                        <p:cTn id="146" dur="1" fill="hold">
                                          <p:stCondLst>
                                            <p:cond delay="0"/>
                                          </p:stCondLst>
                                        </p:cTn>
                                        <p:tgtEl>
                                          <p:spTgt spid="40"/>
                                        </p:tgtEl>
                                        <p:attrNameLst>
                                          <p:attrName>style.visibility</p:attrName>
                                        </p:attrNameLst>
                                      </p:cBhvr>
                                      <p:to>
                                        <p:strVal val="visible"/>
                                      </p:to>
                                    </p:set>
                                    <p:anim calcmode="lin" valueType="num">
                                      <p:cBhvr>
                                        <p:cTn id="147" dur="750" fill="hold"/>
                                        <p:tgtEl>
                                          <p:spTgt spid="40"/>
                                        </p:tgtEl>
                                        <p:attrNameLst>
                                          <p:attrName>ppt_w</p:attrName>
                                        </p:attrNameLst>
                                      </p:cBhvr>
                                      <p:tavLst>
                                        <p:tav tm="0">
                                          <p:val>
                                            <p:fltVal val="0"/>
                                          </p:val>
                                        </p:tav>
                                        <p:tav tm="100000">
                                          <p:val>
                                            <p:strVal val="#ppt_w"/>
                                          </p:val>
                                        </p:tav>
                                      </p:tavLst>
                                    </p:anim>
                                    <p:anim calcmode="lin" valueType="num">
                                      <p:cBhvr>
                                        <p:cTn id="148" dur="750" fill="hold"/>
                                        <p:tgtEl>
                                          <p:spTgt spid="40"/>
                                        </p:tgtEl>
                                        <p:attrNameLst>
                                          <p:attrName>ppt_h</p:attrName>
                                        </p:attrNameLst>
                                      </p:cBhvr>
                                      <p:tavLst>
                                        <p:tav tm="0">
                                          <p:val>
                                            <p:fltVal val="0"/>
                                          </p:val>
                                        </p:tav>
                                        <p:tav tm="100000">
                                          <p:val>
                                            <p:strVal val="#ppt_h"/>
                                          </p:val>
                                        </p:tav>
                                      </p:tavLst>
                                    </p:anim>
                                    <p:anim calcmode="lin" valueType="num">
                                      <p:cBhvr>
                                        <p:cTn id="149" dur="750" fill="hold"/>
                                        <p:tgtEl>
                                          <p:spTgt spid="40"/>
                                        </p:tgtEl>
                                        <p:attrNameLst>
                                          <p:attrName>style.rotation</p:attrName>
                                        </p:attrNameLst>
                                      </p:cBhvr>
                                      <p:tavLst>
                                        <p:tav tm="0">
                                          <p:val>
                                            <p:fltVal val="90"/>
                                          </p:val>
                                        </p:tav>
                                        <p:tav tm="100000">
                                          <p:val>
                                            <p:fltVal val="0"/>
                                          </p:val>
                                        </p:tav>
                                      </p:tavLst>
                                    </p:anim>
                                    <p:animEffect transition="in" filter="fade">
                                      <p:cBhvr>
                                        <p:cTn id="150" dur="750"/>
                                        <p:tgtEl>
                                          <p:spTgt spid="40"/>
                                        </p:tgtEl>
                                      </p:cBhvr>
                                    </p:animEffect>
                                  </p:childTnLst>
                                </p:cTn>
                              </p:par>
                            </p:childTnLst>
                          </p:cTn>
                        </p:par>
                        <p:par>
                          <p:cTn id="151" fill="hold">
                            <p:stCondLst>
                              <p:cond delay="750"/>
                            </p:stCondLst>
                            <p:childTnLst>
                              <p:par>
                                <p:cTn id="152" presetID="31" presetClass="entr" presetSubtype="0" fill="hold" grpId="0" nodeType="afterEffect">
                                  <p:stCondLst>
                                    <p:cond delay="0"/>
                                  </p:stCondLst>
                                  <p:childTnLst>
                                    <p:set>
                                      <p:cBhvr>
                                        <p:cTn id="153" dur="1" fill="hold">
                                          <p:stCondLst>
                                            <p:cond delay="0"/>
                                          </p:stCondLst>
                                        </p:cTn>
                                        <p:tgtEl>
                                          <p:spTgt spid="41"/>
                                        </p:tgtEl>
                                        <p:attrNameLst>
                                          <p:attrName>style.visibility</p:attrName>
                                        </p:attrNameLst>
                                      </p:cBhvr>
                                      <p:to>
                                        <p:strVal val="visible"/>
                                      </p:to>
                                    </p:set>
                                    <p:anim calcmode="lin" valueType="num">
                                      <p:cBhvr>
                                        <p:cTn id="154" dur="750" fill="hold"/>
                                        <p:tgtEl>
                                          <p:spTgt spid="41"/>
                                        </p:tgtEl>
                                        <p:attrNameLst>
                                          <p:attrName>ppt_w</p:attrName>
                                        </p:attrNameLst>
                                      </p:cBhvr>
                                      <p:tavLst>
                                        <p:tav tm="0">
                                          <p:val>
                                            <p:fltVal val="0"/>
                                          </p:val>
                                        </p:tav>
                                        <p:tav tm="100000">
                                          <p:val>
                                            <p:strVal val="#ppt_w"/>
                                          </p:val>
                                        </p:tav>
                                      </p:tavLst>
                                    </p:anim>
                                    <p:anim calcmode="lin" valueType="num">
                                      <p:cBhvr>
                                        <p:cTn id="155" dur="750" fill="hold"/>
                                        <p:tgtEl>
                                          <p:spTgt spid="41"/>
                                        </p:tgtEl>
                                        <p:attrNameLst>
                                          <p:attrName>ppt_h</p:attrName>
                                        </p:attrNameLst>
                                      </p:cBhvr>
                                      <p:tavLst>
                                        <p:tav tm="0">
                                          <p:val>
                                            <p:fltVal val="0"/>
                                          </p:val>
                                        </p:tav>
                                        <p:tav tm="100000">
                                          <p:val>
                                            <p:strVal val="#ppt_h"/>
                                          </p:val>
                                        </p:tav>
                                      </p:tavLst>
                                    </p:anim>
                                    <p:anim calcmode="lin" valueType="num">
                                      <p:cBhvr>
                                        <p:cTn id="156" dur="750" fill="hold"/>
                                        <p:tgtEl>
                                          <p:spTgt spid="41"/>
                                        </p:tgtEl>
                                        <p:attrNameLst>
                                          <p:attrName>style.rotation</p:attrName>
                                        </p:attrNameLst>
                                      </p:cBhvr>
                                      <p:tavLst>
                                        <p:tav tm="0">
                                          <p:val>
                                            <p:fltVal val="90"/>
                                          </p:val>
                                        </p:tav>
                                        <p:tav tm="100000">
                                          <p:val>
                                            <p:fltVal val="0"/>
                                          </p:val>
                                        </p:tav>
                                      </p:tavLst>
                                    </p:anim>
                                    <p:animEffect transition="in" filter="fade">
                                      <p:cBhvr>
                                        <p:cTn id="157" dur="750"/>
                                        <p:tgtEl>
                                          <p:spTgt spid="41"/>
                                        </p:tgtEl>
                                      </p:cBhvr>
                                    </p:animEffect>
                                  </p:childTnLst>
                                </p:cTn>
                              </p:par>
                            </p:childTnLst>
                          </p:cTn>
                        </p:par>
                      </p:childTnLst>
                    </p:cTn>
                  </p:par>
                  <p:par>
                    <p:cTn id="158" fill="hold">
                      <p:stCondLst>
                        <p:cond delay="indefinite"/>
                      </p:stCondLst>
                      <p:childTnLst>
                        <p:par>
                          <p:cTn id="159" fill="hold">
                            <p:stCondLst>
                              <p:cond delay="0"/>
                            </p:stCondLst>
                            <p:childTnLst>
                              <p:par>
                                <p:cTn id="160" presetID="22" presetClass="entr" presetSubtype="8" fill="hold" grpId="0" nodeType="clickEffect">
                                  <p:stCondLst>
                                    <p:cond delay="0"/>
                                  </p:stCondLst>
                                  <p:childTnLst>
                                    <p:set>
                                      <p:cBhvr>
                                        <p:cTn id="161" dur="1" fill="hold">
                                          <p:stCondLst>
                                            <p:cond delay="0"/>
                                          </p:stCondLst>
                                        </p:cTn>
                                        <p:tgtEl>
                                          <p:spTgt spid="37"/>
                                        </p:tgtEl>
                                        <p:attrNameLst>
                                          <p:attrName>style.visibility</p:attrName>
                                        </p:attrNameLst>
                                      </p:cBhvr>
                                      <p:to>
                                        <p:strVal val="visible"/>
                                      </p:to>
                                    </p:set>
                                    <p:animEffect transition="in" filter="wipe(left)">
                                      <p:cBhvr>
                                        <p:cTn id="162" dur="500"/>
                                        <p:tgtEl>
                                          <p:spTgt spid="37"/>
                                        </p:tgtEl>
                                      </p:cBhvr>
                                    </p:animEffect>
                                  </p:childTnLst>
                                </p:cTn>
                              </p:par>
                              <p:par>
                                <p:cTn id="163" presetID="22" presetClass="entr" presetSubtype="2" fill="hold" grpId="0" nodeType="withEffect">
                                  <p:stCondLst>
                                    <p:cond delay="0"/>
                                  </p:stCondLst>
                                  <p:childTnLst>
                                    <p:set>
                                      <p:cBhvr>
                                        <p:cTn id="164" dur="1" fill="hold">
                                          <p:stCondLst>
                                            <p:cond delay="0"/>
                                          </p:stCondLst>
                                        </p:cTn>
                                        <p:tgtEl>
                                          <p:spTgt spid="38"/>
                                        </p:tgtEl>
                                        <p:attrNameLst>
                                          <p:attrName>style.visibility</p:attrName>
                                        </p:attrNameLst>
                                      </p:cBhvr>
                                      <p:to>
                                        <p:strVal val="visible"/>
                                      </p:to>
                                    </p:set>
                                    <p:animEffect transition="in" filter="wipe(right)">
                                      <p:cBhvr>
                                        <p:cTn id="165" dur="500"/>
                                        <p:tgtEl>
                                          <p:spTgt spid="38"/>
                                        </p:tgtEl>
                                      </p:cBhvr>
                                    </p:animEffect>
                                  </p:childTnLst>
                                </p:cTn>
                              </p:par>
                            </p:childTnLst>
                          </p:cTn>
                        </p:par>
                      </p:childTnLst>
                    </p:cTn>
                  </p:par>
                  <p:par>
                    <p:cTn id="166" fill="hold">
                      <p:stCondLst>
                        <p:cond delay="indefinite"/>
                      </p:stCondLst>
                      <p:childTnLst>
                        <p:par>
                          <p:cTn id="167" fill="hold">
                            <p:stCondLst>
                              <p:cond delay="0"/>
                            </p:stCondLst>
                            <p:childTnLst>
                              <p:par>
                                <p:cTn id="168" presetID="31" presetClass="entr" presetSubtype="0" fill="hold" grpId="0" nodeType="clickEffect">
                                  <p:stCondLst>
                                    <p:cond delay="0"/>
                                  </p:stCondLst>
                                  <p:childTnLst>
                                    <p:set>
                                      <p:cBhvr>
                                        <p:cTn id="169" dur="1" fill="hold">
                                          <p:stCondLst>
                                            <p:cond delay="0"/>
                                          </p:stCondLst>
                                        </p:cTn>
                                        <p:tgtEl>
                                          <p:spTgt spid="39"/>
                                        </p:tgtEl>
                                        <p:attrNameLst>
                                          <p:attrName>style.visibility</p:attrName>
                                        </p:attrNameLst>
                                      </p:cBhvr>
                                      <p:to>
                                        <p:strVal val="visible"/>
                                      </p:to>
                                    </p:set>
                                    <p:anim calcmode="lin" valueType="num">
                                      <p:cBhvr>
                                        <p:cTn id="170" dur="750" fill="hold"/>
                                        <p:tgtEl>
                                          <p:spTgt spid="39"/>
                                        </p:tgtEl>
                                        <p:attrNameLst>
                                          <p:attrName>ppt_w</p:attrName>
                                        </p:attrNameLst>
                                      </p:cBhvr>
                                      <p:tavLst>
                                        <p:tav tm="0">
                                          <p:val>
                                            <p:fltVal val="0"/>
                                          </p:val>
                                        </p:tav>
                                        <p:tav tm="100000">
                                          <p:val>
                                            <p:strVal val="#ppt_w"/>
                                          </p:val>
                                        </p:tav>
                                      </p:tavLst>
                                    </p:anim>
                                    <p:anim calcmode="lin" valueType="num">
                                      <p:cBhvr>
                                        <p:cTn id="171" dur="750" fill="hold"/>
                                        <p:tgtEl>
                                          <p:spTgt spid="39"/>
                                        </p:tgtEl>
                                        <p:attrNameLst>
                                          <p:attrName>ppt_h</p:attrName>
                                        </p:attrNameLst>
                                      </p:cBhvr>
                                      <p:tavLst>
                                        <p:tav tm="0">
                                          <p:val>
                                            <p:fltVal val="0"/>
                                          </p:val>
                                        </p:tav>
                                        <p:tav tm="100000">
                                          <p:val>
                                            <p:strVal val="#ppt_h"/>
                                          </p:val>
                                        </p:tav>
                                      </p:tavLst>
                                    </p:anim>
                                    <p:anim calcmode="lin" valueType="num">
                                      <p:cBhvr>
                                        <p:cTn id="172" dur="750" fill="hold"/>
                                        <p:tgtEl>
                                          <p:spTgt spid="39"/>
                                        </p:tgtEl>
                                        <p:attrNameLst>
                                          <p:attrName>style.rotation</p:attrName>
                                        </p:attrNameLst>
                                      </p:cBhvr>
                                      <p:tavLst>
                                        <p:tav tm="0">
                                          <p:val>
                                            <p:fltVal val="90"/>
                                          </p:val>
                                        </p:tav>
                                        <p:tav tm="100000">
                                          <p:val>
                                            <p:fltVal val="0"/>
                                          </p:val>
                                        </p:tav>
                                      </p:tavLst>
                                    </p:anim>
                                    <p:animEffect transition="in" filter="fade">
                                      <p:cBhvr>
                                        <p:cTn id="173" dur="750"/>
                                        <p:tgtEl>
                                          <p:spTgt spid="39"/>
                                        </p:tgtEl>
                                      </p:cBhvr>
                                    </p:animEffect>
                                  </p:childTnLst>
                                </p:cTn>
                              </p:par>
                            </p:childTnLst>
                          </p:cTn>
                        </p:par>
                      </p:childTnLst>
                    </p:cTn>
                  </p:par>
                  <p:par>
                    <p:cTn id="174" fill="hold">
                      <p:stCondLst>
                        <p:cond delay="indefinite"/>
                      </p:stCondLst>
                      <p:childTnLst>
                        <p:par>
                          <p:cTn id="175" fill="hold">
                            <p:stCondLst>
                              <p:cond delay="0"/>
                            </p:stCondLst>
                            <p:childTnLst>
                              <p:par>
                                <p:cTn id="176" presetID="22" presetClass="entr" presetSubtype="8" fill="hold" grpId="0" nodeType="clickEffect">
                                  <p:stCondLst>
                                    <p:cond delay="0"/>
                                  </p:stCondLst>
                                  <p:childTnLst>
                                    <p:set>
                                      <p:cBhvr>
                                        <p:cTn id="177" dur="1" fill="hold">
                                          <p:stCondLst>
                                            <p:cond delay="0"/>
                                          </p:stCondLst>
                                        </p:cTn>
                                        <p:tgtEl>
                                          <p:spTgt spid="42"/>
                                        </p:tgtEl>
                                        <p:attrNameLst>
                                          <p:attrName>style.visibility</p:attrName>
                                        </p:attrNameLst>
                                      </p:cBhvr>
                                      <p:to>
                                        <p:strVal val="visible"/>
                                      </p:to>
                                    </p:set>
                                    <p:animEffect transition="in" filter="wipe(left)">
                                      <p:cBhvr>
                                        <p:cTn id="178" dur="500"/>
                                        <p:tgtEl>
                                          <p:spTgt spid="42"/>
                                        </p:tgtEl>
                                      </p:cBhvr>
                                    </p:animEffect>
                                  </p:childTnLst>
                                </p:cTn>
                              </p:par>
                              <p:par>
                                <p:cTn id="179" presetID="22" presetClass="entr" presetSubtype="2" fill="hold" grpId="0" nodeType="withEffect">
                                  <p:stCondLst>
                                    <p:cond delay="0"/>
                                  </p:stCondLst>
                                  <p:childTnLst>
                                    <p:set>
                                      <p:cBhvr>
                                        <p:cTn id="180" dur="1" fill="hold">
                                          <p:stCondLst>
                                            <p:cond delay="0"/>
                                          </p:stCondLst>
                                        </p:cTn>
                                        <p:tgtEl>
                                          <p:spTgt spid="43"/>
                                        </p:tgtEl>
                                        <p:attrNameLst>
                                          <p:attrName>style.visibility</p:attrName>
                                        </p:attrNameLst>
                                      </p:cBhvr>
                                      <p:to>
                                        <p:strVal val="visible"/>
                                      </p:to>
                                    </p:set>
                                    <p:animEffect transition="in" filter="wipe(right)">
                                      <p:cBhvr>
                                        <p:cTn id="181" dur="500"/>
                                        <p:tgtEl>
                                          <p:spTgt spid="43"/>
                                        </p:tgtEl>
                                      </p:cBhvr>
                                    </p:animEffect>
                                  </p:childTnLst>
                                </p:cTn>
                              </p:par>
                            </p:childTnLst>
                          </p:cTn>
                        </p:par>
                      </p:childTnLst>
                    </p:cTn>
                  </p:par>
                  <p:par>
                    <p:cTn id="182" fill="hold">
                      <p:stCondLst>
                        <p:cond delay="indefinite"/>
                      </p:stCondLst>
                      <p:childTnLst>
                        <p:par>
                          <p:cTn id="183" fill="hold">
                            <p:stCondLst>
                              <p:cond delay="0"/>
                            </p:stCondLst>
                            <p:childTnLst>
                              <p:par>
                                <p:cTn id="184" presetID="31" presetClass="entr" presetSubtype="0" fill="hold" grpId="0" nodeType="clickEffect">
                                  <p:stCondLst>
                                    <p:cond delay="0"/>
                                  </p:stCondLst>
                                  <p:childTnLst>
                                    <p:set>
                                      <p:cBhvr>
                                        <p:cTn id="185" dur="1" fill="hold">
                                          <p:stCondLst>
                                            <p:cond delay="0"/>
                                          </p:stCondLst>
                                        </p:cTn>
                                        <p:tgtEl>
                                          <p:spTgt spid="44"/>
                                        </p:tgtEl>
                                        <p:attrNameLst>
                                          <p:attrName>style.visibility</p:attrName>
                                        </p:attrNameLst>
                                      </p:cBhvr>
                                      <p:to>
                                        <p:strVal val="visible"/>
                                      </p:to>
                                    </p:set>
                                    <p:anim calcmode="lin" valueType="num">
                                      <p:cBhvr>
                                        <p:cTn id="186" dur="750" fill="hold"/>
                                        <p:tgtEl>
                                          <p:spTgt spid="44"/>
                                        </p:tgtEl>
                                        <p:attrNameLst>
                                          <p:attrName>ppt_w</p:attrName>
                                        </p:attrNameLst>
                                      </p:cBhvr>
                                      <p:tavLst>
                                        <p:tav tm="0">
                                          <p:val>
                                            <p:fltVal val="0"/>
                                          </p:val>
                                        </p:tav>
                                        <p:tav tm="100000">
                                          <p:val>
                                            <p:strVal val="#ppt_w"/>
                                          </p:val>
                                        </p:tav>
                                      </p:tavLst>
                                    </p:anim>
                                    <p:anim calcmode="lin" valueType="num">
                                      <p:cBhvr>
                                        <p:cTn id="187" dur="750" fill="hold"/>
                                        <p:tgtEl>
                                          <p:spTgt spid="44"/>
                                        </p:tgtEl>
                                        <p:attrNameLst>
                                          <p:attrName>ppt_h</p:attrName>
                                        </p:attrNameLst>
                                      </p:cBhvr>
                                      <p:tavLst>
                                        <p:tav tm="0">
                                          <p:val>
                                            <p:fltVal val="0"/>
                                          </p:val>
                                        </p:tav>
                                        <p:tav tm="100000">
                                          <p:val>
                                            <p:strVal val="#ppt_h"/>
                                          </p:val>
                                        </p:tav>
                                      </p:tavLst>
                                    </p:anim>
                                    <p:anim calcmode="lin" valueType="num">
                                      <p:cBhvr>
                                        <p:cTn id="188" dur="750" fill="hold"/>
                                        <p:tgtEl>
                                          <p:spTgt spid="44"/>
                                        </p:tgtEl>
                                        <p:attrNameLst>
                                          <p:attrName>style.rotation</p:attrName>
                                        </p:attrNameLst>
                                      </p:cBhvr>
                                      <p:tavLst>
                                        <p:tav tm="0">
                                          <p:val>
                                            <p:fltVal val="90"/>
                                          </p:val>
                                        </p:tav>
                                        <p:tav tm="100000">
                                          <p:val>
                                            <p:fltVal val="0"/>
                                          </p:val>
                                        </p:tav>
                                      </p:tavLst>
                                    </p:anim>
                                    <p:animEffect transition="in" filter="fade">
                                      <p:cBhvr>
                                        <p:cTn id="189" dur="750"/>
                                        <p:tgtEl>
                                          <p:spTgt spid="44"/>
                                        </p:tgtEl>
                                      </p:cBhvr>
                                    </p:animEffect>
                                  </p:childTnLst>
                                </p:cTn>
                              </p:par>
                            </p:childTnLst>
                          </p:cTn>
                        </p:par>
                      </p:childTnLst>
                    </p:cTn>
                  </p:par>
                  <p:par>
                    <p:cTn id="190" fill="hold">
                      <p:stCondLst>
                        <p:cond delay="indefinite"/>
                      </p:stCondLst>
                      <p:childTnLst>
                        <p:par>
                          <p:cTn id="191" fill="hold">
                            <p:stCondLst>
                              <p:cond delay="0"/>
                            </p:stCondLst>
                            <p:childTnLst>
                              <p:par>
                                <p:cTn id="192" presetID="22" presetClass="entr" presetSubtype="8" fill="hold" grpId="0" nodeType="clickEffect">
                                  <p:stCondLst>
                                    <p:cond delay="0"/>
                                  </p:stCondLst>
                                  <p:childTnLst>
                                    <p:set>
                                      <p:cBhvr>
                                        <p:cTn id="193" dur="1" fill="hold">
                                          <p:stCondLst>
                                            <p:cond delay="0"/>
                                          </p:stCondLst>
                                        </p:cTn>
                                        <p:tgtEl>
                                          <p:spTgt spid="45"/>
                                        </p:tgtEl>
                                        <p:attrNameLst>
                                          <p:attrName>style.visibility</p:attrName>
                                        </p:attrNameLst>
                                      </p:cBhvr>
                                      <p:to>
                                        <p:strVal val="visible"/>
                                      </p:to>
                                    </p:set>
                                    <p:animEffect transition="in" filter="wipe(left)">
                                      <p:cBhvr>
                                        <p:cTn id="194" dur="500"/>
                                        <p:tgtEl>
                                          <p:spTgt spid="45"/>
                                        </p:tgtEl>
                                      </p:cBhvr>
                                    </p:animEffect>
                                  </p:childTnLst>
                                </p:cTn>
                              </p:par>
                              <p:par>
                                <p:cTn id="195" presetID="22" presetClass="entr" presetSubtype="2" fill="hold" grpId="0" nodeType="withEffect">
                                  <p:stCondLst>
                                    <p:cond delay="0"/>
                                  </p:stCondLst>
                                  <p:childTnLst>
                                    <p:set>
                                      <p:cBhvr>
                                        <p:cTn id="196" dur="1" fill="hold">
                                          <p:stCondLst>
                                            <p:cond delay="0"/>
                                          </p:stCondLst>
                                        </p:cTn>
                                        <p:tgtEl>
                                          <p:spTgt spid="46"/>
                                        </p:tgtEl>
                                        <p:attrNameLst>
                                          <p:attrName>style.visibility</p:attrName>
                                        </p:attrNameLst>
                                      </p:cBhvr>
                                      <p:to>
                                        <p:strVal val="visible"/>
                                      </p:to>
                                    </p:set>
                                    <p:animEffect transition="in" filter="wipe(right)">
                                      <p:cBhvr>
                                        <p:cTn id="197" dur="500"/>
                                        <p:tgtEl>
                                          <p:spTgt spid="46"/>
                                        </p:tgtEl>
                                      </p:cBhvr>
                                    </p:animEffect>
                                  </p:childTnLst>
                                </p:cTn>
                              </p:par>
                            </p:childTnLst>
                          </p:cTn>
                        </p:par>
                      </p:childTnLst>
                    </p:cTn>
                  </p:par>
                  <p:par>
                    <p:cTn id="198" fill="hold">
                      <p:stCondLst>
                        <p:cond delay="indefinite"/>
                      </p:stCondLst>
                      <p:childTnLst>
                        <p:par>
                          <p:cTn id="199" fill="hold">
                            <p:stCondLst>
                              <p:cond delay="0"/>
                            </p:stCondLst>
                            <p:childTnLst>
                              <p:par>
                                <p:cTn id="200" presetID="31" presetClass="entr" presetSubtype="0" fill="hold" grpId="0" nodeType="clickEffect">
                                  <p:stCondLst>
                                    <p:cond delay="0"/>
                                  </p:stCondLst>
                                  <p:childTnLst>
                                    <p:set>
                                      <p:cBhvr>
                                        <p:cTn id="201" dur="1" fill="hold">
                                          <p:stCondLst>
                                            <p:cond delay="0"/>
                                          </p:stCondLst>
                                        </p:cTn>
                                        <p:tgtEl>
                                          <p:spTgt spid="48"/>
                                        </p:tgtEl>
                                        <p:attrNameLst>
                                          <p:attrName>style.visibility</p:attrName>
                                        </p:attrNameLst>
                                      </p:cBhvr>
                                      <p:to>
                                        <p:strVal val="visible"/>
                                      </p:to>
                                    </p:set>
                                    <p:anim calcmode="lin" valueType="num">
                                      <p:cBhvr>
                                        <p:cTn id="202" dur="750" fill="hold"/>
                                        <p:tgtEl>
                                          <p:spTgt spid="48"/>
                                        </p:tgtEl>
                                        <p:attrNameLst>
                                          <p:attrName>ppt_w</p:attrName>
                                        </p:attrNameLst>
                                      </p:cBhvr>
                                      <p:tavLst>
                                        <p:tav tm="0">
                                          <p:val>
                                            <p:fltVal val="0"/>
                                          </p:val>
                                        </p:tav>
                                        <p:tav tm="100000">
                                          <p:val>
                                            <p:strVal val="#ppt_w"/>
                                          </p:val>
                                        </p:tav>
                                      </p:tavLst>
                                    </p:anim>
                                    <p:anim calcmode="lin" valueType="num">
                                      <p:cBhvr>
                                        <p:cTn id="203" dur="750" fill="hold"/>
                                        <p:tgtEl>
                                          <p:spTgt spid="48"/>
                                        </p:tgtEl>
                                        <p:attrNameLst>
                                          <p:attrName>ppt_h</p:attrName>
                                        </p:attrNameLst>
                                      </p:cBhvr>
                                      <p:tavLst>
                                        <p:tav tm="0">
                                          <p:val>
                                            <p:fltVal val="0"/>
                                          </p:val>
                                        </p:tav>
                                        <p:tav tm="100000">
                                          <p:val>
                                            <p:strVal val="#ppt_h"/>
                                          </p:val>
                                        </p:tav>
                                      </p:tavLst>
                                    </p:anim>
                                    <p:anim calcmode="lin" valueType="num">
                                      <p:cBhvr>
                                        <p:cTn id="204" dur="750" fill="hold"/>
                                        <p:tgtEl>
                                          <p:spTgt spid="48"/>
                                        </p:tgtEl>
                                        <p:attrNameLst>
                                          <p:attrName>style.rotation</p:attrName>
                                        </p:attrNameLst>
                                      </p:cBhvr>
                                      <p:tavLst>
                                        <p:tav tm="0">
                                          <p:val>
                                            <p:fltVal val="90"/>
                                          </p:val>
                                        </p:tav>
                                        <p:tav tm="100000">
                                          <p:val>
                                            <p:fltVal val="0"/>
                                          </p:val>
                                        </p:tav>
                                      </p:tavLst>
                                    </p:anim>
                                    <p:animEffect transition="in" filter="fade">
                                      <p:cBhvr>
                                        <p:cTn id="205" dur="750"/>
                                        <p:tgtEl>
                                          <p:spTgt spid="48"/>
                                        </p:tgtEl>
                                      </p:cBhvr>
                                    </p:animEffect>
                                  </p:childTnLst>
                                </p:cTn>
                              </p:par>
                            </p:childTnLst>
                          </p:cTn>
                        </p:par>
                      </p:childTnLst>
                    </p:cTn>
                  </p:par>
                  <p:par>
                    <p:cTn id="206" fill="hold">
                      <p:stCondLst>
                        <p:cond delay="indefinite"/>
                      </p:stCondLst>
                      <p:childTnLst>
                        <p:par>
                          <p:cTn id="207" fill="hold">
                            <p:stCondLst>
                              <p:cond delay="0"/>
                            </p:stCondLst>
                            <p:childTnLst>
                              <p:par>
                                <p:cTn id="208" presetID="31" presetClass="entr" presetSubtype="0" fill="hold" grpId="0" nodeType="clickEffect">
                                  <p:stCondLst>
                                    <p:cond delay="0"/>
                                  </p:stCondLst>
                                  <p:childTnLst>
                                    <p:set>
                                      <p:cBhvr>
                                        <p:cTn id="209" dur="1" fill="hold">
                                          <p:stCondLst>
                                            <p:cond delay="0"/>
                                          </p:stCondLst>
                                        </p:cTn>
                                        <p:tgtEl>
                                          <p:spTgt spid="49"/>
                                        </p:tgtEl>
                                        <p:attrNameLst>
                                          <p:attrName>style.visibility</p:attrName>
                                        </p:attrNameLst>
                                      </p:cBhvr>
                                      <p:to>
                                        <p:strVal val="visible"/>
                                      </p:to>
                                    </p:set>
                                    <p:anim calcmode="lin" valueType="num">
                                      <p:cBhvr>
                                        <p:cTn id="210" dur="750" fill="hold"/>
                                        <p:tgtEl>
                                          <p:spTgt spid="49"/>
                                        </p:tgtEl>
                                        <p:attrNameLst>
                                          <p:attrName>ppt_w</p:attrName>
                                        </p:attrNameLst>
                                      </p:cBhvr>
                                      <p:tavLst>
                                        <p:tav tm="0">
                                          <p:val>
                                            <p:fltVal val="0"/>
                                          </p:val>
                                        </p:tav>
                                        <p:tav tm="100000">
                                          <p:val>
                                            <p:strVal val="#ppt_w"/>
                                          </p:val>
                                        </p:tav>
                                      </p:tavLst>
                                    </p:anim>
                                    <p:anim calcmode="lin" valueType="num">
                                      <p:cBhvr>
                                        <p:cTn id="211" dur="750" fill="hold"/>
                                        <p:tgtEl>
                                          <p:spTgt spid="49"/>
                                        </p:tgtEl>
                                        <p:attrNameLst>
                                          <p:attrName>ppt_h</p:attrName>
                                        </p:attrNameLst>
                                      </p:cBhvr>
                                      <p:tavLst>
                                        <p:tav tm="0">
                                          <p:val>
                                            <p:fltVal val="0"/>
                                          </p:val>
                                        </p:tav>
                                        <p:tav tm="100000">
                                          <p:val>
                                            <p:strVal val="#ppt_h"/>
                                          </p:val>
                                        </p:tav>
                                      </p:tavLst>
                                    </p:anim>
                                    <p:anim calcmode="lin" valueType="num">
                                      <p:cBhvr>
                                        <p:cTn id="212" dur="750" fill="hold"/>
                                        <p:tgtEl>
                                          <p:spTgt spid="49"/>
                                        </p:tgtEl>
                                        <p:attrNameLst>
                                          <p:attrName>style.rotation</p:attrName>
                                        </p:attrNameLst>
                                      </p:cBhvr>
                                      <p:tavLst>
                                        <p:tav tm="0">
                                          <p:val>
                                            <p:fltVal val="90"/>
                                          </p:val>
                                        </p:tav>
                                        <p:tav tm="100000">
                                          <p:val>
                                            <p:fltVal val="0"/>
                                          </p:val>
                                        </p:tav>
                                      </p:tavLst>
                                    </p:anim>
                                    <p:animEffect transition="in" filter="fade">
                                      <p:cBhvr>
                                        <p:cTn id="213" dur="750"/>
                                        <p:tgtEl>
                                          <p:spTgt spid="49"/>
                                        </p:tgtEl>
                                      </p:cBhvr>
                                    </p:animEffect>
                                  </p:childTnLst>
                                </p:cTn>
                              </p:par>
                            </p:childTnLst>
                          </p:cTn>
                        </p:par>
                        <p:par>
                          <p:cTn id="214" fill="hold">
                            <p:stCondLst>
                              <p:cond delay="750"/>
                            </p:stCondLst>
                            <p:childTnLst>
                              <p:par>
                                <p:cTn id="215" presetID="31" presetClass="entr" presetSubtype="0" fill="hold" grpId="0" nodeType="afterEffect">
                                  <p:stCondLst>
                                    <p:cond delay="0"/>
                                  </p:stCondLst>
                                  <p:childTnLst>
                                    <p:set>
                                      <p:cBhvr>
                                        <p:cTn id="216" dur="1" fill="hold">
                                          <p:stCondLst>
                                            <p:cond delay="0"/>
                                          </p:stCondLst>
                                        </p:cTn>
                                        <p:tgtEl>
                                          <p:spTgt spid="50"/>
                                        </p:tgtEl>
                                        <p:attrNameLst>
                                          <p:attrName>style.visibility</p:attrName>
                                        </p:attrNameLst>
                                      </p:cBhvr>
                                      <p:to>
                                        <p:strVal val="visible"/>
                                      </p:to>
                                    </p:set>
                                    <p:anim calcmode="lin" valueType="num">
                                      <p:cBhvr>
                                        <p:cTn id="217" dur="750" fill="hold"/>
                                        <p:tgtEl>
                                          <p:spTgt spid="50"/>
                                        </p:tgtEl>
                                        <p:attrNameLst>
                                          <p:attrName>ppt_w</p:attrName>
                                        </p:attrNameLst>
                                      </p:cBhvr>
                                      <p:tavLst>
                                        <p:tav tm="0">
                                          <p:val>
                                            <p:fltVal val="0"/>
                                          </p:val>
                                        </p:tav>
                                        <p:tav tm="100000">
                                          <p:val>
                                            <p:strVal val="#ppt_w"/>
                                          </p:val>
                                        </p:tav>
                                      </p:tavLst>
                                    </p:anim>
                                    <p:anim calcmode="lin" valueType="num">
                                      <p:cBhvr>
                                        <p:cTn id="218" dur="750" fill="hold"/>
                                        <p:tgtEl>
                                          <p:spTgt spid="50"/>
                                        </p:tgtEl>
                                        <p:attrNameLst>
                                          <p:attrName>ppt_h</p:attrName>
                                        </p:attrNameLst>
                                      </p:cBhvr>
                                      <p:tavLst>
                                        <p:tav tm="0">
                                          <p:val>
                                            <p:fltVal val="0"/>
                                          </p:val>
                                        </p:tav>
                                        <p:tav tm="100000">
                                          <p:val>
                                            <p:strVal val="#ppt_h"/>
                                          </p:val>
                                        </p:tav>
                                      </p:tavLst>
                                    </p:anim>
                                    <p:anim calcmode="lin" valueType="num">
                                      <p:cBhvr>
                                        <p:cTn id="219" dur="750" fill="hold"/>
                                        <p:tgtEl>
                                          <p:spTgt spid="50"/>
                                        </p:tgtEl>
                                        <p:attrNameLst>
                                          <p:attrName>style.rotation</p:attrName>
                                        </p:attrNameLst>
                                      </p:cBhvr>
                                      <p:tavLst>
                                        <p:tav tm="0">
                                          <p:val>
                                            <p:fltVal val="90"/>
                                          </p:val>
                                        </p:tav>
                                        <p:tav tm="100000">
                                          <p:val>
                                            <p:fltVal val="0"/>
                                          </p:val>
                                        </p:tav>
                                      </p:tavLst>
                                    </p:anim>
                                    <p:animEffect transition="in" filter="fade">
                                      <p:cBhvr>
                                        <p:cTn id="220" dur="750"/>
                                        <p:tgtEl>
                                          <p:spTgt spid="50"/>
                                        </p:tgtEl>
                                      </p:cBhvr>
                                    </p:animEffect>
                                  </p:childTnLst>
                                </p:cTn>
                              </p:par>
                            </p:childTnLst>
                          </p:cTn>
                        </p:par>
                      </p:childTnLst>
                    </p:cTn>
                  </p:par>
                  <p:par>
                    <p:cTn id="221" fill="hold">
                      <p:stCondLst>
                        <p:cond delay="indefinite"/>
                      </p:stCondLst>
                      <p:childTnLst>
                        <p:par>
                          <p:cTn id="222" fill="hold">
                            <p:stCondLst>
                              <p:cond delay="0"/>
                            </p:stCondLst>
                            <p:childTnLst>
                              <p:par>
                                <p:cTn id="223" presetID="22" presetClass="entr" presetSubtype="8" fill="hold" grpId="0" nodeType="clickEffect">
                                  <p:stCondLst>
                                    <p:cond delay="0"/>
                                  </p:stCondLst>
                                  <p:childTnLst>
                                    <p:set>
                                      <p:cBhvr>
                                        <p:cTn id="224" dur="1" fill="hold">
                                          <p:stCondLst>
                                            <p:cond delay="0"/>
                                          </p:stCondLst>
                                        </p:cTn>
                                        <p:tgtEl>
                                          <p:spTgt spid="16"/>
                                        </p:tgtEl>
                                        <p:attrNameLst>
                                          <p:attrName>style.visibility</p:attrName>
                                        </p:attrNameLst>
                                      </p:cBhvr>
                                      <p:to>
                                        <p:strVal val="visible"/>
                                      </p:to>
                                    </p:set>
                                    <p:animEffect transition="in" filter="wipe(left)">
                                      <p:cBhvr>
                                        <p:cTn id="22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5" grpId="0" animBg="1"/>
      <p:bldP spid="27" grpId="0" animBg="1"/>
      <p:bldP spid="28" grpId="0" animBg="1"/>
      <p:bldP spid="29" grpId="0" animBg="1"/>
      <p:bldP spid="30" grpId="0" animBg="1"/>
      <p:bldP spid="34" grpId="0" animBg="1"/>
      <p:bldP spid="35" grpId="0" animBg="1"/>
      <p:bldP spid="36" grpId="0" animBg="1"/>
      <p:bldP spid="5" grpId="0" animBg="1"/>
      <p:bldP spid="37" grpId="0" animBg="1"/>
      <p:bldP spid="38" grpId="0" animBg="1"/>
      <p:bldP spid="39" grpId="0" animBg="1"/>
      <p:bldP spid="6" grpId="0" animBg="1"/>
      <p:bldP spid="40" grpId="0" animBg="1"/>
      <p:bldP spid="41" grpId="0" animBg="1"/>
      <p:bldP spid="42" grpId="0" animBg="1"/>
      <p:bldP spid="43" grpId="0" animBg="1"/>
      <p:bldP spid="44" grpId="0" animBg="1"/>
      <p:bldP spid="45" grpId="0" animBg="1"/>
      <p:bldP spid="46" grpId="0" animBg="1"/>
      <p:bldP spid="48" grpId="0" animBg="1"/>
      <p:bldP spid="49" grpId="0" animBg="1"/>
      <p:bldP spid="50"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err="1">
                <a:solidFill>
                  <a:schemeClr val="bg1">
                    <a:lumMod val="65000"/>
                  </a:schemeClr>
                </a:solidFill>
                <a:effectLst>
                  <a:outerShdw blurRad="38100" dist="38100" dir="2700000" algn="tl">
                    <a:srgbClr val="000000">
                      <a:alpha val="43137"/>
                    </a:srgbClr>
                  </a:outerShdw>
                </a:effectLst>
                <a:latin typeface="Calibri" pitchFamily="34" charset="0"/>
              </a:rPr>
              <a:t>Euander</a:t>
            </a: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 vertelt de vroegste geschiedenis</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319	Primus </a:t>
            </a:r>
            <a:r>
              <a:rPr lang="nl-NL" sz="2000" dirty="0" err="1">
                <a:latin typeface="Calibri" panose="020F0502020204030204" pitchFamily="34" charset="0"/>
              </a:rPr>
              <a:t>ab</a:t>
            </a:r>
            <a:r>
              <a:rPr lang="nl-NL" sz="2000" dirty="0">
                <a:latin typeface="Calibri" panose="020F0502020204030204" pitchFamily="34" charset="0"/>
              </a:rPr>
              <a:t> </a:t>
            </a:r>
            <a:r>
              <a:rPr lang="nl-NL" sz="2000" dirty="0" err="1">
                <a:latin typeface="Calibri" panose="020F0502020204030204" pitchFamily="34" charset="0"/>
              </a:rPr>
              <a:t>aetherio</a:t>
            </a:r>
            <a:r>
              <a:rPr lang="nl-NL" sz="2000" dirty="0">
                <a:latin typeface="Calibri" panose="020F0502020204030204" pitchFamily="34" charset="0"/>
              </a:rPr>
              <a:t> </a:t>
            </a:r>
            <a:r>
              <a:rPr lang="nl-NL" sz="2000" dirty="0" err="1">
                <a:latin typeface="Calibri" panose="020F0502020204030204" pitchFamily="34" charset="0"/>
              </a:rPr>
              <a:t>venit</a:t>
            </a:r>
            <a:r>
              <a:rPr lang="nl-NL" sz="2000" dirty="0">
                <a:latin typeface="Calibri" panose="020F0502020204030204" pitchFamily="34" charset="0"/>
              </a:rPr>
              <a:t> Saturnus </a:t>
            </a:r>
            <a:r>
              <a:rPr lang="nl-NL" sz="2000" dirty="0" err="1">
                <a:latin typeface="Calibri" panose="020F0502020204030204" pitchFamily="34" charset="0"/>
              </a:rPr>
              <a:t>Olympo</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320	</a:t>
            </a:r>
            <a:r>
              <a:rPr lang="nl-NL" sz="2000" dirty="0" err="1">
                <a:latin typeface="Calibri" panose="020F0502020204030204" pitchFamily="34" charset="0"/>
              </a:rPr>
              <a:t>arma</a:t>
            </a:r>
            <a:r>
              <a:rPr lang="nl-NL" sz="2000" dirty="0">
                <a:latin typeface="Calibri" panose="020F0502020204030204" pitchFamily="34" charset="0"/>
              </a:rPr>
              <a:t> </a:t>
            </a:r>
            <a:r>
              <a:rPr lang="nl-NL" sz="2000" dirty="0" err="1">
                <a:latin typeface="Calibri" panose="020F0502020204030204" pitchFamily="34" charset="0"/>
              </a:rPr>
              <a:t>Iovis</a:t>
            </a:r>
            <a:r>
              <a:rPr lang="nl-NL" sz="2000" dirty="0">
                <a:latin typeface="Calibri" panose="020F0502020204030204" pitchFamily="34" charset="0"/>
              </a:rPr>
              <a:t> </a:t>
            </a:r>
            <a:r>
              <a:rPr lang="nl-NL" sz="2000" dirty="0" err="1">
                <a:latin typeface="Calibri" panose="020F0502020204030204" pitchFamily="34" charset="0"/>
              </a:rPr>
              <a:t>fugiens</a:t>
            </a:r>
            <a:r>
              <a:rPr lang="nl-NL" sz="2000" dirty="0">
                <a:latin typeface="Calibri" panose="020F0502020204030204" pitchFamily="34" charset="0"/>
              </a:rPr>
              <a:t> et </a:t>
            </a:r>
            <a:r>
              <a:rPr lang="nl-NL" sz="2000" dirty="0" err="1">
                <a:latin typeface="Calibri" panose="020F0502020204030204" pitchFamily="34" charset="0"/>
              </a:rPr>
              <a:t>regnis</a:t>
            </a:r>
            <a:r>
              <a:rPr lang="nl-NL" sz="2000" dirty="0">
                <a:latin typeface="Calibri" panose="020F0502020204030204" pitchFamily="34" charset="0"/>
              </a:rPr>
              <a:t> </a:t>
            </a:r>
            <a:r>
              <a:rPr lang="nl-NL" sz="2000" dirty="0" err="1">
                <a:latin typeface="Calibri" panose="020F0502020204030204" pitchFamily="34" charset="0"/>
              </a:rPr>
              <a:t>exsul</a:t>
            </a:r>
            <a:r>
              <a:rPr lang="nl-NL" sz="2000" dirty="0">
                <a:latin typeface="Calibri" panose="020F0502020204030204" pitchFamily="34" charset="0"/>
              </a:rPr>
              <a:t> </a:t>
            </a:r>
            <a:r>
              <a:rPr lang="nl-NL" sz="2000" dirty="0" err="1">
                <a:latin typeface="Calibri" panose="020F0502020204030204" pitchFamily="34" charset="0"/>
              </a:rPr>
              <a:t>ademptis</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321	Is genus </a:t>
            </a:r>
            <a:r>
              <a:rPr lang="nl-NL" sz="2000" dirty="0" err="1">
                <a:latin typeface="Calibri" panose="020F0502020204030204" pitchFamily="34" charset="0"/>
              </a:rPr>
              <a:t>indocile</a:t>
            </a:r>
            <a:r>
              <a:rPr lang="nl-NL" sz="2000" dirty="0">
                <a:latin typeface="Calibri" panose="020F0502020204030204" pitchFamily="34" charset="0"/>
              </a:rPr>
              <a:t> </a:t>
            </a:r>
            <a:r>
              <a:rPr lang="nl-NL" sz="2000" dirty="0" err="1">
                <a:latin typeface="Calibri" panose="020F0502020204030204" pitchFamily="34" charset="0"/>
              </a:rPr>
              <a:t>ac</a:t>
            </a:r>
            <a:r>
              <a:rPr lang="nl-NL" sz="2000" dirty="0">
                <a:latin typeface="Calibri" panose="020F0502020204030204" pitchFamily="34" charset="0"/>
              </a:rPr>
              <a:t> </a:t>
            </a:r>
            <a:r>
              <a:rPr lang="nl-NL" sz="2000" dirty="0" err="1">
                <a:latin typeface="Calibri" panose="020F0502020204030204" pitchFamily="34" charset="0"/>
              </a:rPr>
              <a:t>dispersum</a:t>
            </a:r>
            <a:r>
              <a:rPr lang="nl-NL" sz="2000" dirty="0">
                <a:latin typeface="Calibri" panose="020F0502020204030204" pitchFamily="34" charset="0"/>
              </a:rPr>
              <a:t> </a:t>
            </a:r>
            <a:r>
              <a:rPr lang="nl-NL" sz="2000" dirty="0" err="1">
                <a:latin typeface="Calibri" panose="020F0502020204030204" pitchFamily="34" charset="0"/>
              </a:rPr>
              <a:t>montibus</a:t>
            </a:r>
            <a:r>
              <a:rPr lang="nl-NL" sz="2000" dirty="0">
                <a:latin typeface="Calibri" panose="020F0502020204030204" pitchFamily="34" charset="0"/>
              </a:rPr>
              <a:t> </a:t>
            </a:r>
            <a:r>
              <a:rPr lang="nl-NL" sz="2000" dirty="0" err="1">
                <a:latin typeface="Calibri" panose="020F0502020204030204" pitchFamily="34" charset="0"/>
              </a:rPr>
              <a:t>altis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322	</a:t>
            </a:r>
            <a:r>
              <a:rPr lang="nl-NL" sz="2000" dirty="0" err="1">
                <a:latin typeface="Calibri" panose="020F0502020204030204" pitchFamily="34" charset="0"/>
              </a:rPr>
              <a:t>composuit</a:t>
            </a:r>
            <a:r>
              <a:rPr lang="nl-NL" sz="2000" dirty="0">
                <a:latin typeface="Calibri" panose="020F0502020204030204" pitchFamily="34" charset="0"/>
              </a:rPr>
              <a:t> </a:t>
            </a:r>
            <a:r>
              <a:rPr lang="nl-NL" sz="2000" dirty="0" err="1">
                <a:latin typeface="Calibri" panose="020F0502020204030204" pitchFamily="34" charset="0"/>
              </a:rPr>
              <a:t>legesque</a:t>
            </a:r>
            <a:r>
              <a:rPr lang="nl-NL" sz="2000" dirty="0">
                <a:latin typeface="Calibri" panose="020F0502020204030204" pitchFamily="34" charset="0"/>
              </a:rPr>
              <a:t> </a:t>
            </a:r>
            <a:r>
              <a:rPr lang="nl-NL" sz="2000" dirty="0" err="1">
                <a:latin typeface="Calibri" panose="020F0502020204030204" pitchFamily="34" charset="0"/>
              </a:rPr>
              <a:t>dedit</a:t>
            </a:r>
            <a:r>
              <a:rPr lang="nl-NL" sz="2000" dirty="0">
                <a:latin typeface="Calibri" panose="020F0502020204030204" pitchFamily="34" charset="0"/>
              </a:rPr>
              <a:t>, </a:t>
            </a:r>
            <a:r>
              <a:rPr lang="nl-NL" sz="2000" dirty="0" err="1">
                <a:latin typeface="Calibri" panose="020F0502020204030204" pitchFamily="34" charset="0"/>
              </a:rPr>
              <a:t>Latiumque</a:t>
            </a:r>
            <a:r>
              <a:rPr lang="nl-NL" sz="2000" dirty="0">
                <a:latin typeface="Calibri" panose="020F0502020204030204" pitchFamily="34" charset="0"/>
              </a:rPr>
              <a:t> </a:t>
            </a:r>
            <a:r>
              <a:rPr lang="nl-NL" sz="2000" dirty="0" err="1">
                <a:latin typeface="Calibri" panose="020F0502020204030204" pitchFamily="34" charset="0"/>
              </a:rPr>
              <a:t>vocari</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323	</a:t>
            </a:r>
            <a:r>
              <a:rPr lang="nl-NL" sz="2000" dirty="0" err="1">
                <a:latin typeface="Calibri" panose="020F0502020204030204" pitchFamily="34" charset="0"/>
              </a:rPr>
              <a:t>maluit</a:t>
            </a:r>
            <a:r>
              <a:rPr lang="nl-NL" sz="2000" dirty="0">
                <a:latin typeface="Calibri" panose="020F0502020204030204" pitchFamily="34" charset="0"/>
              </a:rPr>
              <a:t>, his </a:t>
            </a:r>
            <a:r>
              <a:rPr lang="nl-NL" sz="2000" dirty="0" err="1">
                <a:latin typeface="Calibri" panose="020F0502020204030204" pitchFamily="34" charset="0"/>
              </a:rPr>
              <a:t>quoniam</a:t>
            </a:r>
            <a:r>
              <a:rPr lang="nl-NL" sz="2000" dirty="0">
                <a:latin typeface="Calibri" panose="020F0502020204030204" pitchFamily="34" charset="0"/>
              </a:rPr>
              <a:t> </a:t>
            </a:r>
            <a:r>
              <a:rPr lang="nl-NL" sz="2000" dirty="0" err="1">
                <a:latin typeface="Calibri" panose="020F0502020204030204" pitchFamily="34" charset="0"/>
              </a:rPr>
              <a:t>latuisset</a:t>
            </a:r>
            <a:r>
              <a:rPr lang="nl-NL" sz="2000" dirty="0">
                <a:latin typeface="Calibri" panose="020F0502020204030204" pitchFamily="34" charset="0"/>
              </a:rPr>
              <a:t> </a:t>
            </a:r>
            <a:r>
              <a:rPr lang="nl-NL" sz="2000" dirty="0" err="1">
                <a:latin typeface="Calibri" panose="020F0502020204030204" pitchFamily="34" charset="0"/>
              </a:rPr>
              <a:t>tutus</a:t>
            </a:r>
            <a:r>
              <a:rPr lang="nl-NL" sz="2000" dirty="0">
                <a:latin typeface="Calibri" panose="020F0502020204030204" pitchFamily="34" charset="0"/>
              </a:rPr>
              <a:t> in </a:t>
            </a:r>
            <a:r>
              <a:rPr lang="nl-NL" sz="2000" dirty="0" err="1">
                <a:latin typeface="Calibri" panose="020F0502020204030204" pitchFamily="34" charset="0"/>
              </a:rPr>
              <a:t>oris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CA5F2687-13F5-4973-9388-B6FF4C6B7757}"/>
              </a:ext>
            </a:extLst>
          </p:cNvPr>
          <p:cNvCxnSpPr/>
          <p:nvPr/>
        </p:nvCxnSpPr>
        <p:spPr bwMode="auto">
          <a:xfrm>
            <a:off x="5714432" y="2376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Rechte verbindingslijn 8">
            <a:extLst>
              <a:ext uri="{FF2B5EF4-FFF2-40B4-BE49-F238E27FC236}">
                <a16:creationId xmlns="" xmlns:a16="http://schemas.microsoft.com/office/drawing/2014/main" id="{9711D237-D08A-4453-85A2-5644CA1FF4EA}"/>
              </a:ext>
            </a:extLst>
          </p:cNvPr>
          <p:cNvCxnSpPr>
            <a:cxnSpLocks/>
          </p:cNvCxnSpPr>
          <p:nvPr/>
        </p:nvCxnSpPr>
        <p:spPr bwMode="auto">
          <a:xfrm>
            <a:off x="3211872" y="1985928"/>
            <a:ext cx="50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1">
            <a:extLst>
              <a:ext uri="{FF2B5EF4-FFF2-40B4-BE49-F238E27FC236}">
                <a16:creationId xmlns="" xmlns:a16="http://schemas.microsoft.com/office/drawing/2014/main" id="{4F813EF0-564E-4FF3-836B-007670F92A7B}"/>
              </a:ext>
            </a:extLst>
          </p:cNvPr>
          <p:cNvCxnSpPr/>
          <p:nvPr/>
        </p:nvCxnSpPr>
        <p:spPr bwMode="auto">
          <a:xfrm>
            <a:off x="2287136" y="2827720"/>
            <a:ext cx="756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 xmlns:a16="http://schemas.microsoft.com/office/drawing/2014/main" id="{4F813EF0-564E-4FF3-836B-007670F92A7B}"/>
              </a:ext>
            </a:extLst>
          </p:cNvPr>
          <p:cNvCxnSpPr/>
          <p:nvPr/>
        </p:nvCxnSpPr>
        <p:spPr bwMode="auto">
          <a:xfrm>
            <a:off x="4632128" y="2827720"/>
            <a:ext cx="962048"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Vrije vorm 4"/>
          <p:cNvSpPr/>
          <p:nvPr/>
        </p:nvSpPr>
        <p:spPr bwMode="auto">
          <a:xfrm>
            <a:off x="2679700" y="1511110"/>
            <a:ext cx="2489200" cy="279590"/>
          </a:xfrm>
          <a:custGeom>
            <a:avLst/>
            <a:gdLst>
              <a:gd name="connsiteX0" fmla="*/ 0 w 2489200"/>
              <a:gd name="connsiteY0" fmla="*/ 254101 h 279501"/>
              <a:gd name="connsiteX1" fmla="*/ 1562100 w 2489200"/>
              <a:gd name="connsiteY1" fmla="*/ 101 h 279501"/>
              <a:gd name="connsiteX2" fmla="*/ 2489200 w 2489200"/>
              <a:gd name="connsiteY2" fmla="*/ 279501 h 279501"/>
              <a:gd name="connsiteX0" fmla="*/ 0 w 2489200"/>
              <a:gd name="connsiteY0" fmla="*/ 254190 h 279590"/>
              <a:gd name="connsiteX1" fmla="*/ 1562100 w 2489200"/>
              <a:gd name="connsiteY1" fmla="*/ 190 h 279590"/>
              <a:gd name="connsiteX2" fmla="*/ 2489200 w 2489200"/>
              <a:gd name="connsiteY2" fmla="*/ 279590 h 279590"/>
            </a:gdLst>
            <a:ahLst/>
            <a:cxnLst>
              <a:cxn ang="0">
                <a:pos x="connsiteX0" y="connsiteY0"/>
              </a:cxn>
              <a:cxn ang="0">
                <a:pos x="connsiteX1" y="connsiteY1"/>
              </a:cxn>
              <a:cxn ang="0">
                <a:pos x="connsiteX2" y="connsiteY2"/>
              </a:cxn>
            </a:cxnLst>
            <a:rect l="l" t="t" r="r" b="b"/>
            <a:pathLst>
              <a:path w="2489200" h="279590">
                <a:moveTo>
                  <a:pt x="0" y="254190"/>
                </a:moveTo>
                <a:cubicBezTo>
                  <a:pt x="599016" y="61573"/>
                  <a:pt x="1147233" y="-4043"/>
                  <a:pt x="1562100" y="190"/>
                </a:cubicBezTo>
                <a:cubicBezTo>
                  <a:pt x="1976967" y="4423"/>
                  <a:pt x="2233083" y="142006"/>
                  <a:pt x="2489200" y="279590"/>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3" name="Rounded Rectangle 12">
            <a:extLst>
              <a:ext uri="{FF2B5EF4-FFF2-40B4-BE49-F238E27FC236}">
                <a16:creationId xmlns="" xmlns:a16="http://schemas.microsoft.com/office/drawing/2014/main" id="{2E991CC7-8E7C-4357-AAC8-E0F2CC2D6C4F}"/>
              </a:ext>
            </a:extLst>
          </p:cNvPr>
          <p:cNvSpPr/>
          <p:nvPr/>
        </p:nvSpPr>
        <p:spPr bwMode="auto">
          <a:xfrm>
            <a:off x="4090976"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 name="Vrije vorm 2"/>
          <p:cNvSpPr/>
          <p:nvPr/>
        </p:nvSpPr>
        <p:spPr bwMode="auto">
          <a:xfrm>
            <a:off x="1511300" y="1324011"/>
            <a:ext cx="2870200" cy="466688"/>
          </a:xfrm>
          <a:custGeom>
            <a:avLst/>
            <a:gdLst>
              <a:gd name="connsiteX0" fmla="*/ 0 w 2870200"/>
              <a:gd name="connsiteY0" fmla="*/ 385708 h 411108"/>
              <a:gd name="connsiteX1" fmla="*/ 609600 w 2870200"/>
              <a:gd name="connsiteY1" fmla="*/ 68208 h 411108"/>
              <a:gd name="connsiteX2" fmla="*/ 1600200 w 2870200"/>
              <a:gd name="connsiteY2" fmla="*/ 182508 h 411108"/>
              <a:gd name="connsiteX3" fmla="*/ 2057400 w 2870200"/>
              <a:gd name="connsiteY3" fmla="*/ 4708 h 411108"/>
              <a:gd name="connsiteX4" fmla="*/ 2870200 w 2870200"/>
              <a:gd name="connsiteY4" fmla="*/ 411108 h 411108"/>
              <a:gd name="connsiteX0" fmla="*/ 0 w 2870200"/>
              <a:gd name="connsiteY0" fmla="*/ 389346 h 414746"/>
              <a:gd name="connsiteX1" fmla="*/ 609600 w 2870200"/>
              <a:gd name="connsiteY1" fmla="*/ 71846 h 414746"/>
              <a:gd name="connsiteX2" fmla="*/ 1498600 w 2870200"/>
              <a:gd name="connsiteY2" fmla="*/ 135346 h 414746"/>
              <a:gd name="connsiteX3" fmla="*/ 2057400 w 2870200"/>
              <a:gd name="connsiteY3" fmla="*/ 8346 h 414746"/>
              <a:gd name="connsiteX4" fmla="*/ 2870200 w 2870200"/>
              <a:gd name="connsiteY4" fmla="*/ 414746 h 414746"/>
              <a:gd name="connsiteX0" fmla="*/ 0 w 2870200"/>
              <a:gd name="connsiteY0" fmla="*/ 437391 h 462791"/>
              <a:gd name="connsiteX1" fmla="*/ 520700 w 2870200"/>
              <a:gd name="connsiteY1" fmla="*/ 5591 h 462791"/>
              <a:gd name="connsiteX2" fmla="*/ 1498600 w 2870200"/>
              <a:gd name="connsiteY2" fmla="*/ 183391 h 462791"/>
              <a:gd name="connsiteX3" fmla="*/ 2057400 w 2870200"/>
              <a:gd name="connsiteY3" fmla="*/ 56391 h 462791"/>
              <a:gd name="connsiteX4" fmla="*/ 2870200 w 2870200"/>
              <a:gd name="connsiteY4" fmla="*/ 462791 h 462791"/>
              <a:gd name="connsiteX0" fmla="*/ 0 w 2870200"/>
              <a:gd name="connsiteY0" fmla="*/ 437391 h 462791"/>
              <a:gd name="connsiteX1" fmla="*/ 520700 w 2870200"/>
              <a:gd name="connsiteY1" fmla="*/ 5591 h 462791"/>
              <a:gd name="connsiteX2" fmla="*/ 1498600 w 2870200"/>
              <a:gd name="connsiteY2" fmla="*/ 183391 h 462791"/>
              <a:gd name="connsiteX3" fmla="*/ 2057400 w 2870200"/>
              <a:gd name="connsiteY3" fmla="*/ 56391 h 462791"/>
              <a:gd name="connsiteX4" fmla="*/ 2870200 w 2870200"/>
              <a:gd name="connsiteY4" fmla="*/ 462791 h 462791"/>
              <a:gd name="connsiteX0" fmla="*/ 0 w 2870200"/>
              <a:gd name="connsiteY0" fmla="*/ 441288 h 466688"/>
              <a:gd name="connsiteX1" fmla="*/ 520700 w 2870200"/>
              <a:gd name="connsiteY1" fmla="*/ 9488 h 466688"/>
              <a:gd name="connsiteX2" fmla="*/ 1371600 w 2870200"/>
              <a:gd name="connsiteY2" fmla="*/ 136488 h 466688"/>
              <a:gd name="connsiteX3" fmla="*/ 2057400 w 2870200"/>
              <a:gd name="connsiteY3" fmla="*/ 60288 h 466688"/>
              <a:gd name="connsiteX4" fmla="*/ 2870200 w 2870200"/>
              <a:gd name="connsiteY4" fmla="*/ 466688 h 466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0200" h="466688">
                <a:moveTo>
                  <a:pt x="0" y="441288"/>
                </a:moveTo>
                <a:cubicBezTo>
                  <a:pt x="69850" y="197871"/>
                  <a:pt x="292100" y="60288"/>
                  <a:pt x="520700" y="9488"/>
                </a:cubicBezTo>
                <a:cubicBezTo>
                  <a:pt x="749300" y="-41312"/>
                  <a:pt x="1115483" y="128021"/>
                  <a:pt x="1371600" y="136488"/>
                </a:cubicBezTo>
                <a:cubicBezTo>
                  <a:pt x="1627717" y="144955"/>
                  <a:pt x="1807633" y="5255"/>
                  <a:pt x="2057400" y="60288"/>
                </a:cubicBezTo>
                <a:cubicBezTo>
                  <a:pt x="2307167" y="115321"/>
                  <a:pt x="2569633" y="282538"/>
                  <a:pt x="2870200" y="46668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8" name="Freeform 40">
            <a:extLst>
              <a:ext uri="{FF2B5EF4-FFF2-40B4-BE49-F238E27FC236}">
                <a16:creationId xmlns="" xmlns:a16="http://schemas.microsoft.com/office/drawing/2014/main" id="{33D10C2B-25A1-483B-959B-254381F06A1A}"/>
              </a:ext>
            </a:extLst>
          </p:cNvPr>
          <p:cNvSpPr/>
          <p:nvPr/>
        </p:nvSpPr>
        <p:spPr bwMode="auto">
          <a:xfrm>
            <a:off x="1112561" y="246600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9" name="Freeform 41">
            <a:extLst>
              <a:ext uri="{FF2B5EF4-FFF2-40B4-BE49-F238E27FC236}">
                <a16:creationId xmlns="" xmlns:a16="http://schemas.microsoft.com/office/drawing/2014/main" id="{28293107-A79A-4855-BFF6-5F75FB636F68}"/>
              </a:ext>
            </a:extLst>
          </p:cNvPr>
          <p:cNvSpPr/>
          <p:nvPr/>
        </p:nvSpPr>
        <p:spPr bwMode="auto">
          <a:xfrm flipH="1">
            <a:off x="2879464" y="2466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0" name="Rounded Rectangle 12">
            <a:extLst>
              <a:ext uri="{FF2B5EF4-FFF2-40B4-BE49-F238E27FC236}">
                <a16:creationId xmlns="" xmlns:a16="http://schemas.microsoft.com/office/drawing/2014/main" id="{2E991CC7-8E7C-4357-AAC8-E0F2CC2D6C4F}"/>
              </a:ext>
            </a:extLst>
          </p:cNvPr>
          <p:cNvSpPr/>
          <p:nvPr/>
        </p:nvSpPr>
        <p:spPr bwMode="auto">
          <a:xfrm>
            <a:off x="1292561" y="222707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5"/>
          <p:cNvSpPr/>
          <p:nvPr/>
        </p:nvSpPr>
        <p:spPr bwMode="auto">
          <a:xfrm>
            <a:off x="2633663" y="1957388"/>
            <a:ext cx="1700212" cy="614362"/>
          </a:xfrm>
          <a:custGeom>
            <a:avLst/>
            <a:gdLst>
              <a:gd name="connsiteX0" fmla="*/ 0 w 1700212"/>
              <a:gd name="connsiteY0" fmla="*/ 614362 h 614362"/>
              <a:gd name="connsiteX1" fmla="*/ 266700 w 1700212"/>
              <a:gd name="connsiteY1" fmla="*/ 200025 h 614362"/>
              <a:gd name="connsiteX2" fmla="*/ 1257300 w 1700212"/>
              <a:gd name="connsiteY2" fmla="*/ 314325 h 614362"/>
              <a:gd name="connsiteX3" fmla="*/ 1700212 w 1700212"/>
              <a:gd name="connsiteY3" fmla="*/ 0 h 614362"/>
            </a:gdLst>
            <a:ahLst/>
            <a:cxnLst>
              <a:cxn ang="0">
                <a:pos x="connsiteX0" y="connsiteY0"/>
              </a:cxn>
              <a:cxn ang="0">
                <a:pos x="connsiteX1" y="connsiteY1"/>
              </a:cxn>
              <a:cxn ang="0">
                <a:pos x="connsiteX2" y="connsiteY2"/>
              </a:cxn>
              <a:cxn ang="0">
                <a:pos x="connsiteX3" y="connsiteY3"/>
              </a:cxn>
            </a:cxnLst>
            <a:rect l="l" t="t" r="r" b="b"/>
            <a:pathLst>
              <a:path w="1700212" h="614362">
                <a:moveTo>
                  <a:pt x="0" y="614362"/>
                </a:moveTo>
                <a:cubicBezTo>
                  <a:pt x="28575" y="432196"/>
                  <a:pt x="57150" y="250031"/>
                  <a:pt x="266700" y="200025"/>
                </a:cubicBezTo>
                <a:cubicBezTo>
                  <a:pt x="476250" y="150019"/>
                  <a:pt x="1018381" y="347662"/>
                  <a:pt x="1257300" y="314325"/>
                </a:cubicBezTo>
                <a:cubicBezTo>
                  <a:pt x="1496219" y="280988"/>
                  <a:pt x="1598215" y="140494"/>
                  <a:pt x="1700212"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2" name="Freeform 40">
            <a:extLst>
              <a:ext uri="{FF2B5EF4-FFF2-40B4-BE49-F238E27FC236}">
                <a16:creationId xmlns="" xmlns:a16="http://schemas.microsoft.com/office/drawing/2014/main" id="{33D10C2B-25A1-483B-959B-254381F06A1A}"/>
              </a:ext>
            </a:extLst>
          </p:cNvPr>
          <p:cNvSpPr/>
          <p:nvPr/>
        </p:nvSpPr>
        <p:spPr bwMode="auto">
          <a:xfrm>
            <a:off x="3339300" y="246600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3" name="Freeform 41">
            <a:extLst>
              <a:ext uri="{FF2B5EF4-FFF2-40B4-BE49-F238E27FC236}">
                <a16:creationId xmlns="" xmlns:a16="http://schemas.microsoft.com/office/drawing/2014/main" id="{28293107-A79A-4855-BFF6-5F75FB636F68}"/>
              </a:ext>
            </a:extLst>
          </p:cNvPr>
          <p:cNvSpPr/>
          <p:nvPr/>
        </p:nvSpPr>
        <p:spPr bwMode="auto">
          <a:xfrm flipH="1">
            <a:off x="3841623" y="2466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4" name="Freeform 40">
            <a:extLst>
              <a:ext uri="{FF2B5EF4-FFF2-40B4-BE49-F238E27FC236}">
                <a16:creationId xmlns="" xmlns:a16="http://schemas.microsoft.com/office/drawing/2014/main" id="{33D10C2B-25A1-483B-959B-254381F06A1A}"/>
              </a:ext>
            </a:extLst>
          </p:cNvPr>
          <p:cNvSpPr/>
          <p:nvPr/>
        </p:nvSpPr>
        <p:spPr bwMode="auto">
          <a:xfrm>
            <a:off x="4603880" y="246600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5" name="Freeform 41">
            <a:extLst>
              <a:ext uri="{FF2B5EF4-FFF2-40B4-BE49-F238E27FC236}">
                <a16:creationId xmlns="" xmlns:a16="http://schemas.microsoft.com/office/drawing/2014/main" id="{28293107-A79A-4855-BFF6-5F75FB636F68}"/>
              </a:ext>
            </a:extLst>
          </p:cNvPr>
          <p:cNvSpPr/>
          <p:nvPr/>
        </p:nvSpPr>
        <p:spPr bwMode="auto">
          <a:xfrm flipH="1">
            <a:off x="5466406" y="2466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4" name="Vrije vorm 13"/>
          <p:cNvSpPr/>
          <p:nvPr/>
        </p:nvSpPr>
        <p:spPr bwMode="auto">
          <a:xfrm>
            <a:off x="4267200" y="1962150"/>
            <a:ext cx="228600" cy="635000"/>
          </a:xfrm>
          <a:custGeom>
            <a:avLst/>
            <a:gdLst>
              <a:gd name="connsiteX0" fmla="*/ 0 w 228600"/>
              <a:gd name="connsiteY0" fmla="*/ 635000 h 635000"/>
              <a:gd name="connsiteX1" fmla="*/ 114300 w 228600"/>
              <a:gd name="connsiteY1" fmla="*/ 304800 h 635000"/>
              <a:gd name="connsiteX2" fmla="*/ 228600 w 228600"/>
              <a:gd name="connsiteY2" fmla="*/ 285750 h 635000"/>
              <a:gd name="connsiteX3" fmla="*/ 114300 w 228600"/>
              <a:gd name="connsiteY3" fmla="*/ 0 h 635000"/>
            </a:gdLst>
            <a:ahLst/>
            <a:cxnLst>
              <a:cxn ang="0">
                <a:pos x="connsiteX0" y="connsiteY0"/>
              </a:cxn>
              <a:cxn ang="0">
                <a:pos x="connsiteX1" y="connsiteY1"/>
              </a:cxn>
              <a:cxn ang="0">
                <a:pos x="connsiteX2" y="connsiteY2"/>
              </a:cxn>
              <a:cxn ang="0">
                <a:pos x="connsiteX3" y="connsiteY3"/>
              </a:cxn>
            </a:cxnLst>
            <a:rect l="l" t="t" r="r" b="b"/>
            <a:pathLst>
              <a:path w="228600" h="635000">
                <a:moveTo>
                  <a:pt x="0" y="635000"/>
                </a:moveTo>
                <a:cubicBezTo>
                  <a:pt x="38100" y="499004"/>
                  <a:pt x="76200" y="363008"/>
                  <a:pt x="114300" y="304800"/>
                </a:cubicBezTo>
                <a:cubicBezTo>
                  <a:pt x="152400" y="246592"/>
                  <a:pt x="228600" y="336550"/>
                  <a:pt x="228600" y="285750"/>
                </a:cubicBezTo>
                <a:cubicBezTo>
                  <a:pt x="228600" y="234950"/>
                  <a:pt x="171450" y="117475"/>
                  <a:pt x="11430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27" name="Straight Connector 10">
            <a:extLst>
              <a:ext uri="{FF2B5EF4-FFF2-40B4-BE49-F238E27FC236}">
                <a16:creationId xmlns="" xmlns:a16="http://schemas.microsoft.com/office/drawing/2014/main" id="{CA5F2687-13F5-4973-9388-B6FF4C6B7757}"/>
              </a:ext>
            </a:extLst>
          </p:cNvPr>
          <p:cNvCxnSpPr/>
          <p:nvPr/>
        </p:nvCxnSpPr>
        <p:spPr bwMode="auto">
          <a:xfrm>
            <a:off x="5556405" y="48720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11">
            <a:extLst>
              <a:ext uri="{FF2B5EF4-FFF2-40B4-BE49-F238E27FC236}">
                <a16:creationId xmlns="" xmlns:a16="http://schemas.microsoft.com/office/drawing/2014/main" id="{4F813EF0-564E-4FF3-836B-007670F92A7B}"/>
              </a:ext>
            </a:extLst>
          </p:cNvPr>
          <p:cNvCxnSpPr/>
          <p:nvPr/>
        </p:nvCxnSpPr>
        <p:spPr bwMode="auto">
          <a:xfrm>
            <a:off x="3265623" y="3669512"/>
            <a:ext cx="1001577"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Rechte verbindingslijn 33">
            <a:extLst>
              <a:ext uri="{FF2B5EF4-FFF2-40B4-BE49-F238E27FC236}">
                <a16:creationId xmlns="" xmlns:a16="http://schemas.microsoft.com/office/drawing/2014/main" id="{9711D237-D08A-4453-85A2-5644CA1FF4EA}"/>
              </a:ext>
            </a:extLst>
          </p:cNvPr>
          <p:cNvCxnSpPr>
            <a:cxnSpLocks/>
          </p:cNvCxnSpPr>
          <p:nvPr/>
        </p:nvCxnSpPr>
        <p:spPr bwMode="auto">
          <a:xfrm>
            <a:off x="1202561" y="4511304"/>
            <a:ext cx="100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Rechte verbindingslijn 34">
            <a:extLst>
              <a:ext uri="{FF2B5EF4-FFF2-40B4-BE49-F238E27FC236}">
                <a16:creationId xmlns="" xmlns:a16="http://schemas.microsoft.com/office/drawing/2014/main" id="{9711D237-D08A-4453-85A2-5644CA1FF4EA}"/>
              </a:ext>
            </a:extLst>
          </p:cNvPr>
          <p:cNvCxnSpPr>
            <a:cxnSpLocks/>
          </p:cNvCxnSpPr>
          <p:nvPr/>
        </p:nvCxnSpPr>
        <p:spPr bwMode="auto">
          <a:xfrm>
            <a:off x="3265623" y="4511304"/>
            <a:ext cx="57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11">
            <a:extLst>
              <a:ext uri="{FF2B5EF4-FFF2-40B4-BE49-F238E27FC236}">
                <a16:creationId xmlns="" xmlns:a16="http://schemas.microsoft.com/office/drawing/2014/main" id="{4F813EF0-564E-4FF3-836B-007670F92A7B}"/>
              </a:ext>
            </a:extLst>
          </p:cNvPr>
          <p:cNvCxnSpPr/>
          <p:nvPr/>
        </p:nvCxnSpPr>
        <p:spPr bwMode="auto">
          <a:xfrm>
            <a:off x="5118933" y="4511304"/>
            <a:ext cx="612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Rechte verbindingslijn 36">
            <a:extLst>
              <a:ext uri="{FF2B5EF4-FFF2-40B4-BE49-F238E27FC236}">
                <a16:creationId xmlns="" xmlns:a16="http://schemas.microsoft.com/office/drawing/2014/main" id="{9711D237-D08A-4453-85A2-5644CA1FF4EA}"/>
              </a:ext>
            </a:extLst>
          </p:cNvPr>
          <p:cNvCxnSpPr>
            <a:cxnSpLocks/>
          </p:cNvCxnSpPr>
          <p:nvPr/>
        </p:nvCxnSpPr>
        <p:spPr bwMode="auto">
          <a:xfrm>
            <a:off x="1164184" y="5353096"/>
            <a:ext cx="64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Rechte verbindingslijn 37">
            <a:extLst>
              <a:ext uri="{FF2B5EF4-FFF2-40B4-BE49-F238E27FC236}">
                <a16:creationId xmlns="" xmlns:a16="http://schemas.microsoft.com/office/drawing/2014/main" id="{9711D237-D08A-4453-85A2-5644CA1FF4EA}"/>
              </a:ext>
            </a:extLst>
          </p:cNvPr>
          <p:cNvCxnSpPr>
            <a:cxnSpLocks/>
          </p:cNvCxnSpPr>
          <p:nvPr/>
        </p:nvCxnSpPr>
        <p:spPr bwMode="auto">
          <a:xfrm>
            <a:off x="3284533" y="5353096"/>
            <a:ext cx="86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Connector 10">
            <a:extLst>
              <a:ext uri="{FF2B5EF4-FFF2-40B4-BE49-F238E27FC236}">
                <a16:creationId xmlns="" xmlns:a16="http://schemas.microsoft.com/office/drawing/2014/main" id="{E518066F-D23C-49FA-BC49-A5127433B90A}"/>
              </a:ext>
            </a:extLst>
          </p:cNvPr>
          <p:cNvCxnSpPr/>
          <p:nvPr/>
        </p:nvCxnSpPr>
        <p:spPr bwMode="auto">
          <a:xfrm>
            <a:off x="2288977" y="403028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Plus 25">
            <a:extLst>
              <a:ext uri="{FF2B5EF4-FFF2-40B4-BE49-F238E27FC236}">
                <a16:creationId xmlns="" xmlns:a16="http://schemas.microsoft.com/office/drawing/2014/main" id="{6BF52480-01A6-46C1-8DAD-6968BC699164}"/>
              </a:ext>
            </a:extLst>
          </p:cNvPr>
          <p:cNvSpPr/>
          <p:nvPr/>
        </p:nvSpPr>
        <p:spPr bwMode="auto">
          <a:xfrm>
            <a:off x="3007206" y="4513176"/>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41" name="Straight Connector 10">
            <a:extLst>
              <a:ext uri="{FF2B5EF4-FFF2-40B4-BE49-F238E27FC236}">
                <a16:creationId xmlns="" xmlns:a16="http://schemas.microsoft.com/office/drawing/2014/main" id="{E518066F-D23C-49FA-BC49-A5127433B90A}"/>
              </a:ext>
            </a:extLst>
          </p:cNvPr>
          <p:cNvCxnSpPr/>
          <p:nvPr/>
        </p:nvCxnSpPr>
        <p:spPr bwMode="auto">
          <a:xfrm>
            <a:off x="3887056" y="4024961"/>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Plus 25">
            <a:extLst>
              <a:ext uri="{FF2B5EF4-FFF2-40B4-BE49-F238E27FC236}">
                <a16:creationId xmlns="" xmlns:a16="http://schemas.microsoft.com/office/drawing/2014/main" id="{6BF52480-01A6-46C1-8DAD-6968BC699164}"/>
              </a:ext>
            </a:extLst>
          </p:cNvPr>
          <p:cNvSpPr/>
          <p:nvPr/>
        </p:nvSpPr>
        <p:spPr bwMode="auto">
          <a:xfrm>
            <a:off x="4823418" y="4507857"/>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3" name="Freeform 24">
            <a:extLst>
              <a:ext uri="{FF2B5EF4-FFF2-40B4-BE49-F238E27FC236}">
                <a16:creationId xmlns="" xmlns:a16="http://schemas.microsoft.com/office/drawing/2014/main" id="{B02DFEE7-18C7-4F80-BADD-F2474760D1C5}"/>
              </a:ext>
            </a:extLst>
          </p:cNvPr>
          <p:cNvSpPr/>
          <p:nvPr/>
        </p:nvSpPr>
        <p:spPr bwMode="auto">
          <a:xfrm>
            <a:off x="1878811" y="496207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4" name="Freeform 26">
            <a:extLst>
              <a:ext uri="{FF2B5EF4-FFF2-40B4-BE49-F238E27FC236}">
                <a16:creationId xmlns="" xmlns:a16="http://schemas.microsoft.com/office/drawing/2014/main" id="{498C80E9-5061-49C6-84B9-65F9831927DD}"/>
              </a:ext>
            </a:extLst>
          </p:cNvPr>
          <p:cNvSpPr/>
          <p:nvPr/>
        </p:nvSpPr>
        <p:spPr bwMode="auto">
          <a:xfrm flipH="1">
            <a:off x="5310000" y="496207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5" name="Plus 25">
            <a:extLst>
              <a:ext uri="{FF2B5EF4-FFF2-40B4-BE49-F238E27FC236}">
                <a16:creationId xmlns="" xmlns:a16="http://schemas.microsoft.com/office/drawing/2014/main" id="{E1E17DFB-A30C-4D5D-A67C-67E2A903ADA9}"/>
              </a:ext>
            </a:extLst>
          </p:cNvPr>
          <p:cNvSpPr/>
          <p:nvPr/>
        </p:nvSpPr>
        <p:spPr bwMode="auto">
          <a:xfrm>
            <a:off x="2722234" y="5353096"/>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6" name="Rounded Rectangle 12">
            <a:extLst>
              <a:ext uri="{FF2B5EF4-FFF2-40B4-BE49-F238E27FC236}">
                <a16:creationId xmlns="" xmlns:a16="http://schemas.microsoft.com/office/drawing/2014/main" id="{2E991CC7-8E7C-4357-AAC8-E0F2CC2D6C4F}"/>
              </a:ext>
            </a:extLst>
          </p:cNvPr>
          <p:cNvSpPr/>
          <p:nvPr/>
        </p:nvSpPr>
        <p:spPr bwMode="auto">
          <a:xfrm>
            <a:off x="1522154" y="304828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9" name="Freeform 40">
            <a:extLst>
              <a:ext uri="{FF2B5EF4-FFF2-40B4-BE49-F238E27FC236}">
                <a16:creationId xmlns="" xmlns:a16="http://schemas.microsoft.com/office/drawing/2014/main" id="{33D10C2B-25A1-483B-959B-254381F06A1A}"/>
              </a:ext>
            </a:extLst>
          </p:cNvPr>
          <p:cNvSpPr/>
          <p:nvPr/>
        </p:nvSpPr>
        <p:spPr bwMode="auto">
          <a:xfrm>
            <a:off x="3172030" y="327600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0" name="Freeform 41">
            <a:extLst>
              <a:ext uri="{FF2B5EF4-FFF2-40B4-BE49-F238E27FC236}">
                <a16:creationId xmlns="" xmlns:a16="http://schemas.microsoft.com/office/drawing/2014/main" id="{28293107-A79A-4855-BFF6-5F75FB636F68}"/>
              </a:ext>
            </a:extLst>
          </p:cNvPr>
          <p:cNvSpPr/>
          <p:nvPr/>
        </p:nvSpPr>
        <p:spPr bwMode="auto">
          <a:xfrm flipH="1">
            <a:off x="5688000" y="3276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1" name="Vrije vorm 20"/>
          <p:cNvSpPr/>
          <p:nvPr/>
        </p:nvSpPr>
        <p:spPr bwMode="auto">
          <a:xfrm>
            <a:off x="1630680" y="3100669"/>
            <a:ext cx="2095500" cy="358811"/>
          </a:xfrm>
          <a:custGeom>
            <a:avLst/>
            <a:gdLst>
              <a:gd name="connsiteX0" fmla="*/ 2095500 w 2095500"/>
              <a:gd name="connsiteY0" fmla="*/ 343571 h 358811"/>
              <a:gd name="connsiteX1" fmla="*/ 1775460 w 2095500"/>
              <a:gd name="connsiteY1" fmla="*/ 671 h 358811"/>
              <a:gd name="connsiteX2" fmla="*/ 1120140 w 2095500"/>
              <a:gd name="connsiteY2" fmla="*/ 252131 h 358811"/>
              <a:gd name="connsiteX3" fmla="*/ 502920 w 2095500"/>
              <a:gd name="connsiteY3" fmla="*/ 107351 h 358811"/>
              <a:gd name="connsiteX4" fmla="*/ 0 w 2095500"/>
              <a:gd name="connsiteY4" fmla="*/ 358811 h 3588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5500" h="358811">
                <a:moveTo>
                  <a:pt x="2095500" y="343571"/>
                </a:moveTo>
                <a:cubicBezTo>
                  <a:pt x="2016760" y="179741"/>
                  <a:pt x="1938020" y="15911"/>
                  <a:pt x="1775460" y="671"/>
                </a:cubicBezTo>
                <a:cubicBezTo>
                  <a:pt x="1612900" y="-14569"/>
                  <a:pt x="1332230" y="234351"/>
                  <a:pt x="1120140" y="252131"/>
                </a:cubicBezTo>
                <a:cubicBezTo>
                  <a:pt x="908050" y="269911"/>
                  <a:pt x="689610" y="89571"/>
                  <a:pt x="502920" y="107351"/>
                </a:cubicBezTo>
                <a:cubicBezTo>
                  <a:pt x="316230" y="125131"/>
                  <a:pt x="158115" y="241971"/>
                  <a:pt x="0" y="35881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1" name="Rounded Rectangle 12">
            <a:extLst>
              <a:ext uri="{FF2B5EF4-FFF2-40B4-BE49-F238E27FC236}">
                <a16:creationId xmlns="" xmlns:a16="http://schemas.microsoft.com/office/drawing/2014/main" id="{2E991CC7-8E7C-4357-AAC8-E0F2CC2D6C4F}"/>
              </a:ext>
            </a:extLst>
          </p:cNvPr>
          <p:cNvSpPr/>
          <p:nvPr/>
        </p:nvSpPr>
        <p:spPr bwMode="auto">
          <a:xfrm>
            <a:off x="1090417" y="304828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2" name="Rounded Rectangle 12">
            <a:extLst>
              <a:ext uri="{FF2B5EF4-FFF2-40B4-BE49-F238E27FC236}">
                <a16:creationId xmlns="" xmlns:a16="http://schemas.microsoft.com/office/drawing/2014/main" id="{2E991CC7-8E7C-4357-AAC8-E0F2CC2D6C4F}"/>
              </a:ext>
            </a:extLst>
          </p:cNvPr>
          <p:cNvSpPr/>
          <p:nvPr/>
        </p:nvSpPr>
        <p:spPr bwMode="auto">
          <a:xfrm>
            <a:off x="2423969" y="388585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3" name="Freeform 40">
            <a:extLst>
              <a:ext uri="{FF2B5EF4-FFF2-40B4-BE49-F238E27FC236}">
                <a16:creationId xmlns="" xmlns:a16="http://schemas.microsoft.com/office/drawing/2014/main" id="{33D10C2B-25A1-483B-959B-254381F06A1A}"/>
              </a:ext>
            </a:extLst>
          </p:cNvPr>
          <p:cNvSpPr/>
          <p:nvPr/>
        </p:nvSpPr>
        <p:spPr bwMode="auto">
          <a:xfrm>
            <a:off x="3943566" y="4117395"/>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4" name="Freeform 41">
            <a:extLst>
              <a:ext uri="{FF2B5EF4-FFF2-40B4-BE49-F238E27FC236}">
                <a16:creationId xmlns="" xmlns:a16="http://schemas.microsoft.com/office/drawing/2014/main" id="{28293107-A79A-4855-BFF6-5F75FB636F68}"/>
              </a:ext>
            </a:extLst>
          </p:cNvPr>
          <p:cNvSpPr/>
          <p:nvPr/>
        </p:nvSpPr>
        <p:spPr bwMode="auto">
          <a:xfrm flipH="1">
            <a:off x="5687348" y="411854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5" name="Rounded Rectangle 12">
            <a:extLst>
              <a:ext uri="{FF2B5EF4-FFF2-40B4-BE49-F238E27FC236}">
                <a16:creationId xmlns="" xmlns:a16="http://schemas.microsoft.com/office/drawing/2014/main" id="{EFA41150-C356-4294-BE84-D1C292A59771}"/>
              </a:ext>
            </a:extLst>
          </p:cNvPr>
          <p:cNvSpPr/>
          <p:nvPr/>
        </p:nvSpPr>
        <p:spPr bwMode="auto">
          <a:xfrm>
            <a:off x="5262933" y="388585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6" name="Rounded Rectangle 12">
            <a:extLst>
              <a:ext uri="{FF2B5EF4-FFF2-40B4-BE49-F238E27FC236}">
                <a16:creationId xmlns="" xmlns:a16="http://schemas.microsoft.com/office/drawing/2014/main" id="{2E991CC7-8E7C-4357-AAC8-E0F2CC2D6C4F}"/>
              </a:ext>
            </a:extLst>
          </p:cNvPr>
          <p:cNvSpPr/>
          <p:nvPr/>
        </p:nvSpPr>
        <p:spPr bwMode="auto">
          <a:xfrm>
            <a:off x="4152376" y="388585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6" name="Vrije vorm 25"/>
          <p:cNvSpPr/>
          <p:nvPr/>
        </p:nvSpPr>
        <p:spPr bwMode="auto">
          <a:xfrm>
            <a:off x="3606800" y="4901696"/>
            <a:ext cx="876300" cy="241804"/>
          </a:xfrm>
          <a:custGeom>
            <a:avLst/>
            <a:gdLst>
              <a:gd name="connsiteX0" fmla="*/ 876300 w 876300"/>
              <a:gd name="connsiteY0" fmla="*/ 191004 h 241804"/>
              <a:gd name="connsiteX1" fmla="*/ 355600 w 876300"/>
              <a:gd name="connsiteY1" fmla="*/ 504 h 241804"/>
              <a:gd name="connsiteX2" fmla="*/ 0 w 876300"/>
              <a:gd name="connsiteY2" fmla="*/ 241804 h 241804"/>
            </a:gdLst>
            <a:ahLst/>
            <a:cxnLst>
              <a:cxn ang="0">
                <a:pos x="connsiteX0" y="connsiteY0"/>
              </a:cxn>
              <a:cxn ang="0">
                <a:pos x="connsiteX1" y="connsiteY1"/>
              </a:cxn>
              <a:cxn ang="0">
                <a:pos x="connsiteX2" y="connsiteY2"/>
              </a:cxn>
            </a:cxnLst>
            <a:rect l="l" t="t" r="r" b="b"/>
            <a:pathLst>
              <a:path w="876300" h="241804">
                <a:moveTo>
                  <a:pt x="876300" y="191004"/>
                </a:moveTo>
                <a:cubicBezTo>
                  <a:pt x="688975" y="91520"/>
                  <a:pt x="501650" y="-7963"/>
                  <a:pt x="355600" y="504"/>
                </a:cubicBezTo>
                <a:cubicBezTo>
                  <a:pt x="209550" y="8971"/>
                  <a:pt x="104775" y="125387"/>
                  <a:pt x="0" y="241804"/>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7" name="Vrije vorm 56"/>
          <p:cNvSpPr/>
          <p:nvPr/>
        </p:nvSpPr>
        <p:spPr bwMode="auto">
          <a:xfrm>
            <a:off x="2108200" y="5359400"/>
            <a:ext cx="3149600" cy="487743"/>
          </a:xfrm>
          <a:custGeom>
            <a:avLst/>
            <a:gdLst>
              <a:gd name="connsiteX0" fmla="*/ 0 w 3149600"/>
              <a:gd name="connsiteY0" fmla="*/ 0 h 487743"/>
              <a:gd name="connsiteX1" fmla="*/ 406400 w 3149600"/>
              <a:gd name="connsiteY1" fmla="*/ 482600 h 487743"/>
              <a:gd name="connsiteX2" fmla="*/ 1333500 w 3149600"/>
              <a:gd name="connsiteY2" fmla="*/ 266700 h 487743"/>
              <a:gd name="connsiteX3" fmla="*/ 1943100 w 3149600"/>
              <a:gd name="connsiteY3" fmla="*/ 469900 h 487743"/>
              <a:gd name="connsiteX4" fmla="*/ 2387600 w 3149600"/>
              <a:gd name="connsiteY4" fmla="*/ 254000 h 487743"/>
              <a:gd name="connsiteX5" fmla="*/ 2781300 w 3149600"/>
              <a:gd name="connsiteY5" fmla="*/ 330200 h 487743"/>
              <a:gd name="connsiteX6" fmla="*/ 3149600 w 3149600"/>
              <a:gd name="connsiteY6" fmla="*/ 25400 h 487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49600" h="487743">
                <a:moveTo>
                  <a:pt x="0" y="0"/>
                </a:moveTo>
                <a:cubicBezTo>
                  <a:pt x="92075" y="219075"/>
                  <a:pt x="184150" y="438150"/>
                  <a:pt x="406400" y="482600"/>
                </a:cubicBezTo>
                <a:cubicBezTo>
                  <a:pt x="628650" y="527050"/>
                  <a:pt x="1077383" y="268817"/>
                  <a:pt x="1333500" y="266700"/>
                </a:cubicBezTo>
                <a:cubicBezTo>
                  <a:pt x="1589617" y="264583"/>
                  <a:pt x="1767417" y="472017"/>
                  <a:pt x="1943100" y="469900"/>
                </a:cubicBezTo>
                <a:cubicBezTo>
                  <a:pt x="2118783" y="467783"/>
                  <a:pt x="2247900" y="277283"/>
                  <a:pt x="2387600" y="254000"/>
                </a:cubicBezTo>
                <a:cubicBezTo>
                  <a:pt x="2527300" y="230717"/>
                  <a:pt x="2654300" y="368300"/>
                  <a:pt x="2781300" y="330200"/>
                </a:cubicBezTo>
                <a:cubicBezTo>
                  <a:pt x="2908300" y="292100"/>
                  <a:pt x="3028950" y="158750"/>
                  <a:pt x="3149600" y="2540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61335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750" fill="hold"/>
                                        <p:tgtEl>
                                          <p:spTgt spid="13"/>
                                        </p:tgtEl>
                                        <p:attrNameLst>
                                          <p:attrName>ppt_w</p:attrName>
                                        </p:attrNameLst>
                                      </p:cBhvr>
                                      <p:tavLst>
                                        <p:tav tm="0">
                                          <p:val>
                                            <p:fltVal val="0"/>
                                          </p:val>
                                        </p:tav>
                                        <p:tav tm="100000">
                                          <p:val>
                                            <p:strVal val="#ppt_w"/>
                                          </p:val>
                                        </p:tav>
                                      </p:tavLst>
                                    </p:anim>
                                    <p:anim calcmode="lin" valueType="num">
                                      <p:cBhvr>
                                        <p:cTn id="30" dur="750" fill="hold"/>
                                        <p:tgtEl>
                                          <p:spTgt spid="13"/>
                                        </p:tgtEl>
                                        <p:attrNameLst>
                                          <p:attrName>ppt_h</p:attrName>
                                        </p:attrNameLst>
                                      </p:cBhvr>
                                      <p:tavLst>
                                        <p:tav tm="0">
                                          <p:val>
                                            <p:fltVal val="0"/>
                                          </p:val>
                                        </p:tav>
                                        <p:tav tm="100000">
                                          <p:val>
                                            <p:strVal val="#ppt_h"/>
                                          </p:val>
                                        </p:tav>
                                      </p:tavLst>
                                    </p:anim>
                                    <p:anim calcmode="lin" valueType="num">
                                      <p:cBhvr>
                                        <p:cTn id="31" dur="750" fill="hold"/>
                                        <p:tgtEl>
                                          <p:spTgt spid="13"/>
                                        </p:tgtEl>
                                        <p:attrNameLst>
                                          <p:attrName>style.rotation</p:attrName>
                                        </p:attrNameLst>
                                      </p:cBhvr>
                                      <p:tavLst>
                                        <p:tav tm="0">
                                          <p:val>
                                            <p:fltVal val="90"/>
                                          </p:val>
                                        </p:tav>
                                        <p:tav tm="100000">
                                          <p:val>
                                            <p:fltVal val="0"/>
                                          </p:val>
                                        </p:tav>
                                      </p:tavLst>
                                    </p:anim>
                                    <p:animEffect transition="in" filter="fade">
                                      <p:cBhvr>
                                        <p:cTn id="32" dur="75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left)">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left)">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left)">
                                      <p:cBhvr>
                                        <p:cTn id="47" dur="500"/>
                                        <p:tgtEl>
                                          <p:spTgt spid="18"/>
                                        </p:tgtEl>
                                      </p:cBhvr>
                                    </p:animEffect>
                                  </p:childTnLst>
                                </p:cTn>
                              </p:par>
                              <p:par>
                                <p:cTn id="48" presetID="22" presetClass="entr" presetSubtype="2" fill="hold" grpId="0"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wipe(right)">
                                      <p:cBhvr>
                                        <p:cTn id="50" dur="500"/>
                                        <p:tgtEl>
                                          <p:spTgt spid="19"/>
                                        </p:tgtEl>
                                      </p:cBhvr>
                                    </p:animEffect>
                                  </p:childTnLst>
                                </p:cTn>
                              </p:par>
                            </p:childTnLst>
                          </p:cTn>
                        </p:par>
                        <p:par>
                          <p:cTn id="51" fill="hold">
                            <p:stCondLst>
                              <p:cond delay="500"/>
                            </p:stCondLst>
                            <p:childTnLst>
                              <p:par>
                                <p:cTn id="52" presetID="22" presetClass="entr" presetSubtype="8" fill="hold" grpId="0" nodeType="after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wipe(left)">
                                      <p:cBhvr>
                                        <p:cTn id="54" dur="500"/>
                                        <p:tgtEl>
                                          <p:spTgt spid="6"/>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p:cTn id="59" dur="750" fill="hold"/>
                                        <p:tgtEl>
                                          <p:spTgt spid="20"/>
                                        </p:tgtEl>
                                        <p:attrNameLst>
                                          <p:attrName>ppt_w</p:attrName>
                                        </p:attrNameLst>
                                      </p:cBhvr>
                                      <p:tavLst>
                                        <p:tav tm="0">
                                          <p:val>
                                            <p:fltVal val="0"/>
                                          </p:val>
                                        </p:tav>
                                        <p:tav tm="100000">
                                          <p:val>
                                            <p:strVal val="#ppt_w"/>
                                          </p:val>
                                        </p:tav>
                                      </p:tavLst>
                                    </p:anim>
                                    <p:anim calcmode="lin" valueType="num">
                                      <p:cBhvr>
                                        <p:cTn id="60" dur="750" fill="hold"/>
                                        <p:tgtEl>
                                          <p:spTgt spid="20"/>
                                        </p:tgtEl>
                                        <p:attrNameLst>
                                          <p:attrName>ppt_h</p:attrName>
                                        </p:attrNameLst>
                                      </p:cBhvr>
                                      <p:tavLst>
                                        <p:tav tm="0">
                                          <p:val>
                                            <p:fltVal val="0"/>
                                          </p:val>
                                        </p:tav>
                                        <p:tav tm="100000">
                                          <p:val>
                                            <p:strVal val="#ppt_h"/>
                                          </p:val>
                                        </p:tav>
                                      </p:tavLst>
                                    </p:anim>
                                    <p:anim calcmode="lin" valueType="num">
                                      <p:cBhvr>
                                        <p:cTn id="61" dur="750" fill="hold"/>
                                        <p:tgtEl>
                                          <p:spTgt spid="20"/>
                                        </p:tgtEl>
                                        <p:attrNameLst>
                                          <p:attrName>style.rotation</p:attrName>
                                        </p:attrNameLst>
                                      </p:cBhvr>
                                      <p:tavLst>
                                        <p:tav tm="0">
                                          <p:val>
                                            <p:fltVal val="90"/>
                                          </p:val>
                                        </p:tav>
                                        <p:tav tm="100000">
                                          <p:val>
                                            <p:fltVal val="0"/>
                                          </p:val>
                                        </p:tav>
                                      </p:tavLst>
                                    </p:anim>
                                    <p:animEffect transition="in" filter="fade">
                                      <p:cBhvr>
                                        <p:cTn id="62" dur="75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wipe(down)">
                                      <p:cBhvr>
                                        <p:cTn id="67" dur="5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wipe(left)">
                                      <p:cBhvr>
                                        <p:cTn id="72" dur="500"/>
                                        <p:tgtEl>
                                          <p:spTgt spid="22"/>
                                        </p:tgtEl>
                                      </p:cBhvr>
                                    </p:animEffect>
                                  </p:childTnLst>
                                </p:cTn>
                              </p:par>
                              <p:par>
                                <p:cTn id="73" presetID="22" presetClass="entr" presetSubtype="2" fill="hold" grpId="0" nodeType="with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right)">
                                      <p:cBhvr>
                                        <p:cTn id="75" dur="500"/>
                                        <p:tgtEl>
                                          <p:spTgt spid="23"/>
                                        </p:tgtEl>
                                      </p:cBhvr>
                                    </p:animEffect>
                                  </p:childTnLst>
                                </p:cTn>
                              </p:par>
                              <p:par>
                                <p:cTn id="76" presetID="22" presetClass="entr" presetSubtype="8" fill="hold" grpId="0" nodeType="with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wipe(left)">
                                      <p:cBhvr>
                                        <p:cTn id="78" dur="500"/>
                                        <p:tgtEl>
                                          <p:spTgt spid="24"/>
                                        </p:tgtEl>
                                      </p:cBhvr>
                                    </p:animEffect>
                                  </p:childTnLst>
                                </p:cTn>
                              </p:par>
                              <p:par>
                                <p:cTn id="79" presetID="22" presetClass="entr" presetSubtype="2" fill="hold" grpId="0" nodeType="with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wipe(right)">
                                      <p:cBhvr>
                                        <p:cTn id="81" dur="500"/>
                                        <p:tgtEl>
                                          <p:spTgt spid="25"/>
                                        </p:tgtEl>
                                      </p:cBhvr>
                                    </p:animEffect>
                                  </p:childTnLst>
                                </p:cTn>
                              </p:par>
                            </p:childTnLst>
                          </p:cTn>
                        </p:par>
                      </p:childTnLst>
                    </p:cTn>
                  </p:par>
                  <p:par>
                    <p:cTn id="82" fill="hold">
                      <p:stCondLst>
                        <p:cond delay="indefinite"/>
                      </p:stCondLst>
                      <p:childTnLst>
                        <p:par>
                          <p:cTn id="83" fill="hold">
                            <p:stCondLst>
                              <p:cond delay="0"/>
                            </p:stCondLst>
                            <p:childTnLst>
                              <p:par>
                                <p:cTn id="84" presetID="47" presetClass="entr" presetSubtype="0" fill="hold" nodeType="clickEffect">
                                  <p:stCondLst>
                                    <p:cond delay="0"/>
                                  </p:stCondLst>
                                  <p:childTnLst>
                                    <p:set>
                                      <p:cBhvr>
                                        <p:cTn id="85" dur="1" fill="hold">
                                          <p:stCondLst>
                                            <p:cond delay="0"/>
                                          </p:stCondLst>
                                        </p:cTn>
                                        <p:tgtEl>
                                          <p:spTgt spid="27"/>
                                        </p:tgtEl>
                                        <p:attrNameLst>
                                          <p:attrName>style.visibility</p:attrName>
                                        </p:attrNameLst>
                                      </p:cBhvr>
                                      <p:to>
                                        <p:strVal val="visible"/>
                                      </p:to>
                                    </p:set>
                                    <p:animEffect transition="in" filter="fade">
                                      <p:cBhvr>
                                        <p:cTn id="86" dur="1000"/>
                                        <p:tgtEl>
                                          <p:spTgt spid="27"/>
                                        </p:tgtEl>
                                      </p:cBhvr>
                                    </p:animEffect>
                                    <p:anim calcmode="lin" valueType="num">
                                      <p:cBhvr>
                                        <p:cTn id="87" dur="1000" fill="hold"/>
                                        <p:tgtEl>
                                          <p:spTgt spid="27"/>
                                        </p:tgtEl>
                                        <p:attrNameLst>
                                          <p:attrName>ppt_x</p:attrName>
                                        </p:attrNameLst>
                                      </p:cBhvr>
                                      <p:tavLst>
                                        <p:tav tm="0">
                                          <p:val>
                                            <p:strVal val="#ppt_x"/>
                                          </p:val>
                                        </p:tav>
                                        <p:tav tm="100000">
                                          <p:val>
                                            <p:strVal val="#ppt_x"/>
                                          </p:val>
                                        </p:tav>
                                      </p:tavLst>
                                    </p:anim>
                                    <p:anim calcmode="lin" valueType="num">
                                      <p:cBhvr>
                                        <p:cTn id="88"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16" presetClass="entr" presetSubtype="37" fill="hold" nodeType="click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barn(outVertical)">
                                      <p:cBhvr>
                                        <p:cTn id="93" dur="500"/>
                                        <p:tgtEl>
                                          <p:spTgt spid="30"/>
                                        </p:tgtEl>
                                      </p:cBhvr>
                                    </p:animEffect>
                                  </p:childTnLst>
                                </p:cTn>
                              </p:par>
                            </p:childTnLst>
                          </p:cTn>
                        </p:par>
                      </p:childTnLst>
                    </p:cTn>
                  </p:par>
                  <p:par>
                    <p:cTn id="94" fill="hold">
                      <p:stCondLst>
                        <p:cond delay="indefinite"/>
                      </p:stCondLst>
                      <p:childTnLst>
                        <p:par>
                          <p:cTn id="95" fill="hold">
                            <p:stCondLst>
                              <p:cond delay="0"/>
                            </p:stCondLst>
                            <p:childTnLst>
                              <p:par>
                                <p:cTn id="96" presetID="16" presetClass="entr" presetSubtype="37" fill="hold" nodeType="clickEffect">
                                  <p:stCondLst>
                                    <p:cond delay="0"/>
                                  </p:stCondLst>
                                  <p:childTnLst>
                                    <p:set>
                                      <p:cBhvr>
                                        <p:cTn id="97" dur="1" fill="hold">
                                          <p:stCondLst>
                                            <p:cond delay="0"/>
                                          </p:stCondLst>
                                        </p:cTn>
                                        <p:tgtEl>
                                          <p:spTgt spid="34"/>
                                        </p:tgtEl>
                                        <p:attrNameLst>
                                          <p:attrName>style.visibility</p:attrName>
                                        </p:attrNameLst>
                                      </p:cBhvr>
                                      <p:to>
                                        <p:strVal val="visible"/>
                                      </p:to>
                                    </p:set>
                                    <p:animEffect transition="in" filter="barn(outVertical)">
                                      <p:cBhvr>
                                        <p:cTn id="98" dur="500"/>
                                        <p:tgtEl>
                                          <p:spTgt spid="34"/>
                                        </p:tgtEl>
                                      </p:cBhvr>
                                    </p:animEffect>
                                  </p:childTnLst>
                                </p:cTn>
                              </p:par>
                            </p:childTnLst>
                          </p:cTn>
                        </p:par>
                      </p:childTnLst>
                    </p:cTn>
                  </p:par>
                  <p:par>
                    <p:cTn id="99" fill="hold">
                      <p:stCondLst>
                        <p:cond delay="indefinite"/>
                      </p:stCondLst>
                      <p:childTnLst>
                        <p:par>
                          <p:cTn id="100" fill="hold">
                            <p:stCondLst>
                              <p:cond delay="0"/>
                            </p:stCondLst>
                            <p:childTnLst>
                              <p:par>
                                <p:cTn id="101" presetID="16" presetClass="entr" presetSubtype="37" fill="hold" nodeType="clickEffect">
                                  <p:stCondLst>
                                    <p:cond delay="0"/>
                                  </p:stCondLst>
                                  <p:childTnLst>
                                    <p:set>
                                      <p:cBhvr>
                                        <p:cTn id="102" dur="1" fill="hold">
                                          <p:stCondLst>
                                            <p:cond delay="0"/>
                                          </p:stCondLst>
                                        </p:cTn>
                                        <p:tgtEl>
                                          <p:spTgt spid="35"/>
                                        </p:tgtEl>
                                        <p:attrNameLst>
                                          <p:attrName>style.visibility</p:attrName>
                                        </p:attrNameLst>
                                      </p:cBhvr>
                                      <p:to>
                                        <p:strVal val="visible"/>
                                      </p:to>
                                    </p:set>
                                    <p:animEffect transition="in" filter="barn(outVertical)">
                                      <p:cBhvr>
                                        <p:cTn id="103" dur="500"/>
                                        <p:tgtEl>
                                          <p:spTgt spid="35"/>
                                        </p:tgtEl>
                                      </p:cBhvr>
                                    </p:animEffect>
                                  </p:childTnLst>
                                </p:cTn>
                              </p:par>
                            </p:childTnLst>
                          </p:cTn>
                        </p:par>
                      </p:childTnLst>
                    </p:cTn>
                  </p:par>
                  <p:par>
                    <p:cTn id="104" fill="hold">
                      <p:stCondLst>
                        <p:cond delay="indefinite"/>
                      </p:stCondLst>
                      <p:childTnLst>
                        <p:par>
                          <p:cTn id="105" fill="hold">
                            <p:stCondLst>
                              <p:cond delay="0"/>
                            </p:stCondLst>
                            <p:childTnLst>
                              <p:par>
                                <p:cTn id="106" presetID="16" presetClass="entr" presetSubtype="37" fill="hold" nodeType="clickEffect">
                                  <p:stCondLst>
                                    <p:cond delay="0"/>
                                  </p:stCondLst>
                                  <p:childTnLst>
                                    <p:set>
                                      <p:cBhvr>
                                        <p:cTn id="107" dur="1" fill="hold">
                                          <p:stCondLst>
                                            <p:cond delay="0"/>
                                          </p:stCondLst>
                                        </p:cTn>
                                        <p:tgtEl>
                                          <p:spTgt spid="36"/>
                                        </p:tgtEl>
                                        <p:attrNameLst>
                                          <p:attrName>style.visibility</p:attrName>
                                        </p:attrNameLst>
                                      </p:cBhvr>
                                      <p:to>
                                        <p:strVal val="visible"/>
                                      </p:to>
                                    </p:set>
                                    <p:animEffect transition="in" filter="barn(outVertical)">
                                      <p:cBhvr>
                                        <p:cTn id="108" dur="500"/>
                                        <p:tgtEl>
                                          <p:spTgt spid="36"/>
                                        </p:tgtEl>
                                      </p:cBhvr>
                                    </p:animEffect>
                                  </p:childTnLst>
                                </p:cTn>
                              </p:par>
                            </p:childTnLst>
                          </p:cTn>
                        </p:par>
                      </p:childTnLst>
                    </p:cTn>
                  </p:par>
                  <p:par>
                    <p:cTn id="109" fill="hold">
                      <p:stCondLst>
                        <p:cond delay="indefinite"/>
                      </p:stCondLst>
                      <p:childTnLst>
                        <p:par>
                          <p:cTn id="110" fill="hold">
                            <p:stCondLst>
                              <p:cond delay="0"/>
                            </p:stCondLst>
                            <p:childTnLst>
                              <p:par>
                                <p:cTn id="111" presetID="16" presetClass="entr" presetSubtype="37" fill="hold" nodeType="clickEffect">
                                  <p:stCondLst>
                                    <p:cond delay="0"/>
                                  </p:stCondLst>
                                  <p:childTnLst>
                                    <p:set>
                                      <p:cBhvr>
                                        <p:cTn id="112" dur="1" fill="hold">
                                          <p:stCondLst>
                                            <p:cond delay="0"/>
                                          </p:stCondLst>
                                        </p:cTn>
                                        <p:tgtEl>
                                          <p:spTgt spid="37"/>
                                        </p:tgtEl>
                                        <p:attrNameLst>
                                          <p:attrName>style.visibility</p:attrName>
                                        </p:attrNameLst>
                                      </p:cBhvr>
                                      <p:to>
                                        <p:strVal val="visible"/>
                                      </p:to>
                                    </p:set>
                                    <p:animEffect transition="in" filter="barn(outVertical)">
                                      <p:cBhvr>
                                        <p:cTn id="113" dur="500"/>
                                        <p:tgtEl>
                                          <p:spTgt spid="37"/>
                                        </p:tgtEl>
                                      </p:cBhvr>
                                    </p:animEffect>
                                  </p:childTnLst>
                                </p:cTn>
                              </p:par>
                            </p:childTnLst>
                          </p:cTn>
                        </p:par>
                      </p:childTnLst>
                    </p:cTn>
                  </p:par>
                  <p:par>
                    <p:cTn id="114" fill="hold">
                      <p:stCondLst>
                        <p:cond delay="indefinite"/>
                      </p:stCondLst>
                      <p:childTnLst>
                        <p:par>
                          <p:cTn id="115" fill="hold">
                            <p:stCondLst>
                              <p:cond delay="0"/>
                            </p:stCondLst>
                            <p:childTnLst>
                              <p:par>
                                <p:cTn id="116" presetID="16" presetClass="entr" presetSubtype="37" fill="hold" nodeType="clickEffect">
                                  <p:stCondLst>
                                    <p:cond delay="0"/>
                                  </p:stCondLst>
                                  <p:childTnLst>
                                    <p:set>
                                      <p:cBhvr>
                                        <p:cTn id="117" dur="1" fill="hold">
                                          <p:stCondLst>
                                            <p:cond delay="0"/>
                                          </p:stCondLst>
                                        </p:cTn>
                                        <p:tgtEl>
                                          <p:spTgt spid="38"/>
                                        </p:tgtEl>
                                        <p:attrNameLst>
                                          <p:attrName>style.visibility</p:attrName>
                                        </p:attrNameLst>
                                      </p:cBhvr>
                                      <p:to>
                                        <p:strVal val="visible"/>
                                      </p:to>
                                    </p:set>
                                    <p:animEffect transition="in" filter="barn(outVertical)">
                                      <p:cBhvr>
                                        <p:cTn id="118" dur="500"/>
                                        <p:tgtEl>
                                          <p:spTgt spid="38"/>
                                        </p:tgtEl>
                                      </p:cBhvr>
                                    </p:animEffect>
                                  </p:childTnLst>
                                </p:cTn>
                              </p:par>
                            </p:childTnLst>
                          </p:cTn>
                        </p:par>
                      </p:childTnLst>
                    </p:cTn>
                  </p:par>
                  <p:par>
                    <p:cTn id="119" fill="hold">
                      <p:stCondLst>
                        <p:cond delay="indefinite"/>
                      </p:stCondLst>
                      <p:childTnLst>
                        <p:par>
                          <p:cTn id="120" fill="hold">
                            <p:stCondLst>
                              <p:cond delay="0"/>
                            </p:stCondLst>
                            <p:childTnLst>
                              <p:par>
                                <p:cTn id="121" presetID="47" presetClass="entr" presetSubtype="0" fill="hold" nodeType="click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fade">
                                      <p:cBhvr>
                                        <p:cTn id="123" dur="1000"/>
                                        <p:tgtEl>
                                          <p:spTgt spid="39"/>
                                        </p:tgtEl>
                                      </p:cBhvr>
                                    </p:animEffect>
                                    <p:anim calcmode="lin" valueType="num">
                                      <p:cBhvr>
                                        <p:cTn id="124" dur="1000" fill="hold"/>
                                        <p:tgtEl>
                                          <p:spTgt spid="39"/>
                                        </p:tgtEl>
                                        <p:attrNameLst>
                                          <p:attrName>ppt_x</p:attrName>
                                        </p:attrNameLst>
                                      </p:cBhvr>
                                      <p:tavLst>
                                        <p:tav tm="0">
                                          <p:val>
                                            <p:strVal val="#ppt_x"/>
                                          </p:val>
                                        </p:tav>
                                        <p:tav tm="100000">
                                          <p:val>
                                            <p:strVal val="#ppt_x"/>
                                          </p:val>
                                        </p:tav>
                                      </p:tavLst>
                                    </p:anim>
                                    <p:anim calcmode="lin" valueType="num">
                                      <p:cBhvr>
                                        <p:cTn id="125" dur="1000" fill="hold"/>
                                        <p:tgtEl>
                                          <p:spTgt spid="39"/>
                                        </p:tgtEl>
                                        <p:attrNameLst>
                                          <p:attrName>ppt_y</p:attrName>
                                        </p:attrNameLst>
                                      </p:cBhvr>
                                      <p:tavLst>
                                        <p:tav tm="0">
                                          <p:val>
                                            <p:strVal val="#ppt_y-.1"/>
                                          </p:val>
                                        </p:tav>
                                        <p:tav tm="100000">
                                          <p:val>
                                            <p:strVal val="#ppt_y"/>
                                          </p:val>
                                        </p:tav>
                                      </p:tavLst>
                                    </p:anim>
                                  </p:childTnLst>
                                </p:cTn>
                              </p:par>
                              <p:par>
                                <p:cTn id="126" presetID="35" presetClass="entr" presetSubtype="0" fill="hold" grpId="0" nodeType="withEffect">
                                  <p:stCondLst>
                                    <p:cond delay="0"/>
                                  </p:stCondLst>
                                  <p:childTnLst>
                                    <p:set>
                                      <p:cBhvr>
                                        <p:cTn id="127" dur="1" fill="hold">
                                          <p:stCondLst>
                                            <p:cond delay="0"/>
                                          </p:stCondLst>
                                        </p:cTn>
                                        <p:tgtEl>
                                          <p:spTgt spid="40"/>
                                        </p:tgtEl>
                                        <p:attrNameLst>
                                          <p:attrName>style.visibility</p:attrName>
                                        </p:attrNameLst>
                                      </p:cBhvr>
                                      <p:to>
                                        <p:strVal val="visible"/>
                                      </p:to>
                                    </p:set>
                                    <p:animEffect transition="in" filter="fade">
                                      <p:cBhvr>
                                        <p:cTn id="128" dur="1000"/>
                                        <p:tgtEl>
                                          <p:spTgt spid="40"/>
                                        </p:tgtEl>
                                      </p:cBhvr>
                                    </p:animEffect>
                                    <p:anim calcmode="lin" valueType="num">
                                      <p:cBhvr>
                                        <p:cTn id="129" dur="1000" fill="hold"/>
                                        <p:tgtEl>
                                          <p:spTgt spid="40"/>
                                        </p:tgtEl>
                                        <p:attrNameLst>
                                          <p:attrName>style.rotation</p:attrName>
                                        </p:attrNameLst>
                                      </p:cBhvr>
                                      <p:tavLst>
                                        <p:tav tm="0">
                                          <p:val>
                                            <p:fltVal val="720"/>
                                          </p:val>
                                        </p:tav>
                                        <p:tav tm="100000">
                                          <p:val>
                                            <p:fltVal val="0"/>
                                          </p:val>
                                        </p:tav>
                                      </p:tavLst>
                                    </p:anim>
                                    <p:anim calcmode="lin" valueType="num">
                                      <p:cBhvr>
                                        <p:cTn id="130" dur="1000" fill="hold"/>
                                        <p:tgtEl>
                                          <p:spTgt spid="40"/>
                                        </p:tgtEl>
                                        <p:attrNameLst>
                                          <p:attrName>ppt_h</p:attrName>
                                        </p:attrNameLst>
                                      </p:cBhvr>
                                      <p:tavLst>
                                        <p:tav tm="0">
                                          <p:val>
                                            <p:fltVal val="0"/>
                                          </p:val>
                                        </p:tav>
                                        <p:tav tm="100000">
                                          <p:val>
                                            <p:strVal val="#ppt_h"/>
                                          </p:val>
                                        </p:tav>
                                      </p:tavLst>
                                    </p:anim>
                                    <p:anim calcmode="lin" valueType="num">
                                      <p:cBhvr>
                                        <p:cTn id="131" dur="1000" fill="hold"/>
                                        <p:tgtEl>
                                          <p:spTgt spid="40"/>
                                        </p:tgtEl>
                                        <p:attrNameLst>
                                          <p:attrName>ppt_w</p:attrName>
                                        </p:attrNameLst>
                                      </p:cBhvr>
                                      <p:tavLst>
                                        <p:tav tm="0">
                                          <p:val>
                                            <p:fltVal val="0"/>
                                          </p:val>
                                        </p:tav>
                                        <p:tav tm="100000">
                                          <p:val>
                                            <p:strVal val="#ppt_w"/>
                                          </p:val>
                                        </p:tav>
                                      </p:tavLst>
                                    </p:anim>
                                  </p:childTnLst>
                                </p:cTn>
                              </p:par>
                            </p:childTnLst>
                          </p:cTn>
                        </p:par>
                      </p:childTnLst>
                    </p:cTn>
                  </p:par>
                  <p:par>
                    <p:cTn id="132" fill="hold">
                      <p:stCondLst>
                        <p:cond delay="indefinite"/>
                      </p:stCondLst>
                      <p:childTnLst>
                        <p:par>
                          <p:cTn id="133" fill="hold">
                            <p:stCondLst>
                              <p:cond delay="0"/>
                            </p:stCondLst>
                            <p:childTnLst>
                              <p:par>
                                <p:cTn id="134" presetID="47" presetClass="entr" presetSubtype="0" fill="hold" nodeType="clickEffect">
                                  <p:stCondLst>
                                    <p:cond delay="0"/>
                                  </p:stCondLst>
                                  <p:childTnLst>
                                    <p:set>
                                      <p:cBhvr>
                                        <p:cTn id="135" dur="1" fill="hold">
                                          <p:stCondLst>
                                            <p:cond delay="0"/>
                                          </p:stCondLst>
                                        </p:cTn>
                                        <p:tgtEl>
                                          <p:spTgt spid="41"/>
                                        </p:tgtEl>
                                        <p:attrNameLst>
                                          <p:attrName>style.visibility</p:attrName>
                                        </p:attrNameLst>
                                      </p:cBhvr>
                                      <p:to>
                                        <p:strVal val="visible"/>
                                      </p:to>
                                    </p:set>
                                    <p:animEffect transition="in" filter="fade">
                                      <p:cBhvr>
                                        <p:cTn id="136" dur="1000"/>
                                        <p:tgtEl>
                                          <p:spTgt spid="41"/>
                                        </p:tgtEl>
                                      </p:cBhvr>
                                    </p:animEffect>
                                    <p:anim calcmode="lin" valueType="num">
                                      <p:cBhvr>
                                        <p:cTn id="137" dur="1000" fill="hold"/>
                                        <p:tgtEl>
                                          <p:spTgt spid="41"/>
                                        </p:tgtEl>
                                        <p:attrNameLst>
                                          <p:attrName>ppt_x</p:attrName>
                                        </p:attrNameLst>
                                      </p:cBhvr>
                                      <p:tavLst>
                                        <p:tav tm="0">
                                          <p:val>
                                            <p:strVal val="#ppt_x"/>
                                          </p:val>
                                        </p:tav>
                                        <p:tav tm="100000">
                                          <p:val>
                                            <p:strVal val="#ppt_x"/>
                                          </p:val>
                                        </p:tav>
                                      </p:tavLst>
                                    </p:anim>
                                    <p:anim calcmode="lin" valueType="num">
                                      <p:cBhvr>
                                        <p:cTn id="138" dur="1000" fill="hold"/>
                                        <p:tgtEl>
                                          <p:spTgt spid="41"/>
                                        </p:tgtEl>
                                        <p:attrNameLst>
                                          <p:attrName>ppt_y</p:attrName>
                                        </p:attrNameLst>
                                      </p:cBhvr>
                                      <p:tavLst>
                                        <p:tav tm="0">
                                          <p:val>
                                            <p:strVal val="#ppt_y-.1"/>
                                          </p:val>
                                        </p:tav>
                                        <p:tav tm="100000">
                                          <p:val>
                                            <p:strVal val="#ppt_y"/>
                                          </p:val>
                                        </p:tav>
                                      </p:tavLst>
                                    </p:anim>
                                  </p:childTnLst>
                                </p:cTn>
                              </p:par>
                              <p:par>
                                <p:cTn id="139" presetID="35" presetClass="entr" presetSubtype="0" fill="hold" grpId="0" nodeType="withEffect">
                                  <p:stCondLst>
                                    <p:cond delay="0"/>
                                  </p:stCondLst>
                                  <p:childTnLst>
                                    <p:set>
                                      <p:cBhvr>
                                        <p:cTn id="140" dur="1" fill="hold">
                                          <p:stCondLst>
                                            <p:cond delay="0"/>
                                          </p:stCondLst>
                                        </p:cTn>
                                        <p:tgtEl>
                                          <p:spTgt spid="42"/>
                                        </p:tgtEl>
                                        <p:attrNameLst>
                                          <p:attrName>style.visibility</p:attrName>
                                        </p:attrNameLst>
                                      </p:cBhvr>
                                      <p:to>
                                        <p:strVal val="visible"/>
                                      </p:to>
                                    </p:set>
                                    <p:animEffect transition="in" filter="fade">
                                      <p:cBhvr>
                                        <p:cTn id="141" dur="1000"/>
                                        <p:tgtEl>
                                          <p:spTgt spid="42"/>
                                        </p:tgtEl>
                                      </p:cBhvr>
                                    </p:animEffect>
                                    <p:anim calcmode="lin" valueType="num">
                                      <p:cBhvr>
                                        <p:cTn id="142" dur="1000" fill="hold"/>
                                        <p:tgtEl>
                                          <p:spTgt spid="42"/>
                                        </p:tgtEl>
                                        <p:attrNameLst>
                                          <p:attrName>style.rotation</p:attrName>
                                        </p:attrNameLst>
                                      </p:cBhvr>
                                      <p:tavLst>
                                        <p:tav tm="0">
                                          <p:val>
                                            <p:fltVal val="720"/>
                                          </p:val>
                                        </p:tav>
                                        <p:tav tm="100000">
                                          <p:val>
                                            <p:fltVal val="0"/>
                                          </p:val>
                                        </p:tav>
                                      </p:tavLst>
                                    </p:anim>
                                    <p:anim calcmode="lin" valueType="num">
                                      <p:cBhvr>
                                        <p:cTn id="143" dur="1000" fill="hold"/>
                                        <p:tgtEl>
                                          <p:spTgt spid="42"/>
                                        </p:tgtEl>
                                        <p:attrNameLst>
                                          <p:attrName>ppt_h</p:attrName>
                                        </p:attrNameLst>
                                      </p:cBhvr>
                                      <p:tavLst>
                                        <p:tav tm="0">
                                          <p:val>
                                            <p:fltVal val="0"/>
                                          </p:val>
                                        </p:tav>
                                        <p:tav tm="100000">
                                          <p:val>
                                            <p:strVal val="#ppt_h"/>
                                          </p:val>
                                        </p:tav>
                                      </p:tavLst>
                                    </p:anim>
                                    <p:anim calcmode="lin" valueType="num">
                                      <p:cBhvr>
                                        <p:cTn id="144" dur="1000" fill="hold"/>
                                        <p:tgtEl>
                                          <p:spTgt spid="42"/>
                                        </p:tgtEl>
                                        <p:attrNameLst>
                                          <p:attrName>ppt_w</p:attrName>
                                        </p:attrNameLst>
                                      </p:cBhvr>
                                      <p:tavLst>
                                        <p:tav tm="0">
                                          <p:val>
                                            <p:fltVal val="0"/>
                                          </p:val>
                                        </p:tav>
                                        <p:tav tm="100000">
                                          <p:val>
                                            <p:strVal val="#ppt_w"/>
                                          </p:val>
                                        </p:tav>
                                      </p:tavLst>
                                    </p:anim>
                                  </p:childTnLst>
                                </p:cTn>
                              </p:par>
                            </p:childTnLst>
                          </p:cTn>
                        </p:par>
                      </p:childTnLst>
                    </p:cTn>
                  </p:par>
                  <p:par>
                    <p:cTn id="145" fill="hold">
                      <p:stCondLst>
                        <p:cond delay="indefinite"/>
                      </p:stCondLst>
                      <p:childTnLst>
                        <p:par>
                          <p:cTn id="146" fill="hold">
                            <p:stCondLst>
                              <p:cond delay="0"/>
                            </p:stCondLst>
                            <p:childTnLst>
                              <p:par>
                                <p:cTn id="147" presetID="22" presetClass="entr" presetSubtype="8" fill="hold" grpId="0" nodeType="clickEffect">
                                  <p:stCondLst>
                                    <p:cond delay="0"/>
                                  </p:stCondLst>
                                  <p:childTnLst>
                                    <p:set>
                                      <p:cBhvr>
                                        <p:cTn id="148" dur="1" fill="hold">
                                          <p:stCondLst>
                                            <p:cond delay="0"/>
                                          </p:stCondLst>
                                        </p:cTn>
                                        <p:tgtEl>
                                          <p:spTgt spid="43"/>
                                        </p:tgtEl>
                                        <p:attrNameLst>
                                          <p:attrName>style.visibility</p:attrName>
                                        </p:attrNameLst>
                                      </p:cBhvr>
                                      <p:to>
                                        <p:strVal val="visible"/>
                                      </p:to>
                                    </p:set>
                                    <p:animEffect transition="in" filter="wipe(left)">
                                      <p:cBhvr>
                                        <p:cTn id="149" dur="500"/>
                                        <p:tgtEl>
                                          <p:spTgt spid="43"/>
                                        </p:tgtEl>
                                      </p:cBhvr>
                                    </p:animEffect>
                                  </p:childTnLst>
                                </p:cTn>
                              </p:par>
                              <p:par>
                                <p:cTn id="150" presetID="35" presetClass="entr" presetSubtype="0" fill="hold" grpId="0" nodeType="withEffect">
                                  <p:stCondLst>
                                    <p:cond delay="0"/>
                                  </p:stCondLst>
                                  <p:childTnLst>
                                    <p:set>
                                      <p:cBhvr>
                                        <p:cTn id="151" dur="1" fill="hold">
                                          <p:stCondLst>
                                            <p:cond delay="0"/>
                                          </p:stCondLst>
                                        </p:cTn>
                                        <p:tgtEl>
                                          <p:spTgt spid="45"/>
                                        </p:tgtEl>
                                        <p:attrNameLst>
                                          <p:attrName>style.visibility</p:attrName>
                                        </p:attrNameLst>
                                      </p:cBhvr>
                                      <p:to>
                                        <p:strVal val="visible"/>
                                      </p:to>
                                    </p:set>
                                    <p:animEffect transition="in" filter="fade">
                                      <p:cBhvr>
                                        <p:cTn id="152" dur="1000"/>
                                        <p:tgtEl>
                                          <p:spTgt spid="45"/>
                                        </p:tgtEl>
                                      </p:cBhvr>
                                    </p:animEffect>
                                    <p:anim calcmode="lin" valueType="num">
                                      <p:cBhvr>
                                        <p:cTn id="153" dur="1000" fill="hold"/>
                                        <p:tgtEl>
                                          <p:spTgt spid="45"/>
                                        </p:tgtEl>
                                        <p:attrNameLst>
                                          <p:attrName>style.rotation</p:attrName>
                                        </p:attrNameLst>
                                      </p:cBhvr>
                                      <p:tavLst>
                                        <p:tav tm="0">
                                          <p:val>
                                            <p:fltVal val="720"/>
                                          </p:val>
                                        </p:tav>
                                        <p:tav tm="100000">
                                          <p:val>
                                            <p:fltVal val="0"/>
                                          </p:val>
                                        </p:tav>
                                      </p:tavLst>
                                    </p:anim>
                                    <p:anim calcmode="lin" valueType="num">
                                      <p:cBhvr>
                                        <p:cTn id="154" dur="1000" fill="hold"/>
                                        <p:tgtEl>
                                          <p:spTgt spid="45"/>
                                        </p:tgtEl>
                                        <p:attrNameLst>
                                          <p:attrName>ppt_h</p:attrName>
                                        </p:attrNameLst>
                                      </p:cBhvr>
                                      <p:tavLst>
                                        <p:tav tm="0">
                                          <p:val>
                                            <p:fltVal val="0"/>
                                          </p:val>
                                        </p:tav>
                                        <p:tav tm="100000">
                                          <p:val>
                                            <p:strVal val="#ppt_h"/>
                                          </p:val>
                                        </p:tav>
                                      </p:tavLst>
                                    </p:anim>
                                    <p:anim calcmode="lin" valueType="num">
                                      <p:cBhvr>
                                        <p:cTn id="155" dur="1000" fill="hold"/>
                                        <p:tgtEl>
                                          <p:spTgt spid="45"/>
                                        </p:tgtEl>
                                        <p:attrNameLst>
                                          <p:attrName>ppt_w</p:attrName>
                                        </p:attrNameLst>
                                      </p:cBhvr>
                                      <p:tavLst>
                                        <p:tav tm="0">
                                          <p:val>
                                            <p:fltVal val="0"/>
                                          </p:val>
                                        </p:tav>
                                        <p:tav tm="100000">
                                          <p:val>
                                            <p:strVal val="#ppt_w"/>
                                          </p:val>
                                        </p:tav>
                                      </p:tavLst>
                                    </p:anim>
                                  </p:childTnLst>
                                </p:cTn>
                              </p:par>
                            </p:childTnLst>
                          </p:cTn>
                        </p:par>
                        <p:par>
                          <p:cTn id="156" fill="hold">
                            <p:stCondLst>
                              <p:cond delay="1000"/>
                            </p:stCondLst>
                            <p:childTnLst>
                              <p:par>
                                <p:cTn id="157" presetID="22" presetClass="entr" presetSubtype="2" fill="hold" grpId="0" nodeType="afterEffect">
                                  <p:stCondLst>
                                    <p:cond delay="0"/>
                                  </p:stCondLst>
                                  <p:childTnLst>
                                    <p:set>
                                      <p:cBhvr>
                                        <p:cTn id="158" dur="1" fill="hold">
                                          <p:stCondLst>
                                            <p:cond delay="0"/>
                                          </p:stCondLst>
                                        </p:cTn>
                                        <p:tgtEl>
                                          <p:spTgt spid="44"/>
                                        </p:tgtEl>
                                        <p:attrNameLst>
                                          <p:attrName>style.visibility</p:attrName>
                                        </p:attrNameLst>
                                      </p:cBhvr>
                                      <p:to>
                                        <p:strVal val="visible"/>
                                      </p:to>
                                    </p:set>
                                    <p:animEffect transition="in" filter="wipe(right)">
                                      <p:cBhvr>
                                        <p:cTn id="159" dur="500"/>
                                        <p:tgtEl>
                                          <p:spTgt spid="44"/>
                                        </p:tgtEl>
                                      </p:cBhvr>
                                    </p:animEffect>
                                  </p:childTnLst>
                                </p:cTn>
                              </p:par>
                            </p:childTnLst>
                          </p:cTn>
                        </p:par>
                      </p:childTnLst>
                    </p:cTn>
                  </p:par>
                  <p:par>
                    <p:cTn id="160" fill="hold">
                      <p:stCondLst>
                        <p:cond delay="indefinite"/>
                      </p:stCondLst>
                      <p:childTnLst>
                        <p:par>
                          <p:cTn id="161" fill="hold">
                            <p:stCondLst>
                              <p:cond delay="0"/>
                            </p:stCondLst>
                            <p:childTnLst>
                              <p:par>
                                <p:cTn id="162" presetID="31" presetClass="entr" presetSubtype="0" fill="hold" grpId="0" nodeType="clickEffect">
                                  <p:stCondLst>
                                    <p:cond delay="0"/>
                                  </p:stCondLst>
                                  <p:childTnLst>
                                    <p:set>
                                      <p:cBhvr>
                                        <p:cTn id="163" dur="1" fill="hold">
                                          <p:stCondLst>
                                            <p:cond delay="0"/>
                                          </p:stCondLst>
                                        </p:cTn>
                                        <p:tgtEl>
                                          <p:spTgt spid="51"/>
                                        </p:tgtEl>
                                        <p:attrNameLst>
                                          <p:attrName>style.visibility</p:attrName>
                                        </p:attrNameLst>
                                      </p:cBhvr>
                                      <p:to>
                                        <p:strVal val="visible"/>
                                      </p:to>
                                    </p:set>
                                    <p:anim calcmode="lin" valueType="num">
                                      <p:cBhvr>
                                        <p:cTn id="164" dur="750" fill="hold"/>
                                        <p:tgtEl>
                                          <p:spTgt spid="51"/>
                                        </p:tgtEl>
                                        <p:attrNameLst>
                                          <p:attrName>ppt_w</p:attrName>
                                        </p:attrNameLst>
                                      </p:cBhvr>
                                      <p:tavLst>
                                        <p:tav tm="0">
                                          <p:val>
                                            <p:fltVal val="0"/>
                                          </p:val>
                                        </p:tav>
                                        <p:tav tm="100000">
                                          <p:val>
                                            <p:strVal val="#ppt_w"/>
                                          </p:val>
                                        </p:tav>
                                      </p:tavLst>
                                    </p:anim>
                                    <p:anim calcmode="lin" valueType="num">
                                      <p:cBhvr>
                                        <p:cTn id="165" dur="750" fill="hold"/>
                                        <p:tgtEl>
                                          <p:spTgt spid="51"/>
                                        </p:tgtEl>
                                        <p:attrNameLst>
                                          <p:attrName>ppt_h</p:attrName>
                                        </p:attrNameLst>
                                      </p:cBhvr>
                                      <p:tavLst>
                                        <p:tav tm="0">
                                          <p:val>
                                            <p:fltVal val="0"/>
                                          </p:val>
                                        </p:tav>
                                        <p:tav tm="100000">
                                          <p:val>
                                            <p:strVal val="#ppt_h"/>
                                          </p:val>
                                        </p:tav>
                                      </p:tavLst>
                                    </p:anim>
                                    <p:anim calcmode="lin" valueType="num">
                                      <p:cBhvr>
                                        <p:cTn id="166" dur="750" fill="hold"/>
                                        <p:tgtEl>
                                          <p:spTgt spid="51"/>
                                        </p:tgtEl>
                                        <p:attrNameLst>
                                          <p:attrName>style.rotation</p:attrName>
                                        </p:attrNameLst>
                                      </p:cBhvr>
                                      <p:tavLst>
                                        <p:tav tm="0">
                                          <p:val>
                                            <p:fltVal val="90"/>
                                          </p:val>
                                        </p:tav>
                                        <p:tav tm="100000">
                                          <p:val>
                                            <p:fltVal val="0"/>
                                          </p:val>
                                        </p:tav>
                                      </p:tavLst>
                                    </p:anim>
                                    <p:animEffect transition="in" filter="fade">
                                      <p:cBhvr>
                                        <p:cTn id="167" dur="750"/>
                                        <p:tgtEl>
                                          <p:spTgt spid="51"/>
                                        </p:tgtEl>
                                      </p:cBhvr>
                                    </p:animEffect>
                                  </p:childTnLst>
                                </p:cTn>
                              </p:par>
                            </p:childTnLst>
                          </p:cTn>
                        </p:par>
                      </p:childTnLst>
                    </p:cTn>
                  </p:par>
                  <p:par>
                    <p:cTn id="168" fill="hold">
                      <p:stCondLst>
                        <p:cond delay="indefinite"/>
                      </p:stCondLst>
                      <p:childTnLst>
                        <p:par>
                          <p:cTn id="169" fill="hold">
                            <p:stCondLst>
                              <p:cond delay="0"/>
                            </p:stCondLst>
                            <p:childTnLst>
                              <p:par>
                                <p:cTn id="170" presetID="31" presetClass="entr" presetSubtype="0" fill="hold" grpId="0" nodeType="clickEffect">
                                  <p:stCondLst>
                                    <p:cond delay="0"/>
                                  </p:stCondLst>
                                  <p:childTnLst>
                                    <p:set>
                                      <p:cBhvr>
                                        <p:cTn id="171" dur="1" fill="hold">
                                          <p:stCondLst>
                                            <p:cond delay="0"/>
                                          </p:stCondLst>
                                        </p:cTn>
                                        <p:tgtEl>
                                          <p:spTgt spid="46"/>
                                        </p:tgtEl>
                                        <p:attrNameLst>
                                          <p:attrName>style.visibility</p:attrName>
                                        </p:attrNameLst>
                                      </p:cBhvr>
                                      <p:to>
                                        <p:strVal val="visible"/>
                                      </p:to>
                                    </p:set>
                                    <p:anim calcmode="lin" valueType="num">
                                      <p:cBhvr>
                                        <p:cTn id="172" dur="750" fill="hold"/>
                                        <p:tgtEl>
                                          <p:spTgt spid="46"/>
                                        </p:tgtEl>
                                        <p:attrNameLst>
                                          <p:attrName>ppt_w</p:attrName>
                                        </p:attrNameLst>
                                      </p:cBhvr>
                                      <p:tavLst>
                                        <p:tav tm="0">
                                          <p:val>
                                            <p:fltVal val="0"/>
                                          </p:val>
                                        </p:tav>
                                        <p:tav tm="100000">
                                          <p:val>
                                            <p:strVal val="#ppt_w"/>
                                          </p:val>
                                        </p:tav>
                                      </p:tavLst>
                                    </p:anim>
                                    <p:anim calcmode="lin" valueType="num">
                                      <p:cBhvr>
                                        <p:cTn id="173" dur="750" fill="hold"/>
                                        <p:tgtEl>
                                          <p:spTgt spid="46"/>
                                        </p:tgtEl>
                                        <p:attrNameLst>
                                          <p:attrName>ppt_h</p:attrName>
                                        </p:attrNameLst>
                                      </p:cBhvr>
                                      <p:tavLst>
                                        <p:tav tm="0">
                                          <p:val>
                                            <p:fltVal val="0"/>
                                          </p:val>
                                        </p:tav>
                                        <p:tav tm="100000">
                                          <p:val>
                                            <p:strVal val="#ppt_h"/>
                                          </p:val>
                                        </p:tav>
                                      </p:tavLst>
                                    </p:anim>
                                    <p:anim calcmode="lin" valueType="num">
                                      <p:cBhvr>
                                        <p:cTn id="174" dur="750" fill="hold"/>
                                        <p:tgtEl>
                                          <p:spTgt spid="46"/>
                                        </p:tgtEl>
                                        <p:attrNameLst>
                                          <p:attrName>style.rotation</p:attrName>
                                        </p:attrNameLst>
                                      </p:cBhvr>
                                      <p:tavLst>
                                        <p:tav tm="0">
                                          <p:val>
                                            <p:fltVal val="90"/>
                                          </p:val>
                                        </p:tav>
                                        <p:tav tm="100000">
                                          <p:val>
                                            <p:fltVal val="0"/>
                                          </p:val>
                                        </p:tav>
                                      </p:tavLst>
                                    </p:anim>
                                    <p:animEffect transition="in" filter="fade">
                                      <p:cBhvr>
                                        <p:cTn id="175" dur="750"/>
                                        <p:tgtEl>
                                          <p:spTgt spid="46"/>
                                        </p:tgtEl>
                                      </p:cBhvr>
                                    </p:animEffect>
                                  </p:childTnLst>
                                </p:cTn>
                              </p:par>
                            </p:childTnLst>
                          </p:cTn>
                        </p:par>
                      </p:childTnLst>
                    </p:cTn>
                  </p:par>
                  <p:par>
                    <p:cTn id="176" fill="hold">
                      <p:stCondLst>
                        <p:cond delay="indefinite"/>
                      </p:stCondLst>
                      <p:childTnLst>
                        <p:par>
                          <p:cTn id="177" fill="hold">
                            <p:stCondLst>
                              <p:cond delay="0"/>
                            </p:stCondLst>
                            <p:childTnLst>
                              <p:par>
                                <p:cTn id="178" presetID="22" presetClass="entr" presetSubtype="8" fill="hold" grpId="0" nodeType="clickEffect">
                                  <p:stCondLst>
                                    <p:cond delay="0"/>
                                  </p:stCondLst>
                                  <p:childTnLst>
                                    <p:set>
                                      <p:cBhvr>
                                        <p:cTn id="179" dur="1" fill="hold">
                                          <p:stCondLst>
                                            <p:cond delay="0"/>
                                          </p:stCondLst>
                                        </p:cTn>
                                        <p:tgtEl>
                                          <p:spTgt spid="49"/>
                                        </p:tgtEl>
                                        <p:attrNameLst>
                                          <p:attrName>style.visibility</p:attrName>
                                        </p:attrNameLst>
                                      </p:cBhvr>
                                      <p:to>
                                        <p:strVal val="visible"/>
                                      </p:to>
                                    </p:set>
                                    <p:animEffect transition="in" filter="wipe(left)">
                                      <p:cBhvr>
                                        <p:cTn id="180" dur="500"/>
                                        <p:tgtEl>
                                          <p:spTgt spid="49"/>
                                        </p:tgtEl>
                                      </p:cBhvr>
                                    </p:animEffect>
                                  </p:childTnLst>
                                </p:cTn>
                              </p:par>
                              <p:par>
                                <p:cTn id="181" presetID="22" presetClass="entr" presetSubtype="2" fill="hold" grpId="0" nodeType="withEffect">
                                  <p:stCondLst>
                                    <p:cond delay="0"/>
                                  </p:stCondLst>
                                  <p:childTnLst>
                                    <p:set>
                                      <p:cBhvr>
                                        <p:cTn id="182" dur="1" fill="hold">
                                          <p:stCondLst>
                                            <p:cond delay="0"/>
                                          </p:stCondLst>
                                        </p:cTn>
                                        <p:tgtEl>
                                          <p:spTgt spid="50"/>
                                        </p:tgtEl>
                                        <p:attrNameLst>
                                          <p:attrName>style.visibility</p:attrName>
                                        </p:attrNameLst>
                                      </p:cBhvr>
                                      <p:to>
                                        <p:strVal val="visible"/>
                                      </p:to>
                                    </p:set>
                                    <p:animEffect transition="in" filter="wipe(right)">
                                      <p:cBhvr>
                                        <p:cTn id="183" dur="500"/>
                                        <p:tgtEl>
                                          <p:spTgt spid="50"/>
                                        </p:tgtEl>
                                      </p:cBhvr>
                                    </p:animEffect>
                                  </p:childTnLst>
                                </p:cTn>
                              </p:par>
                            </p:childTnLst>
                          </p:cTn>
                        </p:par>
                        <p:par>
                          <p:cTn id="184" fill="hold">
                            <p:stCondLst>
                              <p:cond delay="500"/>
                            </p:stCondLst>
                            <p:childTnLst>
                              <p:par>
                                <p:cTn id="185" presetID="22" presetClass="entr" presetSubtype="2" fill="hold" grpId="0" nodeType="afterEffect">
                                  <p:stCondLst>
                                    <p:cond delay="0"/>
                                  </p:stCondLst>
                                  <p:childTnLst>
                                    <p:set>
                                      <p:cBhvr>
                                        <p:cTn id="186" dur="1" fill="hold">
                                          <p:stCondLst>
                                            <p:cond delay="0"/>
                                          </p:stCondLst>
                                        </p:cTn>
                                        <p:tgtEl>
                                          <p:spTgt spid="21"/>
                                        </p:tgtEl>
                                        <p:attrNameLst>
                                          <p:attrName>style.visibility</p:attrName>
                                        </p:attrNameLst>
                                      </p:cBhvr>
                                      <p:to>
                                        <p:strVal val="visible"/>
                                      </p:to>
                                    </p:set>
                                    <p:animEffect transition="in" filter="wipe(right)">
                                      <p:cBhvr>
                                        <p:cTn id="187" dur="500"/>
                                        <p:tgtEl>
                                          <p:spTgt spid="21"/>
                                        </p:tgtEl>
                                      </p:cBhvr>
                                    </p:animEffect>
                                  </p:childTnLst>
                                </p:cTn>
                              </p:par>
                            </p:childTnLst>
                          </p:cTn>
                        </p:par>
                      </p:childTnLst>
                    </p:cTn>
                  </p:par>
                  <p:par>
                    <p:cTn id="188" fill="hold">
                      <p:stCondLst>
                        <p:cond delay="indefinite"/>
                      </p:stCondLst>
                      <p:childTnLst>
                        <p:par>
                          <p:cTn id="189" fill="hold">
                            <p:stCondLst>
                              <p:cond delay="0"/>
                            </p:stCondLst>
                            <p:childTnLst>
                              <p:par>
                                <p:cTn id="190" presetID="31" presetClass="entr" presetSubtype="0" fill="hold" grpId="0" nodeType="clickEffect">
                                  <p:stCondLst>
                                    <p:cond delay="0"/>
                                  </p:stCondLst>
                                  <p:childTnLst>
                                    <p:set>
                                      <p:cBhvr>
                                        <p:cTn id="191" dur="1" fill="hold">
                                          <p:stCondLst>
                                            <p:cond delay="0"/>
                                          </p:stCondLst>
                                        </p:cTn>
                                        <p:tgtEl>
                                          <p:spTgt spid="52"/>
                                        </p:tgtEl>
                                        <p:attrNameLst>
                                          <p:attrName>style.visibility</p:attrName>
                                        </p:attrNameLst>
                                      </p:cBhvr>
                                      <p:to>
                                        <p:strVal val="visible"/>
                                      </p:to>
                                    </p:set>
                                    <p:anim calcmode="lin" valueType="num">
                                      <p:cBhvr>
                                        <p:cTn id="192" dur="750" fill="hold"/>
                                        <p:tgtEl>
                                          <p:spTgt spid="52"/>
                                        </p:tgtEl>
                                        <p:attrNameLst>
                                          <p:attrName>ppt_w</p:attrName>
                                        </p:attrNameLst>
                                      </p:cBhvr>
                                      <p:tavLst>
                                        <p:tav tm="0">
                                          <p:val>
                                            <p:fltVal val="0"/>
                                          </p:val>
                                        </p:tav>
                                        <p:tav tm="100000">
                                          <p:val>
                                            <p:strVal val="#ppt_w"/>
                                          </p:val>
                                        </p:tav>
                                      </p:tavLst>
                                    </p:anim>
                                    <p:anim calcmode="lin" valueType="num">
                                      <p:cBhvr>
                                        <p:cTn id="193" dur="750" fill="hold"/>
                                        <p:tgtEl>
                                          <p:spTgt spid="52"/>
                                        </p:tgtEl>
                                        <p:attrNameLst>
                                          <p:attrName>ppt_h</p:attrName>
                                        </p:attrNameLst>
                                      </p:cBhvr>
                                      <p:tavLst>
                                        <p:tav tm="0">
                                          <p:val>
                                            <p:fltVal val="0"/>
                                          </p:val>
                                        </p:tav>
                                        <p:tav tm="100000">
                                          <p:val>
                                            <p:strVal val="#ppt_h"/>
                                          </p:val>
                                        </p:tav>
                                      </p:tavLst>
                                    </p:anim>
                                    <p:anim calcmode="lin" valueType="num">
                                      <p:cBhvr>
                                        <p:cTn id="194" dur="750" fill="hold"/>
                                        <p:tgtEl>
                                          <p:spTgt spid="52"/>
                                        </p:tgtEl>
                                        <p:attrNameLst>
                                          <p:attrName>style.rotation</p:attrName>
                                        </p:attrNameLst>
                                      </p:cBhvr>
                                      <p:tavLst>
                                        <p:tav tm="0">
                                          <p:val>
                                            <p:fltVal val="90"/>
                                          </p:val>
                                        </p:tav>
                                        <p:tav tm="100000">
                                          <p:val>
                                            <p:fltVal val="0"/>
                                          </p:val>
                                        </p:tav>
                                      </p:tavLst>
                                    </p:anim>
                                    <p:animEffect transition="in" filter="fade">
                                      <p:cBhvr>
                                        <p:cTn id="195" dur="750"/>
                                        <p:tgtEl>
                                          <p:spTgt spid="52"/>
                                        </p:tgtEl>
                                      </p:cBhvr>
                                    </p:animEffect>
                                  </p:childTnLst>
                                </p:cTn>
                              </p:par>
                            </p:childTnLst>
                          </p:cTn>
                        </p:par>
                      </p:childTnLst>
                    </p:cTn>
                  </p:par>
                  <p:par>
                    <p:cTn id="196" fill="hold">
                      <p:stCondLst>
                        <p:cond delay="indefinite"/>
                      </p:stCondLst>
                      <p:childTnLst>
                        <p:par>
                          <p:cTn id="197" fill="hold">
                            <p:stCondLst>
                              <p:cond delay="0"/>
                            </p:stCondLst>
                            <p:childTnLst>
                              <p:par>
                                <p:cTn id="198" presetID="22" presetClass="entr" presetSubtype="8" fill="hold" grpId="0" nodeType="clickEffect">
                                  <p:stCondLst>
                                    <p:cond delay="0"/>
                                  </p:stCondLst>
                                  <p:childTnLst>
                                    <p:set>
                                      <p:cBhvr>
                                        <p:cTn id="199" dur="1" fill="hold">
                                          <p:stCondLst>
                                            <p:cond delay="0"/>
                                          </p:stCondLst>
                                        </p:cTn>
                                        <p:tgtEl>
                                          <p:spTgt spid="53"/>
                                        </p:tgtEl>
                                        <p:attrNameLst>
                                          <p:attrName>style.visibility</p:attrName>
                                        </p:attrNameLst>
                                      </p:cBhvr>
                                      <p:to>
                                        <p:strVal val="visible"/>
                                      </p:to>
                                    </p:set>
                                    <p:animEffect transition="in" filter="wipe(left)">
                                      <p:cBhvr>
                                        <p:cTn id="200" dur="500"/>
                                        <p:tgtEl>
                                          <p:spTgt spid="53"/>
                                        </p:tgtEl>
                                      </p:cBhvr>
                                    </p:animEffect>
                                  </p:childTnLst>
                                </p:cTn>
                              </p:par>
                              <p:par>
                                <p:cTn id="201" presetID="22" presetClass="entr" presetSubtype="2" fill="hold" grpId="0" nodeType="withEffect">
                                  <p:stCondLst>
                                    <p:cond delay="0"/>
                                  </p:stCondLst>
                                  <p:childTnLst>
                                    <p:set>
                                      <p:cBhvr>
                                        <p:cTn id="202" dur="1" fill="hold">
                                          <p:stCondLst>
                                            <p:cond delay="0"/>
                                          </p:stCondLst>
                                        </p:cTn>
                                        <p:tgtEl>
                                          <p:spTgt spid="54"/>
                                        </p:tgtEl>
                                        <p:attrNameLst>
                                          <p:attrName>style.visibility</p:attrName>
                                        </p:attrNameLst>
                                      </p:cBhvr>
                                      <p:to>
                                        <p:strVal val="visible"/>
                                      </p:to>
                                    </p:set>
                                    <p:animEffect transition="in" filter="wipe(right)">
                                      <p:cBhvr>
                                        <p:cTn id="203" dur="500"/>
                                        <p:tgtEl>
                                          <p:spTgt spid="54"/>
                                        </p:tgtEl>
                                      </p:cBhvr>
                                    </p:animEffect>
                                  </p:childTnLst>
                                </p:cTn>
                              </p:par>
                            </p:childTnLst>
                          </p:cTn>
                        </p:par>
                        <p:par>
                          <p:cTn id="204" fill="hold">
                            <p:stCondLst>
                              <p:cond delay="500"/>
                            </p:stCondLst>
                            <p:childTnLst>
                              <p:par>
                                <p:cTn id="205" presetID="31" presetClass="entr" presetSubtype="0" fill="hold" grpId="0" nodeType="afterEffect">
                                  <p:stCondLst>
                                    <p:cond delay="0"/>
                                  </p:stCondLst>
                                  <p:childTnLst>
                                    <p:set>
                                      <p:cBhvr>
                                        <p:cTn id="206" dur="1" fill="hold">
                                          <p:stCondLst>
                                            <p:cond delay="0"/>
                                          </p:stCondLst>
                                        </p:cTn>
                                        <p:tgtEl>
                                          <p:spTgt spid="55"/>
                                        </p:tgtEl>
                                        <p:attrNameLst>
                                          <p:attrName>style.visibility</p:attrName>
                                        </p:attrNameLst>
                                      </p:cBhvr>
                                      <p:to>
                                        <p:strVal val="visible"/>
                                      </p:to>
                                    </p:set>
                                    <p:anim calcmode="lin" valueType="num">
                                      <p:cBhvr>
                                        <p:cTn id="207" dur="750" fill="hold"/>
                                        <p:tgtEl>
                                          <p:spTgt spid="55"/>
                                        </p:tgtEl>
                                        <p:attrNameLst>
                                          <p:attrName>ppt_w</p:attrName>
                                        </p:attrNameLst>
                                      </p:cBhvr>
                                      <p:tavLst>
                                        <p:tav tm="0">
                                          <p:val>
                                            <p:fltVal val="0"/>
                                          </p:val>
                                        </p:tav>
                                        <p:tav tm="100000">
                                          <p:val>
                                            <p:strVal val="#ppt_w"/>
                                          </p:val>
                                        </p:tav>
                                      </p:tavLst>
                                    </p:anim>
                                    <p:anim calcmode="lin" valueType="num">
                                      <p:cBhvr>
                                        <p:cTn id="208" dur="750" fill="hold"/>
                                        <p:tgtEl>
                                          <p:spTgt spid="55"/>
                                        </p:tgtEl>
                                        <p:attrNameLst>
                                          <p:attrName>ppt_h</p:attrName>
                                        </p:attrNameLst>
                                      </p:cBhvr>
                                      <p:tavLst>
                                        <p:tav tm="0">
                                          <p:val>
                                            <p:fltVal val="0"/>
                                          </p:val>
                                        </p:tav>
                                        <p:tav tm="100000">
                                          <p:val>
                                            <p:strVal val="#ppt_h"/>
                                          </p:val>
                                        </p:tav>
                                      </p:tavLst>
                                    </p:anim>
                                    <p:anim calcmode="lin" valueType="num">
                                      <p:cBhvr>
                                        <p:cTn id="209" dur="750" fill="hold"/>
                                        <p:tgtEl>
                                          <p:spTgt spid="55"/>
                                        </p:tgtEl>
                                        <p:attrNameLst>
                                          <p:attrName>style.rotation</p:attrName>
                                        </p:attrNameLst>
                                      </p:cBhvr>
                                      <p:tavLst>
                                        <p:tav tm="0">
                                          <p:val>
                                            <p:fltVal val="90"/>
                                          </p:val>
                                        </p:tav>
                                        <p:tav tm="100000">
                                          <p:val>
                                            <p:fltVal val="0"/>
                                          </p:val>
                                        </p:tav>
                                      </p:tavLst>
                                    </p:anim>
                                    <p:animEffect transition="in" filter="fade">
                                      <p:cBhvr>
                                        <p:cTn id="210" dur="750"/>
                                        <p:tgtEl>
                                          <p:spTgt spid="55"/>
                                        </p:tgtEl>
                                      </p:cBhvr>
                                    </p:animEffect>
                                  </p:childTnLst>
                                </p:cTn>
                              </p:par>
                            </p:childTnLst>
                          </p:cTn>
                        </p:par>
                      </p:childTnLst>
                    </p:cTn>
                  </p:par>
                  <p:par>
                    <p:cTn id="211" fill="hold">
                      <p:stCondLst>
                        <p:cond delay="indefinite"/>
                      </p:stCondLst>
                      <p:childTnLst>
                        <p:par>
                          <p:cTn id="212" fill="hold">
                            <p:stCondLst>
                              <p:cond delay="0"/>
                            </p:stCondLst>
                            <p:childTnLst>
                              <p:par>
                                <p:cTn id="213" presetID="31" presetClass="entr" presetSubtype="0" fill="hold" grpId="0" nodeType="clickEffect">
                                  <p:stCondLst>
                                    <p:cond delay="0"/>
                                  </p:stCondLst>
                                  <p:childTnLst>
                                    <p:set>
                                      <p:cBhvr>
                                        <p:cTn id="214" dur="1" fill="hold">
                                          <p:stCondLst>
                                            <p:cond delay="0"/>
                                          </p:stCondLst>
                                        </p:cTn>
                                        <p:tgtEl>
                                          <p:spTgt spid="56"/>
                                        </p:tgtEl>
                                        <p:attrNameLst>
                                          <p:attrName>style.visibility</p:attrName>
                                        </p:attrNameLst>
                                      </p:cBhvr>
                                      <p:to>
                                        <p:strVal val="visible"/>
                                      </p:to>
                                    </p:set>
                                    <p:anim calcmode="lin" valueType="num">
                                      <p:cBhvr>
                                        <p:cTn id="215" dur="750" fill="hold"/>
                                        <p:tgtEl>
                                          <p:spTgt spid="56"/>
                                        </p:tgtEl>
                                        <p:attrNameLst>
                                          <p:attrName>ppt_w</p:attrName>
                                        </p:attrNameLst>
                                      </p:cBhvr>
                                      <p:tavLst>
                                        <p:tav tm="0">
                                          <p:val>
                                            <p:fltVal val="0"/>
                                          </p:val>
                                        </p:tav>
                                        <p:tav tm="100000">
                                          <p:val>
                                            <p:strVal val="#ppt_w"/>
                                          </p:val>
                                        </p:tav>
                                      </p:tavLst>
                                    </p:anim>
                                    <p:anim calcmode="lin" valueType="num">
                                      <p:cBhvr>
                                        <p:cTn id="216" dur="750" fill="hold"/>
                                        <p:tgtEl>
                                          <p:spTgt spid="56"/>
                                        </p:tgtEl>
                                        <p:attrNameLst>
                                          <p:attrName>ppt_h</p:attrName>
                                        </p:attrNameLst>
                                      </p:cBhvr>
                                      <p:tavLst>
                                        <p:tav tm="0">
                                          <p:val>
                                            <p:fltVal val="0"/>
                                          </p:val>
                                        </p:tav>
                                        <p:tav tm="100000">
                                          <p:val>
                                            <p:strVal val="#ppt_h"/>
                                          </p:val>
                                        </p:tav>
                                      </p:tavLst>
                                    </p:anim>
                                    <p:anim calcmode="lin" valueType="num">
                                      <p:cBhvr>
                                        <p:cTn id="217" dur="750" fill="hold"/>
                                        <p:tgtEl>
                                          <p:spTgt spid="56"/>
                                        </p:tgtEl>
                                        <p:attrNameLst>
                                          <p:attrName>style.rotation</p:attrName>
                                        </p:attrNameLst>
                                      </p:cBhvr>
                                      <p:tavLst>
                                        <p:tav tm="0">
                                          <p:val>
                                            <p:fltVal val="90"/>
                                          </p:val>
                                        </p:tav>
                                        <p:tav tm="100000">
                                          <p:val>
                                            <p:fltVal val="0"/>
                                          </p:val>
                                        </p:tav>
                                      </p:tavLst>
                                    </p:anim>
                                    <p:animEffect transition="in" filter="fade">
                                      <p:cBhvr>
                                        <p:cTn id="218" dur="750"/>
                                        <p:tgtEl>
                                          <p:spTgt spid="56"/>
                                        </p:tgtEl>
                                      </p:cBhvr>
                                    </p:animEffect>
                                  </p:childTnLst>
                                </p:cTn>
                              </p:par>
                            </p:childTnLst>
                          </p:cTn>
                        </p:par>
                      </p:childTnLst>
                    </p:cTn>
                  </p:par>
                  <p:par>
                    <p:cTn id="219" fill="hold">
                      <p:stCondLst>
                        <p:cond delay="indefinite"/>
                      </p:stCondLst>
                      <p:childTnLst>
                        <p:par>
                          <p:cTn id="220" fill="hold">
                            <p:stCondLst>
                              <p:cond delay="0"/>
                            </p:stCondLst>
                            <p:childTnLst>
                              <p:par>
                                <p:cTn id="221" presetID="22" presetClass="entr" presetSubtype="2" fill="hold" grpId="0" nodeType="clickEffect">
                                  <p:stCondLst>
                                    <p:cond delay="0"/>
                                  </p:stCondLst>
                                  <p:childTnLst>
                                    <p:set>
                                      <p:cBhvr>
                                        <p:cTn id="222" dur="1" fill="hold">
                                          <p:stCondLst>
                                            <p:cond delay="0"/>
                                          </p:stCondLst>
                                        </p:cTn>
                                        <p:tgtEl>
                                          <p:spTgt spid="26"/>
                                        </p:tgtEl>
                                        <p:attrNameLst>
                                          <p:attrName>style.visibility</p:attrName>
                                        </p:attrNameLst>
                                      </p:cBhvr>
                                      <p:to>
                                        <p:strVal val="visible"/>
                                      </p:to>
                                    </p:set>
                                    <p:animEffect transition="in" filter="wipe(right)">
                                      <p:cBhvr>
                                        <p:cTn id="223" dur="500"/>
                                        <p:tgtEl>
                                          <p:spTgt spid="26"/>
                                        </p:tgtEl>
                                      </p:cBhvr>
                                    </p:animEffect>
                                  </p:childTnLst>
                                </p:cTn>
                              </p:par>
                            </p:childTnLst>
                          </p:cTn>
                        </p:par>
                      </p:childTnLst>
                    </p:cTn>
                  </p:par>
                  <p:par>
                    <p:cTn id="224" fill="hold">
                      <p:stCondLst>
                        <p:cond delay="indefinite"/>
                      </p:stCondLst>
                      <p:childTnLst>
                        <p:par>
                          <p:cTn id="225" fill="hold">
                            <p:stCondLst>
                              <p:cond delay="0"/>
                            </p:stCondLst>
                            <p:childTnLst>
                              <p:par>
                                <p:cTn id="226" presetID="22" presetClass="entr" presetSubtype="8" fill="hold" grpId="0" nodeType="clickEffect">
                                  <p:stCondLst>
                                    <p:cond delay="0"/>
                                  </p:stCondLst>
                                  <p:childTnLst>
                                    <p:set>
                                      <p:cBhvr>
                                        <p:cTn id="227" dur="1" fill="hold">
                                          <p:stCondLst>
                                            <p:cond delay="0"/>
                                          </p:stCondLst>
                                        </p:cTn>
                                        <p:tgtEl>
                                          <p:spTgt spid="57"/>
                                        </p:tgtEl>
                                        <p:attrNameLst>
                                          <p:attrName>style.visibility</p:attrName>
                                        </p:attrNameLst>
                                      </p:cBhvr>
                                      <p:to>
                                        <p:strVal val="visible"/>
                                      </p:to>
                                    </p:set>
                                    <p:animEffect transition="in" filter="wipe(left)">
                                      <p:cBhvr>
                                        <p:cTn id="228"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P spid="3" grpId="0" animBg="1"/>
      <p:bldP spid="18" grpId="0" animBg="1"/>
      <p:bldP spid="19" grpId="0" animBg="1"/>
      <p:bldP spid="20" grpId="0" animBg="1"/>
      <p:bldP spid="6" grpId="0" animBg="1"/>
      <p:bldP spid="22" grpId="0" animBg="1"/>
      <p:bldP spid="23" grpId="0" animBg="1"/>
      <p:bldP spid="24" grpId="0" animBg="1"/>
      <p:bldP spid="25" grpId="0" animBg="1"/>
      <p:bldP spid="14" grpId="0" animBg="1"/>
      <p:bldP spid="40" grpId="0" animBg="1"/>
      <p:bldP spid="42" grpId="0" animBg="1"/>
      <p:bldP spid="43" grpId="0" animBg="1"/>
      <p:bldP spid="44" grpId="0" animBg="1"/>
      <p:bldP spid="45" grpId="0" animBg="1"/>
      <p:bldP spid="46" grpId="0" animBg="1"/>
      <p:bldP spid="49" grpId="0" animBg="1"/>
      <p:bldP spid="50" grpId="0" animBg="1"/>
      <p:bldP spid="21" grpId="0" animBg="1"/>
      <p:bldP spid="51" grpId="0" animBg="1"/>
      <p:bldP spid="52" grpId="0" animBg="1"/>
      <p:bldP spid="53" grpId="0" animBg="1"/>
      <p:bldP spid="54" grpId="0" animBg="1"/>
      <p:bldP spid="55" grpId="0" animBg="1"/>
      <p:bldP spid="56" grpId="0" animBg="1"/>
      <p:bldP spid="26" grpId="0" animBg="1"/>
      <p:bldP spid="5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err="1">
                <a:solidFill>
                  <a:schemeClr val="bg1">
                    <a:lumMod val="65000"/>
                  </a:schemeClr>
                </a:solidFill>
                <a:effectLst>
                  <a:outerShdw blurRad="38100" dist="38100" dir="2700000" algn="tl">
                    <a:srgbClr val="000000">
                      <a:alpha val="43137"/>
                    </a:srgbClr>
                  </a:outerShdw>
                </a:effectLst>
                <a:latin typeface="Calibri" pitchFamily="34" charset="0"/>
              </a:rPr>
              <a:t>Euander</a:t>
            </a: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 vertelt de vroegste geschiedenis</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324	</a:t>
            </a:r>
            <a:r>
              <a:rPr lang="nl-NL" sz="2000" dirty="0" err="1">
                <a:latin typeface="Calibri" panose="020F0502020204030204" pitchFamily="34" charset="0"/>
              </a:rPr>
              <a:t>Aurea</a:t>
            </a:r>
            <a:r>
              <a:rPr lang="nl-NL" sz="2000" dirty="0">
                <a:latin typeface="Calibri" panose="020F0502020204030204" pitchFamily="34" charset="0"/>
              </a:rPr>
              <a:t> </a:t>
            </a:r>
            <a:r>
              <a:rPr lang="nl-NL" sz="2000" dirty="0" err="1">
                <a:latin typeface="Calibri" panose="020F0502020204030204" pitchFamily="34" charset="0"/>
              </a:rPr>
              <a:t>quae</a:t>
            </a:r>
            <a:r>
              <a:rPr lang="nl-NL" sz="2000" dirty="0">
                <a:latin typeface="Calibri" panose="020F0502020204030204" pitchFamily="34" charset="0"/>
              </a:rPr>
              <a:t> </a:t>
            </a:r>
            <a:r>
              <a:rPr lang="nl-NL" sz="2000" dirty="0" err="1">
                <a:latin typeface="Calibri" panose="020F0502020204030204" pitchFamily="34" charset="0"/>
              </a:rPr>
              <a:t>perhibent</a:t>
            </a:r>
            <a:r>
              <a:rPr lang="nl-NL" sz="2000" dirty="0">
                <a:latin typeface="Calibri" panose="020F0502020204030204" pitchFamily="34" charset="0"/>
              </a:rPr>
              <a:t> </a:t>
            </a:r>
            <a:r>
              <a:rPr lang="nl-NL" sz="2000" dirty="0" err="1">
                <a:latin typeface="Calibri" panose="020F0502020204030204" pitchFamily="34" charset="0"/>
              </a:rPr>
              <a:t>illo</a:t>
            </a:r>
            <a:r>
              <a:rPr lang="nl-NL" sz="2000" dirty="0">
                <a:latin typeface="Calibri" panose="020F0502020204030204" pitchFamily="34" charset="0"/>
              </a:rPr>
              <a:t> sub </a:t>
            </a:r>
            <a:r>
              <a:rPr lang="nl-NL" sz="2000" dirty="0" err="1">
                <a:latin typeface="Calibri" panose="020F0502020204030204" pitchFamily="34" charset="0"/>
              </a:rPr>
              <a:t>rege</a:t>
            </a:r>
            <a:r>
              <a:rPr lang="nl-NL" sz="2000" dirty="0">
                <a:latin typeface="Calibri" panose="020F0502020204030204" pitchFamily="34" charset="0"/>
              </a:rPr>
              <a:t> </a:t>
            </a:r>
            <a:r>
              <a:rPr lang="nl-NL" sz="2000" dirty="0" err="1">
                <a:latin typeface="Calibri" panose="020F0502020204030204" pitchFamily="34" charset="0"/>
              </a:rPr>
              <a:t>fuere</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325	</a:t>
            </a:r>
            <a:r>
              <a:rPr lang="nl-NL" sz="2000" dirty="0" err="1">
                <a:latin typeface="Calibri" panose="020F0502020204030204" pitchFamily="34" charset="0"/>
              </a:rPr>
              <a:t>saecula</a:t>
            </a:r>
            <a:r>
              <a:rPr lang="nl-NL" sz="2000" dirty="0">
                <a:latin typeface="Calibri" panose="020F0502020204030204" pitchFamily="34" charset="0"/>
              </a:rPr>
              <a:t>: sic </a:t>
            </a:r>
            <a:r>
              <a:rPr lang="nl-NL" sz="2000" dirty="0" err="1">
                <a:latin typeface="Calibri" panose="020F0502020204030204" pitchFamily="34" charset="0"/>
              </a:rPr>
              <a:t>placida</a:t>
            </a:r>
            <a:r>
              <a:rPr lang="nl-NL" sz="2000" dirty="0">
                <a:latin typeface="Calibri" panose="020F0502020204030204" pitchFamily="34" charset="0"/>
              </a:rPr>
              <a:t> </a:t>
            </a:r>
            <a:r>
              <a:rPr lang="nl-NL" sz="2000" dirty="0" err="1">
                <a:latin typeface="Calibri" panose="020F0502020204030204" pitchFamily="34" charset="0"/>
              </a:rPr>
              <a:t>populos</a:t>
            </a:r>
            <a:r>
              <a:rPr lang="nl-NL" sz="2000" dirty="0">
                <a:latin typeface="Calibri" panose="020F0502020204030204" pitchFamily="34" charset="0"/>
              </a:rPr>
              <a:t> in pace </a:t>
            </a:r>
            <a:r>
              <a:rPr lang="nl-NL" sz="2000" dirty="0" err="1">
                <a:latin typeface="Calibri" panose="020F0502020204030204" pitchFamily="34" charset="0"/>
              </a:rPr>
              <a:t>regebat</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326	</a:t>
            </a:r>
            <a:r>
              <a:rPr lang="nl-NL" sz="2000" dirty="0" err="1">
                <a:latin typeface="Calibri" panose="020F0502020204030204" pitchFamily="34" charset="0"/>
              </a:rPr>
              <a:t>deterior</a:t>
            </a:r>
            <a:r>
              <a:rPr lang="nl-NL" sz="2000" dirty="0">
                <a:latin typeface="Calibri" panose="020F0502020204030204" pitchFamily="34" charset="0"/>
              </a:rPr>
              <a:t> </a:t>
            </a:r>
            <a:r>
              <a:rPr lang="nl-NL" sz="2000" dirty="0" err="1">
                <a:latin typeface="Calibri" panose="020F0502020204030204" pitchFamily="34" charset="0"/>
              </a:rPr>
              <a:t>donec</a:t>
            </a:r>
            <a:r>
              <a:rPr lang="nl-NL" sz="2000" dirty="0">
                <a:latin typeface="Calibri" panose="020F0502020204030204" pitchFamily="34" charset="0"/>
              </a:rPr>
              <a:t> </a:t>
            </a:r>
            <a:r>
              <a:rPr lang="nl-NL" sz="2000" dirty="0" err="1">
                <a:latin typeface="Calibri" panose="020F0502020204030204" pitchFamily="34" charset="0"/>
              </a:rPr>
              <a:t>paulatim</a:t>
            </a:r>
            <a:r>
              <a:rPr lang="nl-NL" sz="2000" dirty="0">
                <a:latin typeface="Calibri" panose="020F0502020204030204" pitchFamily="34" charset="0"/>
              </a:rPr>
              <a:t> </a:t>
            </a:r>
            <a:r>
              <a:rPr lang="nl-NL" sz="2000" dirty="0" err="1">
                <a:latin typeface="Calibri" panose="020F0502020204030204" pitchFamily="34" charset="0"/>
              </a:rPr>
              <a:t>ac</a:t>
            </a:r>
            <a:r>
              <a:rPr lang="nl-NL" sz="2000" dirty="0">
                <a:latin typeface="Calibri" panose="020F0502020204030204" pitchFamily="34" charset="0"/>
              </a:rPr>
              <a:t> </a:t>
            </a:r>
            <a:r>
              <a:rPr lang="nl-NL" sz="2000" dirty="0" err="1">
                <a:latin typeface="Calibri" panose="020F0502020204030204" pitchFamily="34" charset="0"/>
              </a:rPr>
              <a:t>decolor</a:t>
            </a:r>
            <a:r>
              <a:rPr lang="nl-NL" sz="2000" dirty="0">
                <a:latin typeface="Calibri" panose="020F0502020204030204" pitchFamily="34" charset="0"/>
              </a:rPr>
              <a:t> </a:t>
            </a:r>
            <a:r>
              <a:rPr lang="nl-NL" sz="2000" dirty="0" err="1">
                <a:latin typeface="Calibri" panose="020F0502020204030204" pitchFamily="34" charset="0"/>
              </a:rPr>
              <a:t>aetas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327	et belli </a:t>
            </a:r>
            <a:r>
              <a:rPr lang="nl-NL" sz="2000" dirty="0" err="1">
                <a:latin typeface="Calibri" panose="020F0502020204030204" pitchFamily="34" charset="0"/>
              </a:rPr>
              <a:t>rabies</a:t>
            </a:r>
            <a:r>
              <a:rPr lang="nl-NL" sz="2000" dirty="0">
                <a:latin typeface="Calibri" panose="020F0502020204030204" pitchFamily="34" charset="0"/>
              </a:rPr>
              <a:t> et </a:t>
            </a:r>
            <a:r>
              <a:rPr lang="nl-NL" sz="2000" dirty="0" err="1">
                <a:latin typeface="Calibri" panose="020F0502020204030204" pitchFamily="34" charset="0"/>
              </a:rPr>
              <a:t>amor</a:t>
            </a:r>
            <a:r>
              <a:rPr lang="nl-NL" sz="2000" dirty="0">
                <a:latin typeface="Calibri" panose="020F0502020204030204" pitchFamily="34" charset="0"/>
              </a:rPr>
              <a:t> </a:t>
            </a:r>
            <a:r>
              <a:rPr lang="nl-NL" sz="2000" dirty="0" err="1">
                <a:latin typeface="Calibri" panose="020F0502020204030204" pitchFamily="34" charset="0"/>
              </a:rPr>
              <a:t>successit</a:t>
            </a:r>
            <a:r>
              <a:rPr lang="nl-NL" sz="2000" dirty="0">
                <a:latin typeface="Calibri" panose="020F0502020204030204" pitchFamily="34" charset="0"/>
              </a:rPr>
              <a:t> </a:t>
            </a:r>
            <a:r>
              <a:rPr lang="nl-NL" sz="2000" dirty="0" err="1">
                <a:latin typeface="Calibri" panose="020F0502020204030204" pitchFamily="34" charset="0"/>
              </a:rPr>
              <a:t>habendi</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CA5F2687-13F5-4973-9388-B6FF4C6B7757}"/>
              </a:ext>
            </a:extLst>
          </p:cNvPr>
          <p:cNvCxnSpPr/>
          <p:nvPr/>
        </p:nvCxnSpPr>
        <p:spPr bwMode="auto">
          <a:xfrm>
            <a:off x="2016000" y="235988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Rechte verbindingslijn 8">
            <a:extLst>
              <a:ext uri="{FF2B5EF4-FFF2-40B4-BE49-F238E27FC236}">
                <a16:creationId xmlns="" xmlns:a16="http://schemas.microsoft.com/office/drawing/2014/main" id="{9711D237-D08A-4453-85A2-5644CA1FF4EA}"/>
              </a:ext>
            </a:extLst>
          </p:cNvPr>
          <p:cNvCxnSpPr>
            <a:cxnSpLocks/>
          </p:cNvCxnSpPr>
          <p:nvPr/>
        </p:nvCxnSpPr>
        <p:spPr bwMode="auto">
          <a:xfrm>
            <a:off x="2407392" y="1985928"/>
            <a:ext cx="102340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Rechte verbindingslijn 11">
            <a:extLst>
              <a:ext uri="{FF2B5EF4-FFF2-40B4-BE49-F238E27FC236}">
                <a16:creationId xmlns="" xmlns:a16="http://schemas.microsoft.com/office/drawing/2014/main" id="{9711D237-D08A-4453-85A2-5644CA1FF4EA}"/>
              </a:ext>
            </a:extLst>
          </p:cNvPr>
          <p:cNvCxnSpPr>
            <a:cxnSpLocks/>
          </p:cNvCxnSpPr>
          <p:nvPr/>
        </p:nvCxnSpPr>
        <p:spPr bwMode="auto">
          <a:xfrm>
            <a:off x="4812512" y="1985928"/>
            <a:ext cx="54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Freeform 24">
            <a:extLst>
              <a:ext uri="{FF2B5EF4-FFF2-40B4-BE49-F238E27FC236}">
                <a16:creationId xmlns="" xmlns:a16="http://schemas.microsoft.com/office/drawing/2014/main" id="{B02DFEE7-18C7-4F80-BADD-F2474760D1C5}"/>
              </a:ext>
            </a:extLst>
          </p:cNvPr>
          <p:cNvSpPr/>
          <p:nvPr/>
        </p:nvSpPr>
        <p:spPr bwMode="auto">
          <a:xfrm>
            <a:off x="1114832" y="161788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6" name="Freeform 26">
            <a:extLst>
              <a:ext uri="{FF2B5EF4-FFF2-40B4-BE49-F238E27FC236}">
                <a16:creationId xmlns="" xmlns:a16="http://schemas.microsoft.com/office/drawing/2014/main" id="{498C80E9-5061-49C6-84B9-65F9831927DD}"/>
              </a:ext>
            </a:extLst>
          </p:cNvPr>
          <p:cNvSpPr/>
          <p:nvPr/>
        </p:nvSpPr>
        <p:spPr bwMode="auto">
          <a:xfrm flipH="1">
            <a:off x="3277824" y="161788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7" name="Plus 25">
            <a:extLst>
              <a:ext uri="{FF2B5EF4-FFF2-40B4-BE49-F238E27FC236}">
                <a16:creationId xmlns="" xmlns:a16="http://schemas.microsoft.com/office/drawing/2014/main" id="{E1E17DFB-A30C-4D5D-A67C-67E2A903ADA9}"/>
              </a:ext>
            </a:extLst>
          </p:cNvPr>
          <p:cNvSpPr/>
          <p:nvPr/>
        </p:nvSpPr>
        <p:spPr bwMode="auto">
          <a:xfrm>
            <a:off x="2028548" y="2008906"/>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8" name="Rounded Rectangle 12">
            <a:extLst>
              <a:ext uri="{FF2B5EF4-FFF2-40B4-BE49-F238E27FC236}">
                <a16:creationId xmlns="" xmlns:a16="http://schemas.microsoft.com/office/drawing/2014/main" id="{2E991CC7-8E7C-4357-AAC8-E0F2CC2D6C4F}"/>
              </a:ext>
            </a:extLst>
          </p:cNvPr>
          <p:cNvSpPr/>
          <p:nvPr/>
        </p:nvSpPr>
        <p:spPr bwMode="auto">
          <a:xfrm>
            <a:off x="1445344" y="222644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 name="Vrije vorm 3"/>
          <p:cNvSpPr/>
          <p:nvPr/>
        </p:nvSpPr>
        <p:spPr bwMode="auto">
          <a:xfrm>
            <a:off x="1661160" y="2004060"/>
            <a:ext cx="411480" cy="632460"/>
          </a:xfrm>
          <a:custGeom>
            <a:avLst/>
            <a:gdLst>
              <a:gd name="connsiteX0" fmla="*/ 411480 w 411480"/>
              <a:gd name="connsiteY0" fmla="*/ 0 h 632460"/>
              <a:gd name="connsiteX1" fmla="*/ 152400 w 411480"/>
              <a:gd name="connsiteY1" fmla="*/ 243840 h 632460"/>
              <a:gd name="connsiteX2" fmla="*/ 190500 w 411480"/>
              <a:gd name="connsiteY2" fmla="*/ 518160 h 632460"/>
              <a:gd name="connsiteX3" fmla="*/ 0 w 411480"/>
              <a:gd name="connsiteY3" fmla="*/ 632460 h 632460"/>
            </a:gdLst>
            <a:ahLst/>
            <a:cxnLst>
              <a:cxn ang="0">
                <a:pos x="connsiteX0" y="connsiteY0"/>
              </a:cxn>
              <a:cxn ang="0">
                <a:pos x="connsiteX1" y="connsiteY1"/>
              </a:cxn>
              <a:cxn ang="0">
                <a:pos x="connsiteX2" y="connsiteY2"/>
              </a:cxn>
              <a:cxn ang="0">
                <a:pos x="connsiteX3" y="connsiteY3"/>
              </a:cxn>
            </a:cxnLst>
            <a:rect l="l" t="t" r="r" b="b"/>
            <a:pathLst>
              <a:path w="411480" h="632460">
                <a:moveTo>
                  <a:pt x="411480" y="0"/>
                </a:moveTo>
                <a:cubicBezTo>
                  <a:pt x="300355" y="78740"/>
                  <a:pt x="189230" y="157480"/>
                  <a:pt x="152400" y="243840"/>
                </a:cubicBezTo>
                <a:cubicBezTo>
                  <a:pt x="115570" y="330200"/>
                  <a:pt x="215900" y="453390"/>
                  <a:pt x="190500" y="518160"/>
                </a:cubicBezTo>
                <a:cubicBezTo>
                  <a:pt x="165100" y="582930"/>
                  <a:pt x="82550" y="607695"/>
                  <a:pt x="0" y="63246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1" name="Rounded Rectangle 12">
            <a:extLst>
              <a:ext uri="{FF2B5EF4-FFF2-40B4-BE49-F238E27FC236}">
                <a16:creationId xmlns="" xmlns:a16="http://schemas.microsoft.com/office/drawing/2014/main" id="{2E991CC7-8E7C-4357-AAC8-E0F2CC2D6C4F}"/>
              </a:ext>
            </a:extLst>
          </p:cNvPr>
          <p:cNvSpPr/>
          <p:nvPr/>
        </p:nvSpPr>
        <p:spPr bwMode="auto">
          <a:xfrm>
            <a:off x="1986496" y="142141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4"/>
          <p:cNvSpPr/>
          <p:nvPr/>
        </p:nvSpPr>
        <p:spPr bwMode="auto">
          <a:xfrm>
            <a:off x="1432560" y="1592568"/>
            <a:ext cx="731520" cy="198132"/>
          </a:xfrm>
          <a:custGeom>
            <a:avLst/>
            <a:gdLst>
              <a:gd name="connsiteX0" fmla="*/ 0 w 731520"/>
              <a:gd name="connsiteY0" fmla="*/ 190512 h 198132"/>
              <a:gd name="connsiteX1" fmla="*/ 297180 w 731520"/>
              <a:gd name="connsiteY1" fmla="*/ 12 h 198132"/>
              <a:gd name="connsiteX2" fmla="*/ 731520 w 731520"/>
              <a:gd name="connsiteY2" fmla="*/ 198132 h 198132"/>
            </a:gdLst>
            <a:ahLst/>
            <a:cxnLst>
              <a:cxn ang="0">
                <a:pos x="connsiteX0" y="connsiteY0"/>
              </a:cxn>
              <a:cxn ang="0">
                <a:pos x="connsiteX1" y="connsiteY1"/>
              </a:cxn>
              <a:cxn ang="0">
                <a:pos x="connsiteX2" y="connsiteY2"/>
              </a:cxn>
            </a:cxnLst>
            <a:rect l="l" t="t" r="r" b="b"/>
            <a:pathLst>
              <a:path w="731520" h="198132">
                <a:moveTo>
                  <a:pt x="0" y="190512"/>
                </a:moveTo>
                <a:cubicBezTo>
                  <a:pt x="87630" y="94627"/>
                  <a:pt x="175260" y="-1258"/>
                  <a:pt x="297180" y="12"/>
                </a:cubicBezTo>
                <a:cubicBezTo>
                  <a:pt x="419100" y="1282"/>
                  <a:pt x="575310" y="99707"/>
                  <a:pt x="731520" y="19813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 name="Vrije vorm 5"/>
          <p:cNvSpPr/>
          <p:nvPr/>
        </p:nvSpPr>
        <p:spPr bwMode="auto">
          <a:xfrm>
            <a:off x="3627120" y="1567037"/>
            <a:ext cx="960120" cy="238903"/>
          </a:xfrm>
          <a:custGeom>
            <a:avLst/>
            <a:gdLst>
              <a:gd name="connsiteX0" fmla="*/ 0 w 960120"/>
              <a:gd name="connsiteY0" fmla="*/ 132223 h 238903"/>
              <a:gd name="connsiteX1" fmla="*/ 571500 w 960120"/>
              <a:gd name="connsiteY1" fmla="*/ 2683 h 238903"/>
              <a:gd name="connsiteX2" fmla="*/ 960120 w 960120"/>
              <a:gd name="connsiteY2" fmla="*/ 238903 h 238903"/>
            </a:gdLst>
            <a:ahLst/>
            <a:cxnLst>
              <a:cxn ang="0">
                <a:pos x="connsiteX0" y="connsiteY0"/>
              </a:cxn>
              <a:cxn ang="0">
                <a:pos x="connsiteX1" y="connsiteY1"/>
              </a:cxn>
              <a:cxn ang="0">
                <a:pos x="connsiteX2" y="connsiteY2"/>
              </a:cxn>
            </a:cxnLst>
            <a:rect l="l" t="t" r="r" b="b"/>
            <a:pathLst>
              <a:path w="960120" h="238903">
                <a:moveTo>
                  <a:pt x="0" y="132223"/>
                </a:moveTo>
                <a:cubicBezTo>
                  <a:pt x="205740" y="58563"/>
                  <a:pt x="411480" y="-15097"/>
                  <a:pt x="571500" y="2683"/>
                </a:cubicBezTo>
                <a:cubicBezTo>
                  <a:pt x="731520" y="20463"/>
                  <a:pt x="845820" y="129683"/>
                  <a:pt x="960120" y="23890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25" name="Rechte verbindingslijn 24">
            <a:extLst>
              <a:ext uri="{FF2B5EF4-FFF2-40B4-BE49-F238E27FC236}">
                <a16:creationId xmlns="" xmlns:a16="http://schemas.microsoft.com/office/drawing/2014/main" id="{9711D237-D08A-4453-85A2-5644CA1FF4EA}"/>
              </a:ext>
            </a:extLst>
          </p:cNvPr>
          <p:cNvCxnSpPr>
            <a:cxnSpLocks/>
          </p:cNvCxnSpPr>
          <p:nvPr/>
        </p:nvCxnSpPr>
        <p:spPr bwMode="auto">
          <a:xfrm>
            <a:off x="4872640" y="2827720"/>
            <a:ext cx="78166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Vrije vorm 19"/>
          <p:cNvSpPr/>
          <p:nvPr/>
        </p:nvSpPr>
        <p:spPr bwMode="auto">
          <a:xfrm>
            <a:off x="2755900" y="2385990"/>
            <a:ext cx="1879600" cy="255610"/>
          </a:xfrm>
          <a:custGeom>
            <a:avLst/>
            <a:gdLst>
              <a:gd name="connsiteX0" fmla="*/ 0 w 1879600"/>
              <a:gd name="connsiteY0" fmla="*/ 166710 h 255610"/>
              <a:gd name="connsiteX1" fmla="*/ 1181100 w 1879600"/>
              <a:gd name="connsiteY1" fmla="*/ 1610 h 255610"/>
              <a:gd name="connsiteX2" fmla="*/ 1879600 w 1879600"/>
              <a:gd name="connsiteY2" fmla="*/ 255610 h 255610"/>
            </a:gdLst>
            <a:ahLst/>
            <a:cxnLst>
              <a:cxn ang="0">
                <a:pos x="connsiteX0" y="connsiteY0"/>
              </a:cxn>
              <a:cxn ang="0">
                <a:pos x="connsiteX1" y="connsiteY1"/>
              </a:cxn>
              <a:cxn ang="0">
                <a:pos x="connsiteX2" y="connsiteY2"/>
              </a:cxn>
            </a:cxnLst>
            <a:rect l="l" t="t" r="r" b="b"/>
            <a:pathLst>
              <a:path w="1879600" h="255610">
                <a:moveTo>
                  <a:pt x="0" y="166710"/>
                </a:moveTo>
                <a:cubicBezTo>
                  <a:pt x="433916" y="76751"/>
                  <a:pt x="867833" y="-13207"/>
                  <a:pt x="1181100" y="1610"/>
                </a:cubicBezTo>
                <a:cubicBezTo>
                  <a:pt x="1494367" y="16427"/>
                  <a:pt x="1686983" y="136018"/>
                  <a:pt x="1879600" y="25561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7" name="Rounded Rectangle 12">
            <a:extLst>
              <a:ext uri="{FF2B5EF4-FFF2-40B4-BE49-F238E27FC236}">
                <a16:creationId xmlns="" xmlns:a16="http://schemas.microsoft.com/office/drawing/2014/main" id="{2E991CC7-8E7C-4357-AAC8-E0F2CC2D6C4F}"/>
              </a:ext>
            </a:extLst>
          </p:cNvPr>
          <p:cNvSpPr/>
          <p:nvPr/>
        </p:nvSpPr>
        <p:spPr bwMode="auto">
          <a:xfrm>
            <a:off x="3437600" y="223251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9" name="Straight Connector 10">
            <a:extLst>
              <a:ext uri="{FF2B5EF4-FFF2-40B4-BE49-F238E27FC236}">
                <a16:creationId xmlns="" xmlns:a16="http://schemas.microsoft.com/office/drawing/2014/main" id="{CA5F2687-13F5-4973-9388-B6FF4C6B7757}"/>
              </a:ext>
            </a:extLst>
          </p:cNvPr>
          <p:cNvCxnSpPr/>
          <p:nvPr/>
        </p:nvCxnSpPr>
        <p:spPr bwMode="auto">
          <a:xfrm>
            <a:off x="5413791" y="4068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Rechte verbindingslijn 29">
            <a:extLst>
              <a:ext uri="{FF2B5EF4-FFF2-40B4-BE49-F238E27FC236}">
                <a16:creationId xmlns="" xmlns:a16="http://schemas.microsoft.com/office/drawing/2014/main" id="{9711D237-D08A-4453-85A2-5644CA1FF4EA}"/>
              </a:ext>
            </a:extLst>
          </p:cNvPr>
          <p:cNvCxnSpPr>
            <a:cxnSpLocks/>
          </p:cNvCxnSpPr>
          <p:nvPr/>
        </p:nvCxnSpPr>
        <p:spPr bwMode="auto">
          <a:xfrm>
            <a:off x="3505796" y="4511304"/>
            <a:ext cx="90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11">
            <a:extLst>
              <a:ext uri="{FF2B5EF4-FFF2-40B4-BE49-F238E27FC236}">
                <a16:creationId xmlns="" xmlns:a16="http://schemas.microsoft.com/office/drawing/2014/main" id="{4F813EF0-564E-4FF3-836B-007670F92A7B}"/>
              </a:ext>
            </a:extLst>
          </p:cNvPr>
          <p:cNvCxnSpPr/>
          <p:nvPr/>
        </p:nvCxnSpPr>
        <p:spPr bwMode="auto">
          <a:xfrm>
            <a:off x="4494640" y="4506924"/>
            <a:ext cx="82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Freeform 24">
            <a:extLst>
              <a:ext uri="{FF2B5EF4-FFF2-40B4-BE49-F238E27FC236}">
                <a16:creationId xmlns="" xmlns:a16="http://schemas.microsoft.com/office/drawing/2014/main" id="{B02DFEE7-18C7-4F80-BADD-F2474760D1C5}"/>
              </a:ext>
            </a:extLst>
          </p:cNvPr>
          <p:cNvSpPr/>
          <p:nvPr/>
        </p:nvSpPr>
        <p:spPr bwMode="auto">
          <a:xfrm>
            <a:off x="1124606" y="328507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6" name="Freeform 26">
            <a:extLst>
              <a:ext uri="{FF2B5EF4-FFF2-40B4-BE49-F238E27FC236}">
                <a16:creationId xmlns="" xmlns:a16="http://schemas.microsoft.com/office/drawing/2014/main" id="{498C80E9-5061-49C6-84B9-65F9831927DD}"/>
              </a:ext>
            </a:extLst>
          </p:cNvPr>
          <p:cNvSpPr/>
          <p:nvPr/>
        </p:nvSpPr>
        <p:spPr bwMode="auto">
          <a:xfrm flipH="1">
            <a:off x="5173472" y="4158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7" name="Plus 25">
            <a:extLst>
              <a:ext uri="{FF2B5EF4-FFF2-40B4-BE49-F238E27FC236}">
                <a16:creationId xmlns="" xmlns:a16="http://schemas.microsoft.com/office/drawing/2014/main" id="{E1E17DFB-A30C-4D5D-A67C-67E2A903ADA9}"/>
              </a:ext>
            </a:extLst>
          </p:cNvPr>
          <p:cNvSpPr/>
          <p:nvPr/>
        </p:nvSpPr>
        <p:spPr bwMode="auto">
          <a:xfrm>
            <a:off x="2310496" y="3676099"/>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8" name="Rounded Rectangle 12">
            <a:extLst>
              <a:ext uri="{FF2B5EF4-FFF2-40B4-BE49-F238E27FC236}">
                <a16:creationId xmlns="" xmlns:a16="http://schemas.microsoft.com/office/drawing/2014/main" id="{2E991CC7-8E7C-4357-AAC8-E0F2CC2D6C4F}"/>
              </a:ext>
            </a:extLst>
          </p:cNvPr>
          <p:cNvSpPr/>
          <p:nvPr/>
        </p:nvSpPr>
        <p:spPr bwMode="auto">
          <a:xfrm>
            <a:off x="4998640" y="304757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2" name="Vrije vorm 21"/>
          <p:cNvSpPr/>
          <p:nvPr/>
        </p:nvSpPr>
        <p:spPr bwMode="auto">
          <a:xfrm>
            <a:off x="1562100" y="3019301"/>
            <a:ext cx="3590925" cy="447799"/>
          </a:xfrm>
          <a:custGeom>
            <a:avLst/>
            <a:gdLst>
              <a:gd name="connsiteX0" fmla="*/ 0 w 3590925"/>
              <a:gd name="connsiteY0" fmla="*/ 409699 h 447799"/>
              <a:gd name="connsiteX1" fmla="*/ 171450 w 3590925"/>
              <a:gd name="connsiteY1" fmla="*/ 171574 h 447799"/>
              <a:gd name="connsiteX2" fmla="*/ 695325 w 3590925"/>
              <a:gd name="connsiteY2" fmla="*/ 276349 h 447799"/>
              <a:gd name="connsiteX3" fmla="*/ 1133475 w 3590925"/>
              <a:gd name="connsiteY3" fmla="*/ 124 h 447799"/>
              <a:gd name="connsiteX4" fmla="*/ 1924050 w 3590925"/>
              <a:gd name="connsiteY4" fmla="*/ 238249 h 447799"/>
              <a:gd name="connsiteX5" fmla="*/ 2438400 w 3590925"/>
              <a:gd name="connsiteY5" fmla="*/ 38224 h 447799"/>
              <a:gd name="connsiteX6" fmla="*/ 2781300 w 3590925"/>
              <a:gd name="connsiteY6" fmla="*/ 247774 h 447799"/>
              <a:gd name="connsiteX7" fmla="*/ 3009900 w 3590925"/>
              <a:gd name="connsiteY7" fmla="*/ 47749 h 447799"/>
              <a:gd name="connsiteX8" fmla="*/ 3590925 w 3590925"/>
              <a:gd name="connsiteY8" fmla="*/ 447799 h 447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90925" h="447799">
                <a:moveTo>
                  <a:pt x="0" y="409699"/>
                </a:moveTo>
                <a:cubicBezTo>
                  <a:pt x="27781" y="301749"/>
                  <a:pt x="55563" y="193799"/>
                  <a:pt x="171450" y="171574"/>
                </a:cubicBezTo>
                <a:cubicBezTo>
                  <a:pt x="287337" y="149349"/>
                  <a:pt x="534988" y="304924"/>
                  <a:pt x="695325" y="276349"/>
                </a:cubicBezTo>
                <a:cubicBezTo>
                  <a:pt x="855663" y="247774"/>
                  <a:pt x="928688" y="6474"/>
                  <a:pt x="1133475" y="124"/>
                </a:cubicBezTo>
                <a:cubicBezTo>
                  <a:pt x="1338262" y="-6226"/>
                  <a:pt x="1706563" y="231899"/>
                  <a:pt x="1924050" y="238249"/>
                </a:cubicBezTo>
                <a:cubicBezTo>
                  <a:pt x="2141537" y="244599"/>
                  <a:pt x="2295525" y="36637"/>
                  <a:pt x="2438400" y="38224"/>
                </a:cubicBezTo>
                <a:cubicBezTo>
                  <a:pt x="2581275" y="39811"/>
                  <a:pt x="2686050" y="246187"/>
                  <a:pt x="2781300" y="247774"/>
                </a:cubicBezTo>
                <a:cubicBezTo>
                  <a:pt x="2876550" y="249361"/>
                  <a:pt x="2874963" y="14412"/>
                  <a:pt x="3009900" y="47749"/>
                </a:cubicBezTo>
                <a:cubicBezTo>
                  <a:pt x="3144837" y="81086"/>
                  <a:pt x="3367881" y="264442"/>
                  <a:pt x="3590925" y="44779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9" name="Rounded Rectangle 12">
            <a:extLst>
              <a:ext uri="{FF2B5EF4-FFF2-40B4-BE49-F238E27FC236}">
                <a16:creationId xmlns="" xmlns:a16="http://schemas.microsoft.com/office/drawing/2014/main" id="{2E991CC7-8E7C-4357-AAC8-E0F2CC2D6C4F}"/>
              </a:ext>
            </a:extLst>
          </p:cNvPr>
          <p:cNvSpPr/>
          <p:nvPr/>
        </p:nvSpPr>
        <p:spPr bwMode="auto">
          <a:xfrm>
            <a:off x="2106752" y="388700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0" name="Rounded Rectangle 12">
            <a:extLst>
              <a:ext uri="{FF2B5EF4-FFF2-40B4-BE49-F238E27FC236}">
                <a16:creationId xmlns="" xmlns:a16="http://schemas.microsoft.com/office/drawing/2014/main" id="{2E991CC7-8E7C-4357-AAC8-E0F2CC2D6C4F}"/>
              </a:ext>
            </a:extLst>
          </p:cNvPr>
          <p:cNvSpPr/>
          <p:nvPr/>
        </p:nvSpPr>
        <p:spPr bwMode="auto">
          <a:xfrm>
            <a:off x="2982110" y="388700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3" name="Vrije vorm 22"/>
          <p:cNvSpPr/>
          <p:nvPr/>
        </p:nvSpPr>
        <p:spPr bwMode="auto">
          <a:xfrm>
            <a:off x="3116580" y="3893814"/>
            <a:ext cx="1775460" cy="396246"/>
          </a:xfrm>
          <a:custGeom>
            <a:avLst/>
            <a:gdLst>
              <a:gd name="connsiteX0" fmla="*/ 1775460 w 1775460"/>
              <a:gd name="connsiteY0" fmla="*/ 388626 h 396246"/>
              <a:gd name="connsiteX1" fmla="*/ 1066800 w 1775460"/>
              <a:gd name="connsiteY1" fmla="*/ 6 h 396246"/>
              <a:gd name="connsiteX2" fmla="*/ 0 w 1775460"/>
              <a:gd name="connsiteY2" fmla="*/ 396246 h 396246"/>
            </a:gdLst>
            <a:ahLst/>
            <a:cxnLst>
              <a:cxn ang="0">
                <a:pos x="connsiteX0" y="connsiteY0"/>
              </a:cxn>
              <a:cxn ang="0">
                <a:pos x="connsiteX1" y="connsiteY1"/>
              </a:cxn>
              <a:cxn ang="0">
                <a:pos x="connsiteX2" y="connsiteY2"/>
              </a:cxn>
            </a:cxnLst>
            <a:rect l="l" t="t" r="r" b="b"/>
            <a:pathLst>
              <a:path w="1775460" h="396246">
                <a:moveTo>
                  <a:pt x="1775460" y="388626"/>
                </a:moveTo>
                <a:cubicBezTo>
                  <a:pt x="1569085" y="193681"/>
                  <a:pt x="1362710" y="-1264"/>
                  <a:pt x="1066800" y="6"/>
                </a:cubicBezTo>
                <a:cubicBezTo>
                  <a:pt x="770890" y="1276"/>
                  <a:pt x="385445" y="198761"/>
                  <a:pt x="0" y="39624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83066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out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left)">
                                      <p:cBhvr>
                                        <p:cTn id="24" dur="500"/>
                                        <p:tgtEl>
                                          <p:spTgt spid="15"/>
                                        </p:tgtEl>
                                      </p:cBhvr>
                                    </p:animEffect>
                                  </p:childTnLst>
                                </p:cTn>
                              </p:par>
                              <p:par>
                                <p:cTn id="25" presetID="35"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1000"/>
                                        <p:tgtEl>
                                          <p:spTgt spid="17"/>
                                        </p:tgtEl>
                                      </p:cBhvr>
                                    </p:animEffect>
                                    <p:anim calcmode="lin" valueType="num">
                                      <p:cBhvr>
                                        <p:cTn id="28" dur="1000" fill="hold"/>
                                        <p:tgtEl>
                                          <p:spTgt spid="17"/>
                                        </p:tgtEl>
                                        <p:attrNameLst>
                                          <p:attrName>style.rotation</p:attrName>
                                        </p:attrNameLst>
                                      </p:cBhvr>
                                      <p:tavLst>
                                        <p:tav tm="0">
                                          <p:val>
                                            <p:fltVal val="720"/>
                                          </p:val>
                                        </p:tav>
                                        <p:tav tm="100000">
                                          <p:val>
                                            <p:fltVal val="0"/>
                                          </p:val>
                                        </p:tav>
                                      </p:tavLst>
                                    </p:anim>
                                    <p:anim calcmode="lin" valueType="num">
                                      <p:cBhvr>
                                        <p:cTn id="29" dur="1000" fill="hold"/>
                                        <p:tgtEl>
                                          <p:spTgt spid="17"/>
                                        </p:tgtEl>
                                        <p:attrNameLst>
                                          <p:attrName>ppt_h</p:attrName>
                                        </p:attrNameLst>
                                      </p:cBhvr>
                                      <p:tavLst>
                                        <p:tav tm="0">
                                          <p:val>
                                            <p:fltVal val="0"/>
                                          </p:val>
                                        </p:tav>
                                        <p:tav tm="100000">
                                          <p:val>
                                            <p:strVal val="#ppt_h"/>
                                          </p:val>
                                        </p:tav>
                                      </p:tavLst>
                                    </p:anim>
                                    <p:anim calcmode="lin" valueType="num">
                                      <p:cBhvr>
                                        <p:cTn id="30" dur="1000" fill="hold"/>
                                        <p:tgtEl>
                                          <p:spTgt spid="17"/>
                                        </p:tgtEl>
                                        <p:attrNameLst>
                                          <p:attrName>ppt_w</p:attrName>
                                        </p:attrNameLst>
                                      </p:cBhvr>
                                      <p:tavLst>
                                        <p:tav tm="0">
                                          <p:val>
                                            <p:fltVal val="0"/>
                                          </p:val>
                                        </p:tav>
                                        <p:tav tm="100000">
                                          <p:val>
                                            <p:strVal val="#ppt_w"/>
                                          </p:val>
                                        </p:tav>
                                      </p:tavLst>
                                    </p:anim>
                                  </p:childTnLst>
                                </p:cTn>
                              </p:par>
                            </p:childTnLst>
                          </p:cTn>
                        </p:par>
                        <p:par>
                          <p:cTn id="31" fill="hold">
                            <p:stCondLst>
                              <p:cond delay="1000"/>
                            </p:stCondLst>
                            <p:childTnLst>
                              <p:par>
                                <p:cTn id="32" presetID="22" presetClass="entr" presetSubtype="2"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right)">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p:cTn id="39" dur="750" fill="hold"/>
                                        <p:tgtEl>
                                          <p:spTgt spid="18"/>
                                        </p:tgtEl>
                                        <p:attrNameLst>
                                          <p:attrName>ppt_w</p:attrName>
                                        </p:attrNameLst>
                                      </p:cBhvr>
                                      <p:tavLst>
                                        <p:tav tm="0">
                                          <p:val>
                                            <p:fltVal val="0"/>
                                          </p:val>
                                        </p:tav>
                                        <p:tav tm="100000">
                                          <p:val>
                                            <p:strVal val="#ppt_w"/>
                                          </p:val>
                                        </p:tav>
                                      </p:tavLst>
                                    </p:anim>
                                    <p:anim calcmode="lin" valueType="num">
                                      <p:cBhvr>
                                        <p:cTn id="40" dur="750" fill="hold"/>
                                        <p:tgtEl>
                                          <p:spTgt spid="18"/>
                                        </p:tgtEl>
                                        <p:attrNameLst>
                                          <p:attrName>ppt_h</p:attrName>
                                        </p:attrNameLst>
                                      </p:cBhvr>
                                      <p:tavLst>
                                        <p:tav tm="0">
                                          <p:val>
                                            <p:fltVal val="0"/>
                                          </p:val>
                                        </p:tav>
                                        <p:tav tm="100000">
                                          <p:val>
                                            <p:strVal val="#ppt_h"/>
                                          </p:val>
                                        </p:tav>
                                      </p:tavLst>
                                    </p:anim>
                                    <p:anim calcmode="lin" valueType="num">
                                      <p:cBhvr>
                                        <p:cTn id="41" dur="750" fill="hold"/>
                                        <p:tgtEl>
                                          <p:spTgt spid="18"/>
                                        </p:tgtEl>
                                        <p:attrNameLst>
                                          <p:attrName>style.rotation</p:attrName>
                                        </p:attrNameLst>
                                      </p:cBhvr>
                                      <p:tavLst>
                                        <p:tav tm="0">
                                          <p:val>
                                            <p:fltVal val="90"/>
                                          </p:val>
                                        </p:tav>
                                        <p:tav tm="100000">
                                          <p:val>
                                            <p:fltVal val="0"/>
                                          </p:val>
                                        </p:tav>
                                      </p:tavLst>
                                    </p:anim>
                                    <p:animEffect transition="in" filter="fade">
                                      <p:cBhvr>
                                        <p:cTn id="42" dur="75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up)">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750" fill="hold"/>
                                        <p:tgtEl>
                                          <p:spTgt spid="21"/>
                                        </p:tgtEl>
                                        <p:attrNameLst>
                                          <p:attrName>ppt_w</p:attrName>
                                        </p:attrNameLst>
                                      </p:cBhvr>
                                      <p:tavLst>
                                        <p:tav tm="0">
                                          <p:val>
                                            <p:fltVal val="0"/>
                                          </p:val>
                                        </p:tav>
                                        <p:tav tm="100000">
                                          <p:val>
                                            <p:strVal val="#ppt_w"/>
                                          </p:val>
                                        </p:tav>
                                      </p:tavLst>
                                    </p:anim>
                                    <p:anim calcmode="lin" valueType="num">
                                      <p:cBhvr>
                                        <p:cTn id="53" dur="750" fill="hold"/>
                                        <p:tgtEl>
                                          <p:spTgt spid="21"/>
                                        </p:tgtEl>
                                        <p:attrNameLst>
                                          <p:attrName>ppt_h</p:attrName>
                                        </p:attrNameLst>
                                      </p:cBhvr>
                                      <p:tavLst>
                                        <p:tav tm="0">
                                          <p:val>
                                            <p:fltVal val="0"/>
                                          </p:val>
                                        </p:tav>
                                        <p:tav tm="100000">
                                          <p:val>
                                            <p:strVal val="#ppt_h"/>
                                          </p:val>
                                        </p:tav>
                                      </p:tavLst>
                                    </p:anim>
                                    <p:anim calcmode="lin" valueType="num">
                                      <p:cBhvr>
                                        <p:cTn id="54" dur="750" fill="hold"/>
                                        <p:tgtEl>
                                          <p:spTgt spid="21"/>
                                        </p:tgtEl>
                                        <p:attrNameLst>
                                          <p:attrName>style.rotation</p:attrName>
                                        </p:attrNameLst>
                                      </p:cBhvr>
                                      <p:tavLst>
                                        <p:tav tm="0">
                                          <p:val>
                                            <p:fltVal val="90"/>
                                          </p:val>
                                        </p:tav>
                                        <p:tav tm="100000">
                                          <p:val>
                                            <p:fltVal val="0"/>
                                          </p:val>
                                        </p:tav>
                                      </p:tavLst>
                                    </p:anim>
                                    <p:animEffect transition="in" filter="fade">
                                      <p:cBhvr>
                                        <p:cTn id="55" dur="750"/>
                                        <p:tgtEl>
                                          <p:spTgt spid="21"/>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wipe(left)">
                                      <p:cBhvr>
                                        <p:cTn id="60" dur="500"/>
                                        <p:tgtEl>
                                          <p:spTgt spid="5"/>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6"/>
                                        </p:tgtEl>
                                        <p:attrNameLst>
                                          <p:attrName>style.visibility</p:attrName>
                                        </p:attrNameLst>
                                      </p:cBhvr>
                                      <p:to>
                                        <p:strVal val="visible"/>
                                      </p:to>
                                    </p:set>
                                    <p:animEffect transition="in" filter="wipe(left)">
                                      <p:cBhvr>
                                        <p:cTn id="65" dur="500"/>
                                        <p:tgtEl>
                                          <p:spTgt spid="6"/>
                                        </p:tgtEl>
                                      </p:cBhvr>
                                    </p:animEffect>
                                  </p:childTnLst>
                                </p:cTn>
                              </p:par>
                            </p:childTnLst>
                          </p:cTn>
                        </p:par>
                      </p:childTnLst>
                    </p:cTn>
                  </p:par>
                  <p:par>
                    <p:cTn id="66" fill="hold">
                      <p:stCondLst>
                        <p:cond delay="indefinite"/>
                      </p:stCondLst>
                      <p:childTnLst>
                        <p:par>
                          <p:cTn id="67" fill="hold">
                            <p:stCondLst>
                              <p:cond delay="0"/>
                            </p:stCondLst>
                            <p:childTnLst>
                              <p:par>
                                <p:cTn id="68" presetID="16" presetClass="entr" presetSubtype="37" fill="hold" nodeType="click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barn(outVertical)">
                                      <p:cBhvr>
                                        <p:cTn id="70" dur="500"/>
                                        <p:tgtEl>
                                          <p:spTgt spid="25"/>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37" fill="hold" nodeType="clickEffect">
                                  <p:stCondLst>
                                    <p:cond delay="0"/>
                                  </p:stCondLst>
                                  <p:childTnLst>
                                    <p:set>
                                      <p:cBhvr>
                                        <p:cTn id="74" dur="1" fill="hold">
                                          <p:stCondLst>
                                            <p:cond delay="0"/>
                                          </p:stCondLst>
                                        </p:cTn>
                                        <p:tgtEl>
                                          <p:spTgt spid="30"/>
                                        </p:tgtEl>
                                        <p:attrNameLst>
                                          <p:attrName>style.visibility</p:attrName>
                                        </p:attrNameLst>
                                      </p:cBhvr>
                                      <p:to>
                                        <p:strVal val="visible"/>
                                      </p:to>
                                    </p:set>
                                    <p:animEffect transition="in" filter="barn(outVertical)">
                                      <p:cBhvr>
                                        <p:cTn id="75" dur="500"/>
                                        <p:tgtEl>
                                          <p:spTgt spid="30"/>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ntr" presetSubtype="37" fill="hold" nodeType="click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barn(outVertical)">
                                      <p:cBhvr>
                                        <p:cTn id="80" dur="500"/>
                                        <p:tgtEl>
                                          <p:spTgt spid="34"/>
                                        </p:tgtEl>
                                      </p:cBhvr>
                                    </p:animEffect>
                                  </p:childTnLst>
                                </p:cTn>
                              </p:par>
                            </p:childTnLst>
                          </p:cTn>
                        </p:par>
                      </p:childTnLst>
                    </p:cTn>
                  </p:par>
                  <p:par>
                    <p:cTn id="81" fill="hold">
                      <p:stCondLst>
                        <p:cond delay="indefinite"/>
                      </p:stCondLst>
                      <p:childTnLst>
                        <p:par>
                          <p:cTn id="82" fill="hold">
                            <p:stCondLst>
                              <p:cond delay="0"/>
                            </p:stCondLst>
                            <p:childTnLst>
                              <p:par>
                                <p:cTn id="83" presetID="47" presetClass="entr" presetSubtype="0" fill="hold" nodeType="click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fade">
                                      <p:cBhvr>
                                        <p:cTn id="85" dur="1000"/>
                                        <p:tgtEl>
                                          <p:spTgt spid="29"/>
                                        </p:tgtEl>
                                      </p:cBhvr>
                                    </p:animEffect>
                                    <p:anim calcmode="lin" valueType="num">
                                      <p:cBhvr>
                                        <p:cTn id="86" dur="1000" fill="hold"/>
                                        <p:tgtEl>
                                          <p:spTgt spid="29"/>
                                        </p:tgtEl>
                                        <p:attrNameLst>
                                          <p:attrName>ppt_x</p:attrName>
                                        </p:attrNameLst>
                                      </p:cBhvr>
                                      <p:tavLst>
                                        <p:tav tm="0">
                                          <p:val>
                                            <p:strVal val="#ppt_x"/>
                                          </p:val>
                                        </p:tav>
                                        <p:tav tm="100000">
                                          <p:val>
                                            <p:strVal val="#ppt_x"/>
                                          </p:val>
                                        </p:tav>
                                      </p:tavLst>
                                    </p:anim>
                                    <p:anim calcmode="lin" valueType="num">
                                      <p:cBhvr>
                                        <p:cTn id="87"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wipe(left)">
                                      <p:cBhvr>
                                        <p:cTn id="92" dur="500"/>
                                        <p:tgtEl>
                                          <p:spTgt spid="35"/>
                                        </p:tgtEl>
                                      </p:cBhvr>
                                    </p:animEffect>
                                  </p:childTnLst>
                                </p:cTn>
                              </p:par>
                              <p:par>
                                <p:cTn id="93" presetID="35" presetClass="entr" presetSubtype="0" fill="hold" grpId="0" nodeType="with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fade">
                                      <p:cBhvr>
                                        <p:cTn id="95" dur="1000"/>
                                        <p:tgtEl>
                                          <p:spTgt spid="37"/>
                                        </p:tgtEl>
                                      </p:cBhvr>
                                    </p:animEffect>
                                    <p:anim calcmode="lin" valueType="num">
                                      <p:cBhvr>
                                        <p:cTn id="96" dur="1000" fill="hold"/>
                                        <p:tgtEl>
                                          <p:spTgt spid="37"/>
                                        </p:tgtEl>
                                        <p:attrNameLst>
                                          <p:attrName>style.rotation</p:attrName>
                                        </p:attrNameLst>
                                      </p:cBhvr>
                                      <p:tavLst>
                                        <p:tav tm="0">
                                          <p:val>
                                            <p:fltVal val="720"/>
                                          </p:val>
                                        </p:tav>
                                        <p:tav tm="100000">
                                          <p:val>
                                            <p:fltVal val="0"/>
                                          </p:val>
                                        </p:tav>
                                      </p:tavLst>
                                    </p:anim>
                                    <p:anim calcmode="lin" valueType="num">
                                      <p:cBhvr>
                                        <p:cTn id="97" dur="1000" fill="hold"/>
                                        <p:tgtEl>
                                          <p:spTgt spid="37"/>
                                        </p:tgtEl>
                                        <p:attrNameLst>
                                          <p:attrName>ppt_h</p:attrName>
                                        </p:attrNameLst>
                                      </p:cBhvr>
                                      <p:tavLst>
                                        <p:tav tm="0">
                                          <p:val>
                                            <p:fltVal val="0"/>
                                          </p:val>
                                        </p:tav>
                                        <p:tav tm="100000">
                                          <p:val>
                                            <p:strVal val="#ppt_h"/>
                                          </p:val>
                                        </p:tav>
                                      </p:tavLst>
                                    </p:anim>
                                    <p:anim calcmode="lin" valueType="num">
                                      <p:cBhvr>
                                        <p:cTn id="98" dur="1000" fill="hold"/>
                                        <p:tgtEl>
                                          <p:spTgt spid="37"/>
                                        </p:tgtEl>
                                        <p:attrNameLst>
                                          <p:attrName>ppt_w</p:attrName>
                                        </p:attrNameLst>
                                      </p:cBhvr>
                                      <p:tavLst>
                                        <p:tav tm="0">
                                          <p:val>
                                            <p:fltVal val="0"/>
                                          </p:val>
                                        </p:tav>
                                        <p:tav tm="100000">
                                          <p:val>
                                            <p:strVal val="#ppt_w"/>
                                          </p:val>
                                        </p:tav>
                                      </p:tavLst>
                                    </p:anim>
                                  </p:childTnLst>
                                </p:cTn>
                              </p:par>
                            </p:childTnLst>
                          </p:cTn>
                        </p:par>
                        <p:par>
                          <p:cTn id="99" fill="hold">
                            <p:stCondLst>
                              <p:cond delay="1000"/>
                            </p:stCondLst>
                            <p:childTnLst>
                              <p:par>
                                <p:cTn id="100" presetID="22" presetClass="entr" presetSubtype="2" fill="hold" grpId="0" nodeType="afterEffect">
                                  <p:stCondLst>
                                    <p:cond delay="0"/>
                                  </p:stCondLst>
                                  <p:childTnLst>
                                    <p:set>
                                      <p:cBhvr>
                                        <p:cTn id="101" dur="1" fill="hold">
                                          <p:stCondLst>
                                            <p:cond delay="0"/>
                                          </p:stCondLst>
                                        </p:cTn>
                                        <p:tgtEl>
                                          <p:spTgt spid="36"/>
                                        </p:tgtEl>
                                        <p:attrNameLst>
                                          <p:attrName>style.visibility</p:attrName>
                                        </p:attrNameLst>
                                      </p:cBhvr>
                                      <p:to>
                                        <p:strVal val="visible"/>
                                      </p:to>
                                    </p:set>
                                    <p:animEffect transition="in" filter="wipe(right)">
                                      <p:cBhvr>
                                        <p:cTn id="102" dur="500"/>
                                        <p:tgtEl>
                                          <p:spTgt spid="36"/>
                                        </p:tgtEl>
                                      </p:cBhvr>
                                    </p:animEffect>
                                  </p:childTnLst>
                                </p:cTn>
                              </p:par>
                            </p:childTnLst>
                          </p:cTn>
                        </p:par>
                      </p:childTnLst>
                    </p:cTn>
                  </p:par>
                  <p:par>
                    <p:cTn id="103" fill="hold">
                      <p:stCondLst>
                        <p:cond delay="indefinite"/>
                      </p:stCondLst>
                      <p:childTnLst>
                        <p:par>
                          <p:cTn id="104" fill="hold">
                            <p:stCondLst>
                              <p:cond delay="0"/>
                            </p:stCondLst>
                            <p:childTnLst>
                              <p:par>
                                <p:cTn id="105" presetID="31" presetClass="entr" presetSubtype="0" fill="hold" grpId="0" nodeType="clickEffect">
                                  <p:stCondLst>
                                    <p:cond delay="0"/>
                                  </p:stCondLst>
                                  <p:childTnLst>
                                    <p:set>
                                      <p:cBhvr>
                                        <p:cTn id="106" dur="1" fill="hold">
                                          <p:stCondLst>
                                            <p:cond delay="0"/>
                                          </p:stCondLst>
                                        </p:cTn>
                                        <p:tgtEl>
                                          <p:spTgt spid="27"/>
                                        </p:tgtEl>
                                        <p:attrNameLst>
                                          <p:attrName>style.visibility</p:attrName>
                                        </p:attrNameLst>
                                      </p:cBhvr>
                                      <p:to>
                                        <p:strVal val="visible"/>
                                      </p:to>
                                    </p:set>
                                    <p:anim calcmode="lin" valueType="num">
                                      <p:cBhvr>
                                        <p:cTn id="107" dur="750" fill="hold"/>
                                        <p:tgtEl>
                                          <p:spTgt spid="27"/>
                                        </p:tgtEl>
                                        <p:attrNameLst>
                                          <p:attrName>ppt_w</p:attrName>
                                        </p:attrNameLst>
                                      </p:cBhvr>
                                      <p:tavLst>
                                        <p:tav tm="0">
                                          <p:val>
                                            <p:fltVal val="0"/>
                                          </p:val>
                                        </p:tav>
                                        <p:tav tm="100000">
                                          <p:val>
                                            <p:strVal val="#ppt_w"/>
                                          </p:val>
                                        </p:tav>
                                      </p:tavLst>
                                    </p:anim>
                                    <p:anim calcmode="lin" valueType="num">
                                      <p:cBhvr>
                                        <p:cTn id="108" dur="750" fill="hold"/>
                                        <p:tgtEl>
                                          <p:spTgt spid="27"/>
                                        </p:tgtEl>
                                        <p:attrNameLst>
                                          <p:attrName>ppt_h</p:attrName>
                                        </p:attrNameLst>
                                      </p:cBhvr>
                                      <p:tavLst>
                                        <p:tav tm="0">
                                          <p:val>
                                            <p:fltVal val="0"/>
                                          </p:val>
                                        </p:tav>
                                        <p:tav tm="100000">
                                          <p:val>
                                            <p:strVal val="#ppt_h"/>
                                          </p:val>
                                        </p:tav>
                                      </p:tavLst>
                                    </p:anim>
                                    <p:anim calcmode="lin" valueType="num">
                                      <p:cBhvr>
                                        <p:cTn id="109" dur="750" fill="hold"/>
                                        <p:tgtEl>
                                          <p:spTgt spid="27"/>
                                        </p:tgtEl>
                                        <p:attrNameLst>
                                          <p:attrName>style.rotation</p:attrName>
                                        </p:attrNameLst>
                                      </p:cBhvr>
                                      <p:tavLst>
                                        <p:tav tm="0">
                                          <p:val>
                                            <p:fltVal val="90"/>
                                          </p:val>
                                        </p:tav>
                                        <p:tav tm="100000">
                                          <p:val>
                                            <p:fltVal val="0"/>
                                          </p:val>
                                        </p:tav>
                                      </p:tavLst>
                                    </p:anim>
                                    <p:animEffect transition="in" filter="fade">
                                      <p:cBhvr>
                                        <p:cTn id="110" dur="750"/>
                                        <p:tgtEl>
                                          <p:spTgt spid="27"/>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20"/>
                                        </p:tgtEl>
                                        <p:attrNameLst>
                                          <p:attrName>style.visibility</p:attrName>
                                        </p:attrNameLst>
                                      </p:cBhvr>
                                      <p:to>
                                        <p:strVal val="visible"/>
                                      </p:to>
                                    </p:set>
                                    <p:animEffect transition="in" filter="wipe(left)">
                                      <p:cBhvr>
                                        <p:cTn id="115" dur="500"/>
                                        <p:tgtEl>
                                          <p:spTgt spid="20"/>
                                        </p:tgtEl>
                                      </p:cBhvr>
                                    </p:animEffect>
                                  </p:childTnLst>
                                </p:cTn>
                              </p:par>
                            </p:childTnLst>
                          </p:cTn>
                        </p:par>
                      </p:childTnLst>
                    </p:cTn>
                  </p:par>
                  <p:par>
                    <p:cTn id="116" fill="hold">
                      <p:stCondLst>
                        <p:cond delay="indefinite"/>
                      </p:stCondLst>
                      <p:childTnLst>
                        <p:par>
                          <p:cTn id="117" fill="hold">
                            <p:stCondLst>
                              <p:cond delay="0"/>
                            </p:stCondLst>
                            <p:childTnLst>
                              <p:par>
                                <p:cTn id="118" presetID="31" presetClass="entr" presetSubtype="0" fill="hold" grpId="0" nodeType="clickEffect">
                                  <p:stCondLst>
                                    <p:cond delay="0"/>
                                  </p:stCondLst>
                                  <p:childTnLst>
                                    <p:set>
                                      <p:cBhvr>
                                        <p:cTn id="119" dur="1" fill="hold">
                                          <p:stCondLst>
                                            <p:cond delay="0"/>
                                          </p:stCondLst>
                                        </p:cTn>
                                        <p:tgtEl>
                                          <p:spTgt spid="38"/>
                                        </p:tgtEl>
                                        <p:attrNameLst>
                                          <p:attrName>style.visibility</p:attrName>
                                        </p:attrNameLst>
                                      </p:cBhvr>
                                      <p:to>
                                        <p:strVal val="visible"/>
                                      </p:to>
                                    </p:set>
                                    <p:anim calcmode="lin" valueType="num">
                                      <p:cBhvr>
                                        <p:cTn id="120" dur="750" fill="hold"/>
                                        <p:tgtEl>
                                          <p:spTgt spid="38"/>
                                        </p:tgtEl>
                                        <p:attrNameLst>
                                          <p:attrName>ppt_w</p:attrName>
                                        </p:attrNameLst>
                                      </p:cBhvr>
                                      <p:tavLst>
                                        <p:tav tm="0">
                                          <p:val>
                                            <p:fltVal val="0"/>
                                          </p:val>
                                        </p:tav>
                                        <p:tav tm="100000">
                                          <p:val>
                                            <p:strVal val="#ppt_w"/>
                                          </p:val>
                                        </p:tav>
                                      </p:tavLst>
                                    </p:anim>
                                    <p:anim calcmode="lin" valueType="num">
                                      <p:cBhvr>
                                        <p:cTn id="121" dur="750" fill="hold"/>
                                        <p:tgtEl>
                                          <p:spTgt spid="38"/>
                                        </p:tgtEl>
                                        <p:attrNameLst>
                                          <p:attrName>ppt_h</p:attrName>
                                        </p:attrNameLst>
                                      </p:cBhvr>
                                      <p:tavLst>
                                        <p:tav tm="0">
                                          <p:val>
                                            <p:fltVal val="0"/>
                                          </p:val>
                                        </p:tav>
                                        <p:tav tm="100000">
                                          <p:val>
                                            <p:strVal val="#ppt_h"/>
                                          </p:val>
                                        </p:tav>
                                      </p:tavLst>
                                    </p:anim>
                                    <p:anim calcmode="lin" valueType="num">
                                      <p:cBhvr>
                                        <p:cTn id="122" dur="750" fill="hold"/>
                                        <p:tgtEl>
                                          <p:spTgt spid="38"/>
                                        </p:tgtEl>
                                        <p:attrNameLst>
                                          <p:attrName>style.rotation</p:attrName>
                                        </p:attrNameLst>
                                      </p:cBhvr>
                                      <p:tavLst>
                                        <p:tav tm="0">
                                          <p:val>
                                            <p:fltVal val="90"/>
                                          </p:val>
                                        </p:tav>
                                        <p:tav tm="100000">
                                          <p:val>
                                            <p:fltVal val="0"/>
                                          </p:val>
                                        </p:tav>
                                      </p:tavLst>
                                    </p:anim>
                                    <p:animEffect transition="in" filter="fade">
                                      <p:cBhvr>
                                        <p:cTn id="123" dur="750"/>
                                        <p:tgtEl>
                                          <p:spTgt spid="38"/>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grpId="0" nodeType="clickEffect">
                                  <p:stCondLst>
                                    <p:cond delay="0"/>
                                  </p:stCondLst>
                                  <p:childTnLst>
                                    <p:set>
                                      <p:cBhvr>
                                        <p:cTn id="127" dur="1" fill="hold">
                                          <p:stCondLst>
                                            <p:cond delay="0"/>
                                          </p:stCondLst>
                                        </p:cTn>
                                        <p:tgtEl>
                                          <p:spTgt spid="22"/>
                                        </p:tgtEl>
                                        <p:attrNameLst>
                                          <p:attrName>style.visibility</p:attrName>
                                        </p:attrNameLst>
                                      </p:cBhvr>
                                      <p:to>
                                        <p:strVal val="visible"/>
                                      </p:to>
                                    </p:set>
                                    <p:animEffect transition="in" filter="wipe(left)">
                                      <p:cBhvr>
                                        <p:cTn id="128" dur="500"/>
                                        <p:tgtEl>
                                          <p:spTgt spid="22"/>
                                        </p:tgtEl>
                                      </p:cBhvr>
                                    </p:animEffect>
                                  </p:childTnLst>
                                </p:cTn>
                              </p:par>
                            </p:childTnLst>
                          </p:cTn>
                        </p:par>
                      </p:childTnLst>
                    </p:cTn>
                  </p:par>
                  <p:par>
                    <p:cTn id="129" fill="hold">
                      <p:stCondLst>
                        <p:cond delay="indefinite"/>
                      </p:stCondLst>
                      <p:childTnLst>
                        <p:par>
                          <p:cTn id="130" fill="hold">
                            <p:stCondLst>
                              <p:cond delay="0"/>
                            </p:stCondLst>
                            <p:childTnLst>
                              <p:par>
                                <p:cTn id="131" presetID="31" presetClass="entr" presetSubtype="0" fill="hold" grpId="0" nodeType="clickEffect">
                                  <p:stCondLst>
                                    <p:cond delay="0"/>
                                  </p:stCondLst>
                                  <p:childTnLst>
                                    <p:set>
                                      <p:cBhvr>
                                        <p:cTn id="132" dur="1" fill="hold">
                                          <p:stCondLst>
                                            <p:cond delay="0"/>
                                          </p:stCondLst>
                                        </p:cTn>
                                        <p:tgtEl>
                                          <p:spTgt spid="39"/>
                                        </p:tgtEl>
                                        <p:attrNameLst>
                                          <p:attrName>style.visibility</p:attrName>
                                        </p:attrNameLst>
                                      </p:cBhvr>
                                      <p:to>
                                        <p:strVal val="visible"/>
                                      </p:to>
                                    </p:set>
                                    <p:anim calcmode="lin" valueType="num">
                                      <p:cBhvr>
                                        <p:cTn id="133" dur="750" fill="hold"/>
                                        <p:tgtEl>
                                          <p:spTgt spid="39"/>
                                        </p:tgtEl>
                                        <p:attrNameLst>
                                          <p:attrName>ppt_w</p:attrName>
                                        </p:attrNameLst>
                                      </p:cBhvr>
                                      <p:tavLst>
                                        <p:tav tm="0">
                                          <p:val>
                                            <p:fltVal val="0"/>
                                          </p:val>
                                        </p:tav>
                                        <p:tav tm="100000">
                                          <p:val>
                                            <p:strVal val="#ppt_w"/>
                                          </p:val>
                                        </p:tav>
                                      </p:tavLst>
                                    </p:anim>
                                    <p:anim calcmode="lin" valueType="num">
                                      <p:cBhvr>
                                        <p:cTn id="134" dur="750" fill="hold"/>
                                        <p:tgtEl>
                                          <p:spTgt spid="39"/>
                                        </p:tgtEl>
                                        <p:attrNameLst>
                                          <p:attrName>ppt_h</p:attrName>
                                        </p:attrNameLst>
                                      </p:cBhvr>
                                      <p:tavLst>
                                        <p:tav tm="0">
                                          <p:val>
                                            <p:fltVal val="0"/>
                                          </p:val>
                                        </p:tav>
                                        <p:tav tm="100000">
                                          <p:val>
                                            <p:strVal val="#ppt_h"/>
                                          </p:val>
                                        </p:tav>
                                      </p:tavLst>
                                    </p:anim>
                                    <p:anim calcmode="lin" valueType="num">
                                      <p:cBhvr>
                                        <p:cTn id="135" dur="750" fill="hold"/>
                                        <p:tgtEl>
                                          <p:spTgt spid="39"/>
                                        </p:tgtEl>
                                        <p:attrNameLst>
                                          <p:attrName>style.rotation</p:attrName>
                                        </p:attrNameLst>
                                      </p:cBhvr>
                                      <p:tavLst>
                                        <p:tav tm="0">
                                          <p:val>
                                            <p:fltVal val="90"/>
                                          </p:val>
                                        </p:tav>
                                        <p:tav tm="100000">
                                          <p:val>
                                            <p:fltVal val="0"/>
                                          </p:val>
                                        </p:tav>
                                      </p:tavLst>
                                    </p:anim>
                                    <p:animEffect transition="in" filter="fade">
                                      <p:cBhvr>
                                        <p:cTn id="136" dur="750"/>
                                        <p:tgtEl>
                                          <p:spTgt spid="39"/>
                                        </p:tgtEl>
                                      </p:cBhvr>
                                    </p:animEffect>
                                  </p:childTnLst>
                                </p:cTn>
                              </p:par>
                            </p:childTnLst>
                          </p:cTn>
                        </p:par>
                        <p:par>
                          <p:cTn id="137" fill="hold">
                            <p:stCondLst>
                              <p:cond delay="750"/>
                            </p:stCondLst>
                            <p:childTnLst>
                              <p:par>
                                <p:cTn id="138" presetID="31" presetClass="entr" presetSubtype="0" fill="hold" grpId="0" nodeType="afterEffect">
                                  <p:stCondLst>
                                    <p:cond delay="0"/>
                                  </p:stCondLst>
                                  <p:childTnLst>
                                    <p:set>
                                      <p:cBhvr>
                                        <p:cTn id="139" dur="1" fill="hold">
                                          <p:stCondLst>
                                            <p:cond delay="0"/>
                                          </p:stCondLst>
                                        </p:cTn>
                                        <p:tgtEl>
                                          <p:spTgt spid="40"/>
                                        </p:tgtEl>
                                        <p:attrNameLst>
                                          <p:attrName>style.visibility</p:attrName>
                                        </p:attrNameLst>
                                      </p:cBhvr>
                                      <p:to>
                                        <p:strVal val="visible"/>
                                      </p:to>
                                    </p:set>
                                    <p:anim calcmode="lin" valueType="num">
                                      <p:cBhvr>
                                        <p:cTn id="140" dur="750" fill="hold"/>
                                        <p:tgtEl>
                                          <p:spTgt spid="40"/>
                                        </p:tgtEl>
                                        <p:attrNameLst>
                                          <p:attrName>ppt_w</p:attrName>
                                        </p:attrNameLst>
                                      </p:cBhvr>
                                      <p:tavLst>
                                        <p:tav tm="0">
                                          <p:val>
                                            <p:fltVal val="0"/>
                                          </p:val>
                                        </p:tav>
                                        <p:tav tm="100000">
                                          <p:val>
                                            <p:strVal val="#ppt_w"/>
                                          </p:val>
                                        </p:tav>
                                      </p:tavLst>
                                    </p:anim>
                                    <p:anim calcmode="lin" valueType="num">
                                      <p:cBhvr>
                                        <p:cTn id="141" dur="750" fill="hold"/>
                                        <p:tgtEl>
                                          <p:spTgt spid="40"/>
                                        </p:tgtEl>
                                        <p:attrNameLst>
                                          <p:attrName>ppt_h</p:attrName>
                                        </p:attrNameLst>
                                      </p:cBhvr>
                                      <p:tavLst>
                                        <p:tav tm="0">
                                          <p:val>
                                            <p:fltVal val="0"/>
                                          </p:val>
                                        </p:tav>
                                        <p:tav tm="100000">
                                          <p:val>
                                            <p:strVal val="#ppt_h"/>
                                          </p:val>
                                        </p:tav>
                                      </p:tavLst>
                                    </p:anim>
                                    <p:anim calcmode="lin" valueType="num">
                                      <p:cBhvr>
                                        <p:cTn id="142" dur="750" fill="hold"/>
                                        <p:tgtEl>
                                          <p:spTgt spid="40"/>
                                        </p:tgtEl>
                                        <p:attrNameLst>
                                          <p:attrName>style.rotation</p:attrName>
                                        </p:attrNameLst>
                                      </p:cBhvr>
                                      <p:tavLst>
                                        <p:tav tm="0">
                                          <p:val>
                                            <p:fltVal val="90"/>
                                          </p:val>
                                        </p:tav>
                                        <p:tav tm="100000">
                                          <p:val>
                                            <p:fltVal val="0"/>
                                          </p:val>
                                        </p:tav>
                                      </p:tavLst>
                                    </p:anim>
                                    <p:animEffect transition="in" filter="fade">
                                      <p:cBhvr>
                                        <p:cTn id="143" dur="750"/>
                                        <p:tgtEl>
                                          <p:spTgt spid="40"/>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2" fill="hold" grpId="0" nodeType="clickEffect">
                                  <p:stCondLst>
                                    <p:cond delay="0"/>
                                  </p:stCondLst>
                                  <p:childTnLst>
                                    <p:set>
                                      <p:cBhvr>
                                        <p:cTn id="147" dur="1" fill="hold">
                                          <p:stCondLst>
                                            <p:cond delay="0"/>
                                          </p:stCondLst>
                                        </p:cTn>
                                        <p:tgtEl>
                                          <p:spTgt spid="23"/>
                                        </p:tgtEl>
                                        <p:attrNameLst>
                                          <p:attrName>style.visibility</p:attrName>
                                        </p:attrNameLst>
                                      </p:cBhvr>
                                      <p:to>
                                        <p:strVal val="visible"/>
                                      </p:to>
                                    </p:set>
                                    <p:animEffect transition="in" filter="wipe(right)">
                                      <p:cBhvr>
                                        <p:cTn id="14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4" grpId="0" animBg="1"/>
      <p:bldP spid="21" grpId="0" animBg="1"/>
      <p:bldP spid="5" grpId="0" animBg="1"/>
      <p:bldP spid="6" grpId="0" animBg="1"/>
      <p:bldP spid="20" grpId="0" animBg="1"/>
      <p:bldP spid="27" grpId="0" animBg="1"/>
      <p:bldP spid="35" grpId="0" animBg="1"/>
      <p:bldP spid="36" grpId="0" animBg="1"/>
      <p:bldP spid="37" grpId="0" animBg="1"/>
      <p:bldP spid="38" grpId="0" animBg="1"/>
      <p:bldP spid="22" grpId="0" animBg="1"/>
      <p:bldP spid="39" grpId="0" animBg="1"/>
      <p:bldP spid="40"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err="1">
                <a:solidFill>
                  <a:schemeClr val="bg1">
                    <a:lumMod val="65000"/>
                  </a:schemeClr>
                </a:solidFill>
                <a:effectLst>
                  <a:outerShdw blurRad="38100" dist="38100" dir="2700000" algn="tl">
                    <a:srgbClr val="000000">
                      <a:alpha val="43137"/>
                    </a:srgbClr>
                  </a:outerShdw>
                </a:effectLst>
                <a:latin typeface="Calibri" pitchFamily="34" charset="0"/>
              </a:rPr>
              <a:t>Euander</a:t>
            </a: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 vertelt de vroegste geschiedenis</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328	</a:t>
            </a:r>
            <a:r>
              <a:rPr lang="nl-NL" sz="2000" dirty="0" err="1">
                <a:latin typeface="Calibri" panose="020F0502020204030204" pitchFamily="34" charset="0"/>
              </a:rPr>
              <a:t>Tum</a:t>
            </a:r>
            <a:r>
              <a:rPr lang="nl-NL" sz="2000" dirty="0">
                <a:latin typeface="Calibri" panose="020F0502020204030204" pitchFamily="34" charset="0"/>
              </a:rPr>
              <a:t> </a:t>
            </a:r>
            <a:r>
              <a:rPr lang="nl-NL" sz="2000" dirty="0" err="1">
                <a:latin typeface="Calibri" panose="020F0502020204030204" pitchFamily="34" charset="0"/>
              </a:rPr>
              <a:t>manus</a:t>
            </a:r>
            <a:r>
              <a:rPr lang="nl-NL" sz="2000" dirty="0">
                <a:latin typeface="Calibri" panose="020F0502020204030204" pitchFamily="34" charset="0"/>
              </a:rPr>
              <a:t> </a:t>
            </a:r>
            <a:r>
              <a:rPr lang="nl-NL" sz="2000" dirty="0" err="1">
                <a:latin typeface="Calibri" panose="020F0502020204030204" pitchFamily="34" charset="0"/>
              </a:rPr>
              <a:t>Ausonia</a:t>
            </a:r>
            <a:r>
              <a:rPr lang="nl-NL" sz="2000" dirty="0">
                <a:latin typeface="Calibri" panose="020F0502020204030204" pitchFamily="34" charset="0"/>
              </a:rPr>
              <a:t> et </a:t>
            </a:r>
            <a:r>
              <a:rPr lang="nl-NL" sz="2000" dirty="0" err="1">
                <a:latin typeface="Calibri" panose="020F0502020204030204" pitchFamily="34" charset="0"/>
              </a:rPr>
              <a:t>gentes</a:t>
            </a:r>
            <a:r>
              <a:rPr lang="nl-NL" sz="2000" dirty="0">
                <a:latin typeface="Calibri" panose="020F0502020204030204" pitchFamily="34" charset="0"/>
              </a:rPr>
              <a:t> </a:t>
            </a:r>
            <a:r>
              <a:rPr lang="nl-NL" sz="2000" dirty="0" err="1">
                <a:latin typeface="Calibri" panose="020F0502020204030204" pitchFamily="34" charset="0"/>
              </a:rPr>
              <a:t>venere</a:t>
            </a:r>
            <a:r>
              <a:rPr lang="nl-NL" sz="2000" dirty="0">
                <a:latin typeface="Calibri" panose="020F0502020204030204" pitchFamily="34" charset="0"/>
              </a:rPr>
              <a:t> </a:t>
            </a:r>
            <a:r>
              <a:rPr lang="nl-NL" sz="2000" dirty="0" err="1">
                <a:latin typeface="Calibri" panose="020F0502020204030204" pitchFamily="34" charset="0"/>
              </a:rPr>
              <a:t>Sicanae</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329	</a:t>
            </a:r>
            <a:r>
              <a:rPr lang="nl-NL" sz="2000" dirty="0" err="1">
                <a:latin typeface="Calibri" panose="020F0502020204030204" pitchFamily="34" charset="0"/>
              </a:rPr>
              <a:t>saepius</a:t>
            </a:r>
            <a:r>
              <a:rPr lang="nl-NL" sz="2000" dirty="0">
                <a:latin typeface="Calibri" panose="020F0502020204030204" pitchFamily="34" charset="0"/>
              </a:rPr>
              <a:t> et nomen </a:t>
            </a:r>
            <a:r>
              <a:rPr lang="nl-NL" sz="2000" dirty="0" err="1">
                <a:latin typeface="Calibri" panose="020F0502020204030204" pitchFamily="34" charset="0"/>
              </a:rPr>
              <a:t>posuit</a:t>
            </a:r>
            <a:r>
              <a:rPr lang="nl-NL" sz="2000" dirty="0">
                <a:latin typeface="Calibri" panose="020F0502020204030204" pitchFamily="34" charset="0"/>
              </a:rPr>
              <a:t> </a:t>
            </a:r>
            <a:r>
              <a:rPr lang="nl-NL" sz="2000" dirty="0" err="1">
                <a:latin typeface="Calibri" panose="020F0502020204030204" pitchFamily="34" charset="0"/>
              </a:rPr>
              <a:t>Saturnia</a:t>
            </a:r>
            <a:r>
              <a:rPr lang="nl-NL" sz="2000" dirty="0">
                <a:latin typeface="Calibri" panose="020F0502020204030204" pitchFamily="34" charset="0"/>
              </a:rPr>
              <a:t> </a:t>
            </a:r>
            <a:r>
              <a:rPr lang="nl-NL" sz="2000" dirty="0" err="1">
                <a:latin typeface="Calibri" panose="020F0502020204030204" pitchFamily="34" charset="0"/>
              </a:rPr>
              <a:t>tellus</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330	</a:t>
            </a:r>
            <a:r>
              <a:rPr lang="nl-NL" sz="2000" dirty="0" err="1">
                <a:latin typeface="Calibri" panose="020F0502020204030204" pitchFamily="34" charset="0"/>
              </a:rPr>
              <a:t>tum</a:t>
            </a:r>
            <a:r>
              <a:rPr lang="nl-NL" sz="2000" dirty="0">
                <a:latin typeface="Calibri" panose="020F0502020204030204" pitchFamily="34" charset="0"/>
              </a:rPr>
              <a:t> </a:t>
            </a:r>
            <a:r>
              <a:rPr lang="nl-NL" sz="2000" dirty="0" err="1">
                <a:latin typeface="Calibri" panose="020F0502020204030204" pitchFamily="34" charset="0"/>
              </a:rPr>
              <a:t>reges</a:t>
            </a:r>
            <a:r>
              <a:rPr lang="nl-NL" sz="2000" dirty="0">
                <a:latin typeface="Calibri" panose="020F0502020204030204" pitchFamily="34" charset="0"/>
              </a:rPr>
              <a:t> </a:t>
            </a:r>
            <a:r>
              <a:rPr lang="nl-NL" sz="2000" dirty="0" err="1">
                <a:latin typeface="Calibri" panose="020F0502020204030204" pitchFamily="34" charset="0"/>
              </a:rPr>
              <a:t>asperque</a:t>
            </a:r>
            <a:r>
              <a:rPr lang="nl-NL" sz="2000" dirty="0">
                <a:latin typeface="Calibri" panose="020F0502020204030204" pitchFamily="34" charset="0"/>
              </a:rPr>
              <a:t> </a:t>
            </a:r>
            <a:r>
              <a:rPr lang="nl-NL" sz="2000" dirty="0" err="1">
                <a:latin typeface="Calibri" panose="020F0502020204030204" pitchFamily="34" charset="0"/>
              </a:rPr>
              <a:t>immani</a:t>
            </a:r>
            <a:r>
              <a:rPr lang="nl-NL" sz="2000" dirty="0">
                <a:latin typeface="Calibri" panose="020F0502020204030204" pitchFamily="34" charset="0"/>
              </a:rPr>
              <a:t> </a:t>
            </a:r>
            <a:r>
              <a:rPr lang="nl-NL" sz="2000" dirty="0" err="1">
                <a:latin typeface="Calibri" panose="020F0502020204030204" pitchFamily="34" charset="0"/>
              </a:rPr>
              <a:t>corpore</a:t>
            </a:r>
            <a:r>
              <a:rPr lang="nl-NL" sz="2000" dirty="0">
                <a:latin typeface="Calibri" panose="020F0502020204030204" pitchFamily="34" charset="0"/>
              </a:rPr>
              <a:t> </a:t>
            </a:r>
            <a:r>
              <a:rPr lang="nl-NL" sz="2000" dirty="0" err="1">
                <a:latin typeface="Calibri" panose="020F0502020204030204" pitchFamily="34" charset="0"/>
              </a:rPr>
              <a:t>Thybris</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331	a quo post </a:t>
            </a:r>
            <a:r>
              <a:rPr lang="nl-NL" sz="2000" dirty="0" err="1">
                <a:latin typeface="Calibri" panose="020F0502020204030204" pitchFamily="34" charset="0"/>
              </a:rPr>
              <a:t>Itali</a:t>
            </a:r>
            <a:r>
              <a:rPr lang="nl-NL" sz="2000" dirty="0">
                <a:latin typeface="Calibri" panose="020F0502020204030204" pitchFamily="34" charset="0"/>
              </a:rPr>
              <a:t> </a:t>
            </a:r>
            <a:r>
              <a:rPr lang="nl-NL" sz="2000" dirty="0" err="1">
                <a:latin typeface="Calibri" panose="020F0502020204030204" pitchFamily="34" charset="0"/>
              </a:rPr>
              <a:t>fluvium</a:t>
            </a:r>
            <a:r>
              <a:rPr lang="nl-NL" sz="2000" dirty="0">
                <a:latin typeface="Calibri" panose="020F0502020204030204" pitchFamily="34" charset="0"/>
              </a:rPr>
              <a:t> </a:t>
            </a:r>
            <a:r>
              <a:rPr lang="nl-NL" sz="2000" dirty="0" err="1">
                <a:latin typeface="Calibri" panose="020F0502020204030204" pitchFamily="34" charset="0"/>
              </a:rPr>
              <a:t>cognomine</a:t>
            </a:r>
            <a:r>
              <a:rPr lang="nl-NL" sz="2000" dirty="0">
                <a:latin typeface="Calibri" panose="020F0502020204030204" pitchFamily="34" charset="0"/>
              </a:rPr>
              <a:t> </a:t>
            </a:r>
            <a:r>
              <a:rPr lang="nl-NL" sz="2000" dirty="0" err="1">
                <a:latin typeface="Calibri" panose="020F0502020204030204" pitchFamily="34" charset="0"/>
              </a:rPr>
              <a:t>Thybrim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332	</a:t>
            </a:r>
            <a:r>
              <a:rPr lang="nl-NL" sz="2000" dirty="0" err="1">
                <a:latin typeface="Calibri" panose="020F0502020204030204" pitchFamily="34" charset="0"/>
              </a:rPr>
              <a:t>diximus</a:t>
            </a:r>
            <a:r>
              <a:rPr lang="nl-NL" sz="2000" dirty="0">
                <a:latin typeface="Calibri" panose="020F0502020204030204" pitchFamily="34" charset="0"/>
              </a:rPr>
              <a:t>; </a:t>
            </a:r>
            <a:r>
              <a:rPr lang="nl-NL" sz="2000" dirty="0" err="1">
                <a:latin typeface="Calibri" panose="020F0502020204030204" pitchFamily="34" charset="0"/>
              </a:rPr>
              <a:t>amisit</a:t>
            </a:r>
            <a:r>
              <a:rPr lang="nl-NL" sz="2000" dirty="0">
                <a:latin typeface="Calibri" panose="020F0502020204030204" pitchFamily="34" charset="0"/>
              </a:rPr>
              <a:t> </a:t>
            </a:r>
            <a:r>
              <a:rPr lang="nl-NL" sz="2000" dirty="0" err="1">
                <a:latin typeface="Calibri" panose="020F0502020204030204" pitchFamily="34" charset="0"/>
              </a:rPr>
              <a:t>verum</a:t>
            </a:r>
            <a:r>
              <a:rPr lang="nl-NL" sz="2000" dirty="0">
                <a:latin typeface="Calibri" panose="020F0502020204030204" pitchFamily="34" charset="0"/>
              </a:rPr>
              <a:t> </a:t>
            </a:r>
            <a:r>
              <a:rPr lang="nl-NL" sz="2000" dirty="0" err="1">
                <a:latin typeface="Calibri" panose="020F0502020204030204" pitchFamily="34" charset="0"/>
              </a:rPr>
              <a:t>vetus</a:t>
            </a:r>
            <a:r>
              <a:rPr lang="nl-NL" sz="2000" dirty="0">
                <a:latin typeface="Calibri" panose="020F0502020204030204" pitchFamily="34" charset="0"/>
              </a:rPr>
              <a:t> </a:t>
            </a:r>
            <a:r>
              <a:rPr lang="nl-NL" sz="2000" dirty="0" err="1">
                <a:latin typeface="Calibri" panose="020F0502020204030204" pitchFamily="34" charset="0"/>
              </a:rPr>
              <a:t>Albula</a:t>
            </a:r>
            <a:r>
              <a:rPr lang="nl-NL" sz="2000" dirty="0">
                <a:latin typeface="Calibri" panose="020F0502020204030204" pitchFamily="34" charset="0"/>
              </a:rPr>
              <a:t> nomen.</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3"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CA5F2687-13F5-4973-9388-B6FF4C6B7757}"/>
              </a:ext>
            </a:extLst>
          </p:cNvPr>
          <p:cNvCxnSpPr/>
          <p:nvPr/>
        </p:nvCxnSpPr>
        <p:spPr bwMode="auto">
          <a:xfrm>
            <a:off x="5353664" y="2376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Rechte verbindingslijn 8">
            <a:extLst>
              <a:ext uri="{FF2B5EF4-FFF2-40B4-BE49-F238E27FC236}">
                <a16:creationId xmlns="" xmlns:a16="http://schemas.microsoft.com/office/drawing/2014/main" id="{9711D237-D08A-4453-85A2-5644CA1FF4EA}"/>
              </a:ext>
            </a:extLst>
          </p:cNvPr>
          <p:cNvCxnSpPr>
            <a:cxnSpLocks/>
          </p:cNvCxnSpPr>
          <p:nvPr/>
        </p:nvCxnSpPr>
        <p:spPr bwMode="auto">
          <a:xfrm>
            <a:off x="4331488" y="1985928"/>
            <a:ext cx="68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echte verbindingslijn 10">
            <a:extLst>
              <a:ext uri="{FF2B5EF4-FFF2-40B4-BE49-F238E27FC236}">
                <a16:creationId xmlns="" xmlns:a16="http://schemas.microsoft.com/office/drawing/2014/main" id="{9711D237-D08A-4453-85A2-5644CA1FF4EA}"/>
              </a:ext>
            </a:extLst>
          </p:cNvPr>
          <p:cNvCxnSpPr>
            <a:cxnSpLocks/>
          </p:cNvCxnSpPr>
          <p:nvPr/>
        </p:nvCxnSpPr>
        <p:spPr bwMode="auto">
          <a:xfrm>
            <a:off x="3055796" y="2827720"/>
            <a:ext cx="61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0">
            <a:extLst>
              <a:ext uri="{FF2B5EF4-FFF2-40B4-BE49-F238E27FC236}">
                <a16:creationId xmlns="" xmlns:a16="http://schemas.microsoft.com/office/drawing/2014/main" id="{E518066F-D23C-49FA-BC49-A5127433B90A}"/>
              </a:ext>
            </a:extLst>
          </p:cNvPr>
          <p:cNvCxnSpPr/>
          <p:nvPr/>
        </p:nvCxnSpPr>
        <p:spPr bwMode="auto">
          <a:xfrm>
            <a:off x="1116000" y="2376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Plus 25">
            <a:extLst>
              <a:ext uri="{FF2B5EF4-FFF2-40B4-BE49-F238E27FC236}">
                <a16:creationId xmlns="" xmlns:a16="http://schemas.microsoft.com/office/drawing/2014/main" id="{E1E17DFB-A30C-4D5D-A67C-67E2A903ADA9}"/>
              </a:ext>
            </a:extLst>
          </p:cNvPr>
          <p:cNvSpPr/>
          <p:nvPr/>
        </p:nvSpPr>
        <p:spPr bwMode="auto">
          <a:xfrm>
            <a:off x="2032862" y="2827720"/>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6" name="Rounded Rectangle 12">
            <a:extLst>
              <a:ext uri="{FF2B5EF4-FFF2-40B4-BE49-F238E27FC236}">
                <a16:creationId xmlns="" xmlns:a16="http://schemas.microsoft.com/office/drawing/2014/main" id="{2E991CC7-8E7C-4357-AAC8-E0F2CC2D6C4F}"/>
              </a:ext>
            </a:extLst>
          </p:cNvPr>
          <p:cNvSpPr/>
          <p:nvPr/>
        </p:nvSpPr>
        <p:spPr bwMode="auto">
          <a:xfrm>
            <a:off x="1870862" y="13846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7" name="Rounded Rectangle 12">
            <a:extLst>
              <a:ext uri="{FF2B5EF4-FFF2-40B4-BE49-F238E27FC236}">
                <a16:creationId xmlns="" xmlns:a16="http://schemas.microsoft.com/office/drawing/2014/main" id="{2E991CC7-8E7C-4357-AAC8-E0F2CC2D6C4F}"/>
              </a:ext>
            </a:extLst>
          </p:cNvPr>
          <p:cNvSpPr/>
          <p:nvPr/>
        </p:nvSpPr>
        <p:spPr bwMode="auto">
          <a:xfrm>
            <a:off x="3790336" y="13846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 name="Vrije vorm 1"/>
          <p:cNvSpPr/>
          <p:nvPr/>
        </p:nvSpPr>
        <p:spPr bwMode="auto">
          <a:xfrm>
            <a:off x="3931920" y="1523963"/>
            <a:ext cx="1554480" cy="266737"/>
          </a:xfrm>
          <a:custGeom>
            <a:avLst/>
            <a:gdLst>
              <a:gd name="connsiteX0" fmla="*/ 1554480 w 1554480"/>
              <a:gd name="connsiteY0" fmla="*/ 266737 h 266737"/>
              <a:gd name="connsiteX1" fmla="*/ 883920 w 1554480"/>
              <a:gd name="connsiteY1" fmla="*/ 37 h 266737"/>
              <a:gd name="connsiteX2" fmla="*/ 0 w 1554480"/>
              <a:gd name="connsiteY2" fmla="*/ 251497 h 266737"/>
            </a:gdLst>
            <a:ahLst/>
            <a:cxnLst>
              <a:cxn ang="0">
                <a:pos x="connsiteX0" y="connsiteY0"/>
              </a:cxn>
              <a:cxn ang="0">
                <a:pos x="connsiteX1" y="connsiteY1"/>
              </a:cxn>
              <a:cxn ang="0">
                <a:pos x="connsiteX2" y="connsiteY2"/>
              </a:cxn>
            </a:cxnLst>
            <a:rect l="l" t="t" r="r" b="b"/>
            <a:pathLst>
              <a:path w="1554480" h="266737">
                <a:moveTo>
                  <a:pt x="1554480" y="266737"/>
                </a:moveTo>
                <a:cubicBezTo>
                  <a:pt x="1348740" y="134657"/>
                  <a:pt x="1143000" y="2577"/>
                  <a:pt x="883920" y="37"/>
                </a:cubicBezTo>
                <a:cubicBezTo>
                  <a:pt x="624840" y="-2503"/>
                  <a:pt x="312420" y="124497"/>
                  <a:pt x="0" y="25149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8" name="Rounded Rectangle 12">
            <a:extLst>
              <a:ext uri="{FF2B5EF4-FFF2-40B4-BE49-F238E27FC236}">
                <a16:creationId xmlns="" xmlns:a16="http://schemas.microsoft.com/office/drawing/2014/main" id="{2E991CC7-8E7C-4357-AAC8-E0F2CC2D6C4F}"/>
              </a:ext>
            </a:extLst>
          </p:cNvPr>
          <p:cNvSpPr/>
          <p:nvPr/>
        </p:nvSpPr>
        <p:spPr bwMode="auto">
          <a:xfrm>
            <a:off x="4812512" y="22030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9" name="Rounded Rectangle 12">
            <a:extLst>
              <a:ext uri="{FF2B5EF4-FFF2-40B4-BE49-F238E27FC236}">
                <a16:creationId xmlns="" xmlns:a16="http://schemas.microsoft.com/office/drawing/2014/main" id="{2E991CC7-8E7C-4357-AAC8-E0F2CC2D6C4F}"/>
              </a:ext>
            </a:extLst>
          </p:cNvPr>
          <p:cNvSpPr/>
          <p:nvPr/>
        </p:nvSpPr>
        <p:spPr bwMode="auto">
          <a:xfrm>
            <a:off x="2505432" y="220207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1" name="Straight Connector 10">
            <a:extLst>
              <a:ext uri="{FF2B5EF4-FFF2-40B4-BE49-F238E27FC236}">
                <a16:creationId xmlns="" xmlns:a16="http://schemas.microsoft.com/office/drawing/2014/main" id="{CA5F2687-13F5-4973-9388-B6FF4C6B7757}"/>
              </a:ext>
            </a:extLst>
          </p:cNvPr>
          <p:cNvCxnSpPr/>
          <p:nvPr/>
        </p:nvCxnSpPr>
        <p:spPr bwMode="auto">
          <a:xfrm>
            <a:off x="2052000" y="48720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Rectangle 62">
            <a:extLst>
              <a:ext uri="{FF2B5EF4-FFF2-40B4-BE49-F238E27FC236}">
                <a16:creationId xmlns="" xmlns:a16="http://schemas.microsoft.com/office/drawing/2014/main" id="{CE2139B1-40D9-4769-9E39-36A636E58BF7}"/>
              </a:ext>
            </a:extLst>
          </p:cNvPr>
          <p:cNvSpPr/>
          <p:nvPr/>
        </p:nvSpPr>
        <p:spPr>
          <a:xfrm>
            <a:off x="5677664" y="3086771"/>
            <a:ext cx="757515" cy="338554"/>
          </a:xfrm>
          <a:prstGeom prst="rect">
            <a:avLst/>
          </a:prstGeom>
        </p:spPr>
        <p:txBody>
          <a:bodyPr wrap="none" lIns="0" rIns="0">
            <a:spAutoFit/>
          </a:bodyPr>
          <a:lstStyle/>
          <a:p>
            <a:r>
              <a:rPr lang="nl-NL" sz="1600" dirty="0" err="1">
                <a:solidFill>
                  <a:srgbClr val="CC0000"/>
                </a:solidFill>
              </a:rPr>
              <a:t>venerunt</a:t>
            </a:r>
            <a:endParaRPr lang="nl-NL" sz="1600" dirty="0">
              <a:solidFill>
                <a:srgbClr val="CC0000"/>
              </a:solidFill>
            </a:endParaRPr>
          </a:p>
        </p:txBody>
      </p:sp>
      <p:cxnSp>
        <p:nvCxnSpPr>
          <p:cNvPr id="23" name="Rechte verbindingslijn 22">
            <a:extLst>
              <a:ext uri="{FF2B5EF4-FFF2-40B4-BE49-F238E27FC236}">
                <a16:creationId xmlns="" xmlns:a16="http://schemas.microsoft.com/office/drawing/2014/main" id="{9711D237-D08A-4453-85A2-5644CA1FF4EA}"/>
              </a:ext>
            </a:extLst>
          </p:cNvPr>
          <p:cNvCxnSpPr>
            <a:cxnSpLocks/>
          </p:cNvCxnSpPr>
          <p:nvPr/>
        </p:nvCxnSpPr>
        <p:spPr bwMode="auto">
          <a:xfrm>
            <a:off x="1186862" y="5353096"/>
            <a:ext cx="79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Freeform 24">
            <a:extLst>
              <a:ext uri="{FF2B5EF4-FFF2-40B4-BE49-F238E27FC236}">
                <a16:creationId xmlns="" xmlns:a16="http://schemas.microsoft.com/office/drawing/2014/main" id="{B02DFEE7-18C7-4F80-BADD-F2474760D1C5}"/>
              </a:ext>
            </a:extLst>
          </p:cNvPr>
          <p:cNvSpPr/>
          <p:nvPr/>
        </p:nvSpPr>
        <p:spPr bwMode="auto">
          <a:xfrm>
            <a:off x="1106212" y="412938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5" name="Freeform 26">
            <a:extLst>
              <a:ext uri="{FF2B5EF4-FFF2-40B4-BE49-F238E27FC236}">
                <a16:creationId xmlns="" xmlns:a16="http://schemas.microsoft.com/office/drawing/2014/main" id="{498C80E9-5061-49C6-84B9-65F9831927DD}"/>
              </a:ext>
            </a:extLst>
          </p:cNvPr>
          <p:cNvSpPr/>
          <p:nvPr/>
        </p:nvSpPr>
        <p:spPr bwMode="auto">
          <a:xfrm flipH="1">
            <a:off x="1818000" y="496207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6" name="Plus 25">
            <a:extLst>
              <a:ext uri="{FF2B5EF4-FFF2-40B4-BE49-F238E27FC236}">
                <a16:creationId xmlns="" xmlns:a16="http://schemas.microsoft.com/office/drawing/2014/main" id="{E1E17DFB-A30C-4D5D-A67C-67E2A903ADA9}"/>
              </a:ext>
            </a:extLst>
          </p:cNvPr>
          <p:cNvSpPr/>
          <p:nvPr/>
        </p:nvSpPr>
        <p:spPr bwMode="auto">
          <a:xfrm>
            <a:off x="1492862" y="4520405"/>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7" name="Rounded Rectangle 12">
            <a:extLst>
              <a:ext uri="{FF2B5EF4-FFF2-40B4-BE49-F238E27FC236}">
                <a16:creationId xmlns="" xmlns:a16="http://schemas.microsoft.com/office/drawing/2014/main" id="{2E991CC7-8E7C-4357-AAC8-E0F2CC2D6C4F}"/>
              </a:ext>
            </a:extLst>
          </p:cNvPr>
          <p:cNvSpPr/>
          <p:nvPr/>
        </p:nvSpPr>
        <p:spPr bwMode="auto">
          <a:xfrm>
            <a:off x="1798862" y="303465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8" name="Rounded Rectangle 12">
            <a:extLst>
              <a:ext uri="{FF2B5EF4-FFF2-40B4-BE49-F238E27FC236}">
                <a16:creationId xmlns="" xmlns:a16="http://schemas.microsoft.com/office/drawing/2014/main" id="{2E991CC7-8E7C-4357-AAC8-E0F2CC2D6C4F}"/>
              </a:ext>
            </a:extLst>
          </p:cNvPr>
          <p:cNvSpPr/>
          <p:nvPr/>
        </p:nvSpPr>
        <p:spPr bwMode="auto">
          <a:xfrm>
            <a:off x="5236976" y="303465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 name="Vrije vorm 2"/>
          <p:cNvSpPr/>
          <p:nvPr/>
        </p:nvSpPr>
        <p:spPr bwMode="auto">
          <a:xfrm>
            <a:off x="2540000" y="3110612"/>
            <a:ext cx="2946400" cy="331088"/>
          </a:xfrm>
          <a:custGeom>
            <a:avLst/>
            <a:gdLst>
              <a:gd name="connsiteX0" fmla="*/ 0 w 2946400"/>
              <a:gd name="connsiteY0" fmla="*/ 331088 h 331088"/>
              <a:gd name="connsiteX1" fmla="*/ 419100 w 2946400"/>
              <a:gd name="connsiteY1" fmla="*/ 77088 h 331088"/>
              <a:gd name="connsiteX2" fmla="*/ 838200 w 2946400"/>
              <a:gd name="connsiteY2" fmla="*/ 191388 h 331088"/>
              <a:gd name="connsiteX3" fmla="*/ 1270000 w 2946400"/>
              <a:gd name="connsiteY3" fmla="*/ 13588 h 331088"/>
              <a:gd name="connsiteX4" fmla="*/ 1905000 w 2946400"/>
              <a:gd name="connsiteY4" fmla="*/ 216788 h 331088"/>
              <a:gd name="connsiteX5" fmla="*/ 2197100 w 2946400"/>
              <a:gd name="connsiteY5" fmla="*/ 888 h 331088"/>
              <a:gd name="connsiteX6" fmla="*/ 2946400 w 2946400"/>
              <a:gd name="connsiteY6" fmla="*/ 318388 h 33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46400" h="331088">
                <a:moveTo>
                  <a:pt x="0" y="331088"/>
                </a:moveTo>
                <a:cubicBezTo>
                  <a:pt x="139700" y="215729"/>
                  <a:pt x="279400" y="100371"/>
                  <a:pt x="419100" y="77088"/>
                </a:cubicBezTo>
                <a:cubicBezTo>
                  <a:pt x="558800" y="53805"/>
                  <a:pt x="696383" y="201971"/>
                  <a:pt x="838200" y="191388"/>
                </a:cubicBezTo>
                <a:cubicBezTo>
                  <a:pt x="980017" y="180805"/>
                  <a:pt x="1092200" y="9355"/>
                  <a:pt x="1270000" y="13588"/>
                </a:cubicBezTo>
                <a:cubicBezTo>
                  <a:pt x="1447800" y="17821"/>
                  <a:pt x="1750483" y="218905"/>
                  <a:pt x="1905000" y="216788"/>
                </a:cubicBezTo>
                <a:cubicBezTo>
                  <a:pt x="2059517" y="214671"/>
                  <a:pt x="2023533" y="-16045"/>
                  <a:pt x="2197100" y="888"/>
                </a:cubicBezTo>
                <a:cubicBezTo>
                  <a:pt x="2370667" y="17821"/>
                  <a:pt x="2658533" y="168104"/>
                  <a:pt x="2946400" y="31838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0" name="Rounded Rectangle 12">
            <a:extLst>
              <a:ext uri="{FF2B5EF4-FFF2-40B4-BE49-F238E27FC236}">
                <a16:creationId xmlns="" xmlns:a16="http://schemas.microsoft.com/office/drawing/2014/main" id="{2E991CC7-8E7C-4357-AAC8-E0F2CC2D6C4F}"/>
              </a:ext>
            </a:extLst>
          </p:cNvPr>
          <p:cNvSpPr/>
          <p:nvPr/>
        </p:nvSpPr>
        <p:spPr bwMode="auto">
          <a:xfrm>
            <a:off x="2981832" y="388958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 name="Vrije vorm 3"/>
          <p:cNvSpPr/>
          <p:nvPr/>
        </p:nvSpPr>
        <p:spPr bwMode="auto">
          <a:xfrm>
            <a:off x="1587500" y="4559300"/>
            <a:ext cx="927100" cy="584200"/>
          </a:xfrm>
          <a:custGeom>
            <a:avLst/>
            <a:gdLst>
              <a:gd name="connsiteX0" fmla="*/ 927100 w 927100"/>
              <a:gd name="connsiteY0" fmla="*/ 0 h 584200"/>
              <a:gd name="connsiteX1" fmla="*/ 698500 w 927100"/>
              <a:gd name="connsiteY1" fmla="*/ 152400 h 584200"/>
              <a:gd name="connsiteX2" fmla="*/ 152400 w 927100"/>
              <a:gd name="connsiteY2" fmla="*/ 228600 h 584200"/>
              <a:gd name="connsiteX3" fmla="*/ 0 w 927100"/>
              <a:gd name="connsiteY3" fmla="*/ 584200 h 584200"/>
            </a:gdLst>
            <a:ahLst/>
            <a:cxnLst>
              <a:cxn ang="0">
                <a:pos x="connsiteX0" y="connsiteY0"/>
              </a:cxn>
              <a:cxn ang="0">
                <a:pos x="connsiteX1" y="connsiteY1"/>
              </a:cxn>
              <a:cxn ang="0">
                <a:pos x="connsiteX2" y="connsiteY2"/>
              </a:cxn>
              <a:cxn ang="0">
                <a:pos x="connsiteX3" y="connsiteY3"/>
              </a:cxn>
            </a:cxnLst>
            <a:rect l="l" t="t" r="r" b="b"/>
            <a:pathLst>
              <a:path w="927100" h="584200">
                <a:moveTo>
                  <a:pt x="927100" y="0"/>
                </a:moveTo>
                <a:cubicBezTo>
                  <a:pt x="877358" y="57150"/>
                  <a:pt x="827617" y="114300"/>
                  <a:pt x="698500" y="152400"/>
                </a:cubicBezTo>
                <a:cubicBezTo>
                  <a:pt x="569383" y="190500"/>
                  <a:pt x="268817" y="156633"/>
                  <a:pt x="152400" y="228600"/>
                </a:cubicBezTo>
                <a:cubicBezTo>
                  <a:pt x="35983" y="300567"/>
                  <a:pt x="17991" y="442383"/>
                  <a:pt x="0" y="58420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 name="Vrije vorm 4"/>
          <p:cNvSpPr/>
          <p:nvPr/>
        </p:nvSpPr>
        <p:spPr bwMode="auto">
          <a:xfrm>
            <a:off x="3098800" y="4000429"/>
            <a:ext cx="2133600" cy="292171"/>
          </a:xfrm>
          <a:custGeom>
            <a:avLst/>
            <a:gdLst>
              <a:gd name="connsiteX0" fmla="*/ 2133600 w 2133600"/>
              <a:gd name="connsiteY0" fmla="*/ 215971 h 292171"/>
              <a:gd name="connsiteX1" fmla="*/ 1638300 w 2133600"/>
              <a:gd name="connsiteY1" fmla="*/ 71 h 292171"/>
              <a:gd name="connsiteX2" fmla="*/ 1231900 w 2133600"/>
              <a:gd name="connsiteY2" fmla="*/ 190571 h 292171"/>
              <a:gd name="connsiteX3" fmla="*/ 584200 w 2133600"/>
              <a:gd name="connsiteY3" fmla="*/ 50871 h 292171"/>
              <a:gd name="connsiteX4" fmla="*/ 0 w 2133600"/>
              <a:gd name="connsiteY4" fmla="*/ 292171 h 292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600" h="292171">
                <a:moveTo>
                  <a:pt x="2133600" y="215971"/>
                </a:moveTo>
                <a:cubicBezTo>
                  <a:pt x="1961091" y="110137"/>
                  <a:pt x="1788583" y="4304"/>
                  <a:pt x="1638300" y="71"/>
                </a:cubicBezTo>
                <a:cubicBezTo>
                  <a:pt x="1488017" y="-4162"/>
                  <a:pt x="1407583" y="182104"/>
                  <a:pt x="1231900" y="190571"/>
                </a:cubicBezTo>
                <a:cubicBezTo>
                  <a:pt x="1056217" y="199038"/>
                  <a:pt x="789517" y="33938"/>
                  <a:pt x="584200" y="50871"/>
                </a:cubicBezTo>
                <a:cubicBezTo>
                  <a:pt x="378883" y="67804"/>
                  <a:pt x="189441" y="179987"/>
                  <a:pt x="0" y="29217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34" name="Straight Connector 10">
            <a:extLst>
              <a:ext uri="{FF2B5EF4-FFF2-40B4-BE49-F238E27FC236}">
                <a16:creationId xmlns="" xmlns:a16="http://schemas.microsoft.com/office/drawing/2014/main" id="{CA5F2687-13F5-4973-9388-B6FF4C6B7757}"/>
              </a:ext>
            </a:extLst>
          </p:cNvPr>
          <p:cNvCxnSpPr/>
          <p:nvPr/>
        </p:nvCxnSpPr>
        <p:spPr bwMode="auto">
          <a:xfrm>
            <a:off x="5677663" y="48720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Rechte verbindingslijn 34">
            <a:extLst>
              <a:ext uri="{FF2B5EF4-FFF2-40B4-BE49-F238E27FC236}">
                <a16:creationId xmlns="" xmlns:a16="http://schemas.microsoft.com/office/drawing/2014/main" id="{9711D237-D08A-4453-85A2-5644CA1FF4EA}"/>
              </a:ext>
            </a:extLst>
          </p:cNvPr>
          <p:cNvCxnSpPr>
            <a:cxnSpLocks/>
          </p:cNvCxnSpPr>
          <p:nvPr/>
        </p:nvCxnSpPr>
        <p:spPr bwMode="auto">
          <a:xfrm>
            <a:off x="2088000" y="5353096"/>
            <a:ext cx="61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Rounded Rectangle 12">
            <a:extLst>
              <a:ext uri="{FF2B5EF4-FFF2-40B4-BE49-F238E27FC236}">
                <a16:creationId xmlns="" xmlns:a16="http://schemas.microsoft.com/office/drawing/2014/main" id="{2E991CC7-8E7C-4357-AAC8-E0F2CC2D6C4F}"/>
              </a:ext>
            </a:extLst>
          </p:cNvPr>
          <p:cNvSpPr/>
          <p:nvPr/>
        </p:nvSpPr>
        <p:spPr bwMode="auto">
          <a:xfrm>
            <a:off x="5029665" y="470580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5"/>
          <p:cNvSpPr/>
          <p:nvPr/>
        </p:nvSpPr>
        <p:spPr bwMode="auto">
          <a:xfrm>
            <a:off x="3086100" y="5321300"/>
            <a:ext cx="2159000" cy="317981"/>
          </a:xfrm>
          <a:custGeom>
            <a:avLst/>
            <a:gdLst>
              <a:gd name="connsiteX0" fmla="*/ 0 w 2159000"/>
              <a:gd name="connsiteY0" fmla="*/ 88900 h 317981"/>
              <a:gd name="connsiteX1" fmla="*/ 584200 w 2159000"/>
              <a:gd name="connsiteY1" fmla="*/ 317500 h 317981"/>
              <a:gd name="connsiteX2" fmla="*/ 1155700 w 2159000"/>
              <a:gd name="connsiteY2" fmla="*/ 152400 h 317981"/>
              <a:gd name="connsiteX3" fmla="*/ 1879600 w 2159000"/>
              <a:gd name="connsiteY3" fmla="*/ 266700 h 317981"/>
              <a:gd name="connsiteX4" fmla="*/ 2159000 w 2159000"/>
              <a:gd name="connsiteY4" fmla="*/ 0 h 317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00" h="317981">
                <a:moveTo>
                  <a:pt x="0" y="88900"/>
                </a:moveTo>
                <a:cubicBezTo>
                  <a:pt x="195791" y="197908"/>
                  <a:pt x="391583" y="306917"/>
                  <a:pt x="584200" y="317500"/>
                </a:cubicBezTo>
                <a:cubicBezTo>
                  <a:pt x="776817" y="328083"/>
                  <a:pt x="939800" y="160867"/>
                  <a:pt x="1155700" y="152400"/>
                </a:cubicBezTo>
                <a:cubicBezTo>
                  <a:pt x="1371600" y="143933"/>
                  <a:pt x="1712383" y="292100"/>
                  <a:pt x="1879600" y="266700"/>
                </a:cubicBezTo>
                <a:cubicBezTo>
                  <a:pt x="2046817" y="241300"/>
                  <a:pt x="2102908" y="120650"/>
                  <a:pt x="215900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9" name="Vrije vorm 28"/>
          <p:cNvSpPr/>
          <p:nvPr/>
        </p:nvSpPr>
        <p:spPr bwMode="auto">
          <a:xfrm>
            <a:off x="3771900" y="4851304"/>
            <a:ext cx="1447800" cy="292196"/>
          </a:xfrm>
          <a:custGeom>
            <a:avLst/>
            <a:gdLst>
              <a:gd name="connsiteX0" fmla="*/ 0 w 1447800"/>
              <a:gd name="connsiteY0" fmla="*/ 266796 h 292196"/>
              <a:gd name="connsiteX1" fmla="*/ 774700 w 1447800"/>
              <a:gd name="connsiteY1" fmla="*/ 96 h 292196"/>
              <a:gd name="connsiteX2" fmla="*/ 1447800 w 1447800"/>
              <a:gd name="connsiteY2" fmla="*/ 292196 h 292196"/>
            </a:gdLst>
            <a:ahLst/>
            <a:cxnLst>
              <a:cxn ang="0">
                <a:pos x="connsiteX0" y="connsiteY0"/>
              </a:cxn>
              <a:cxn ang="0">
                <a:pos x="connsiteX1" y="connsiteY1"/>
              </a:cxn>
              <a:cxn ang="0">
                <a:pos x="connsiteX2" y="connsiteY2"/>
              </a:cxn>
            </a:cxnLst>
            <a:rect l="l" t="t" r="r" b="b"/>
            <a:pathLst>
              <a:path w="1447800" h="292196">
                <a:moveTo>
                  <a:pt x="0" y="266796"/>
                </a:moveTo>
                <a:cubicBezTo>
                  <a:pt x="266700" y="131329"/>
                  <a:pt x="533400" y="-4137"/>
                  <a:pt x="774700" y="96"/>
                </a:cubicBezTo>
                <a:cubicBezTo>
                  <a:pt x="1016000" y="4329"/>
                  <a:pt x="1231900" y="148262"/>
                  <a:pt x="1447800" y="29219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6" name="Rounded Rectangle 12">
            <a:extLst>
              <a:ext uri="{FF2B5EF4-FFF2-40B4-BE49-F238E27FC236}">
                <a16:creationId xmlns="" xmlns:a16="http://schemas.microsoft.com/office/drawing/2014/main" id="{2E991CC7-8E7C-4357-AAC8-E0F2CC2D6C4F}"/>
              </a:ext>
            </a:extLst>
          </p:cNvPr>
          <p:cNvSpPr/>
          <p:nvPr/>
        </p:nvSpPr>
        <p:spPr bwMode="auto">
          <a:xfrm>
            <a:off x="4308128" y="470943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9" name="SMARTInkShape-2"/>
          <p:cNvSpPr/>
          <p:nvPr>
            <p:custDataLst>
              <p:tags r:id="rId1"/>
            </p:custDataLst>
          </p:nvPr>
        </p:nvSpPr>
        <p:spPr bwMode="auto">
          <a:xfrm>
            <a:off x="3430800" y="629972"/>
            <a:ext cx="149992" cy="128649"/>
          </a:xfrm>
          <a:custGeom>
            <a:avLst/>
            <a:gdLst/>
            <a:ahLst/>
            <a:cxnLst/>
            <a:rect l="0" t="0" r="0" b="0"/>
            <a:pathLst>
              <a:path w="149992" h="128649">
                <a:moveTo>
                  <a:pt x="132145" y="75473"/>
                </a:moveTo>
                <a:lnTo>
                  <a:pt x="132145" y="75473"/>
                </a:ln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w="19050" cap="flat" cmpd="sng" algn="ctr">
            <a:solidFill>
              <a:srgbClr val="009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 name="Vrije vorm 6"/>
          <p:cNvSpPr/>
          <p:nvPr/>
        </p:nvSpPr>
        <p:spPr bwMode="auto">
          <a:xfrm>
            <a:off x="1560576" y="3645408"/>
            <a:ext cx="3977041" cy="597408"/>
          </a:xfrm>
          <a:custGeom>
            <a:avLst/>
            <a:gdLst>
              <a:gd name="connsiteX0" fmla="*/ 0 w 3977041"/>
              <a:gd name="connsiteY0" fmla="*/ 597408 h 597408"/>
              <a:gd name="connsiteX1" fmla="*/ 560832 w 3977041"/>
              <a:gd name="connsiteY1" fmla="*/ 146304 h 597408"/>
              <a:gd name="connsiteX2" fmla="*/ 2682240 w 3977041"/>
              <a:gd name="connsiteY2" fmla="*/ 292608 h 597408"/>
              <a:gd name="connsiteX3" fmla="*/ 3328416 w 3977041"/>
              <a:gd name="connsiteY3" fmla="*/ 146304 h 597408"/>
              <a:gd name="connsiteX4" fmla="*/ 3938016 w 3977041"/>
              <a:gd name="connsiteY4" fmla="*/ 268224 h 597408"/>
              <a:gd name="connsiteX5" fmla="*/ 3864864 w 3977041"/>
              <a:gd name="connsiteY5" fmla="*/ 0 h 597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77041" h="597408">
                <a:moveTo>
                  <a:pt x="0" y="597408"/>
                </a:moveTo>
                <a:cubicBezTo>
                  <a:pt x="56896" y="397256"/>
                  <a:pt x="113792" y="197104"/>
                  <a:pt x="560832" y="146304"/>
                </a:cubicBezTo>
                <a:cubicBezTo>
                  <a:pt x="1007872" y="95504"/>
                  <a:pt x="2220976" y="292608"/>
                  <a:pt x="2682240" y="292608"/>
                </a:cubicBezTo>
                <a:cubicBezTo>
                  <a:pt x="3143504" y="292608"/>
                  <a:pt x="3119120" y="150368"/>
                  <a:pt x="3328416" y="146304"/>
                </a:cubicBezTo>
                <a:cubicBezTo>
                  <a:pt x="3537712" y="142240"/>
                  <a:pt x="3848608" y="292608"/>
                  <a:pt x="3938016" y="268224"/>
                </a:cubicBezTo>
                <a:cubicBezTo>
                  <a:pt x="4027424" y="243840"/>
                  <a:pt x="3946144" y="121920"/>
                  <a:pt x="3864864"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Tree>
    <p:extLst>
      <p:ext uri="{BB962C8B-B14F-4D97-AF65-F5344CB8AC3E}">
        <p14:creationId xmlns:p14="http://schemas.microsoft.com/office/powerpoint/2010/main" val="368310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par>
                                <p:cTn id="27" presetID="35"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style.rotation</p:attrName>
                                        </p:attrNameLst>
                                      </p:cBhvr>
                                      <p:tavLst>
                                        <p:tav tm="0">
                                          <p:val>
                                            <p:fltVal val="720"/>
                                          </p:val>
                                        </p:tav>
                                        <p:tav tm="100000">
                                          <p:val>
                                            <p:fltVal val="0"/>
                                          </p:val>
                                        </p:tav>
                                      </p:tavLst>
                                    </p:anim>
                                    <p:anim calcmode="lin" valueType="num">
                                      <p:cBhvr>
                                        <p:cTn id="31" dur="1000" fill="hold"/>
                                        <p:tgtEl>
                                          <p:spTgt spid="13"/>
                                        </p:tgtEl>
                                        <p:attrNameLst>
                                          <p:attrName>ppt_h</p:attrName>
                                        </p:attrNameLst>
                                      </p:cBhvr>
                                      <p:tavLst>
                                        <p:tav tm="0">
                                          <p:val>
                                            <p:fltVal val="0"/>
                                          </p:val>
                                        </p:tav>
                                        <p:tav tm="100000">
                                          <p:val>
                                            <p:strVal val="#ppt_h"/>
                                          </p:val>
                                        </p:tav>
                                      </p:tavLst>
                                    </p:anim>
                                    <p:anim calcmode="lin" valueType="num">
                                      <p:cBhvr>
                                        <p:cTn id="32" dur="1000" fill="hold"/>
                                        <p:tgtEl>
                                          <p:spTgt spid="13"/>
                                        </p:tgtEl>
                                        <p:attrNameLst>
                                          <p:attrName>ppt_w</p:attrName>
                                        </p:attrNameLst>
                                      </p:cBhvr>
                                      <p:tavLst>
                                        <p:tav tm="0">
                                          <p:val>
                                            <p:fltVal val="0"/>
                                          </p:val>
                                        </p:tav>
                                        <p:tav tm="100000">
                                          <p:val>
                                            <p:strVal val="#ppt_w"/>
                                          </p:val>
                                        </p:tav>
                                      </p:tavLst>
                                    </p:anim>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750" fill="hold"/>
                                        <p:tgtEl>
                                          <p:spTgt spid="16"/>
                                        </p:tgtEl>
                                        <p:attrNameLst>
                                          <p:attrName>ppt_w</p:attrName>
                                        </p:attrNameLst>
                                      </p:cBhvr>
                                      <p:tavLst>
                                        <p:tav tm="0">
                                          <p:val>
                                            <p:fltVal val="0"/>
                                          </p:val>
                                        </p:tav>
                                        <p:tav tm="100000">
                                          <p:val>
                                            <p:strVal val="#ppt_w"/>
                                          </p:val>
                                        </p:tav>
                                      </p:tavLst>
                                    </p:anim>
                                    <p:anim calcmode="lin" valueType="num">
                                      <p:cBhvr>
                                        <p:cTn id="38" dur="750" fill="hold"/>
                                        <p:tgtEl>
                                          <p:spTgt spid="16"/>
                                        </p:tgtEl>
                                        <p:attrNameLst>
                                          <p:attrName>ppt_h</p:attrName>
                                        </p:attrNameLst>
                                      </p:cBhvr>
                                      <p:tavLst>
                                        <p:tav tm="0">
                                          <p:val>
                                            <p:fltVal val="0"/>
                                          </p:val>
                                        </p:tav>
                                        <p:tav tm="100000">
                                          <p:val>
                                            <p:strVal val="#ppt_h"/>
                                          </p:val>
                                        </p:tav>
                                      </p:tavLst>
                                    </p:anim>
                                    <p:anim calcmode="lin" valueType="num">
                                      <p:cBhvr>
                                        <p:cTn id="39" dur="750" fill="hold"/>
                                        <p:tgtEl>
                                          <p:spTgt spid="16"/>
                                        </p:tgtEl>
                                        <p:attrNameLst>
                                          <p:attrName>style.rotation</p:attrName>
                                        </p:attrNameLst>
                                      </p:cBhvr>
                                      <p:tavLst>
                                        <p:tav tm="0">
                                          <p:val>
                                            <p:fltVal val="90"/>
                                          </p:val>
                                        </p:tav>
                                        <p:tav tm="100000">
                                          <p:val>
                                            <p:fltVal val="0"/>
                                          </p:val>
                                        </p:tav>
                                      </p:tavLst>
                                    </p:anim>
                                    <p:animEffect transition="in" filter="fade">
                                      <p:cBhvr>
                                        <p:cTn id="40" dur="750"/>
                                        <p:tgtEl>
                                          <p:spTgt spid="16"/>
                                        </p:tgtEl>
                                      </p:cBhvr>
                                    </p:animEffect>
                                  </p:childTnLst>
                                </p:cTn>
                              </p:par>
                            </p:childTnLst>
                          </p:cTn>
                        </p:par>
                        <p:par>
                          <p:cTn id="41" fill="hold">
                            <p:stCondLst>
                              <p:cond delay="750"/>
                            </p:stCondLst>
                            <p:childTnLst>
                              <p:par>
                                <p:cTn id="42" presetID="31" presetClass="entr" presetSubtype="0" fill="hold" grpId="0" nodeType="after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p:cTn id="44" dur="750" fill="hold"/>
                                        <p:tgtEl>
                                          <p:spTgt spid="17"/>
                                        </p:tgtEl>
                                        <p:attrNameLst>
                                          <p:attrName>ppt_w</p:attrName>
                                        </p:attrNameLst>
                                      </p:cBhvr>
                                      <p:tavLst>
                                        <p:tav tm="0">
                                          <p:val>
                                            <p:fltVal val="0"/>
                                          </p:val>
                                        </p:tav>
                                        <p:tav tm="100000">
                                          <p:val>
                                            <p:strVal val="#ppt_w"/>
                                          </p:val>
                                        </p:tav>
                                      </p:tavLst>
                                    </p:anim>
                                    <p:anim calcmode="lin" valueType="num">
                                      <p:cBhvr>
                                        <p:cTn id="45" dur="750" fill="hold"/>
                                        <p:tgtEl>
                                          <p:spTgt spid="17"/>
                                        </p:tgtEl>
                                        <p:attrNameLst>
                                          <p:attrName>ppt_h</p:attrName>
                                        </p:attrNameLst>
                                      </p:cBhvr>
                                      <p:tavLst>
                                        <p:tav tm="0">
                                          <p:val>
                                            <p:fltVal val="0"/>
                                          </p:val>
                                        </p:tav>
                                        <p:tav tm="100000">
                                          <p:val>
                                            <p:strVal val="#ppt_h"/>
                                          </p:val>
                                        </p:tav>
                                      </p:tavLst>
                                    </p:anim>
                                    <p:anim calcmode="lin" valueType="num">
                                      <p:cBhvr>
                                        <p:cTn id="46" dur="750" fill="hold"/>
                                        <p:tgtEl>
                                          <p:spTgt spid="17"/>
                                        </p:tgtEl>
                                        <p:attrNameLst>
                                          <p:attrName>style.rotation</p:attrName>
                                        </p:attrNameLst>
                                      </p:cBhvr>
                                      <p:tavLst>
                                        <p:tav tm="0">
                                          <p:val>
                                            <p:fltVal val="90"/>
                                          </p:val>
                                        </p:tav>
                                        <p:tav tm="100000">
                                          <p:val>
                                            <p:fltVal val="0"/>
                                          </p:val>
                                        </p:tav>
                                      </p:tavLst>
                                    </p:anim>
                                    <p:animEffect transition="in" filter="fade">
                                      <p:cBhvr>
                                        <p:cTn id="47" dur="75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wipe(right)">
                                      <p:cBhvr>
                                        <p:cTn id="52" dur="500"/>
                                        <p:tgtEl>
                                          <p:spTgt spid="2"/>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p:cTn id="57" dur="750" fill="hold"/>
                                        <p:tgtEl>
                                          <p:spTgt spid="18"/>
                                        </p:tgtEl>
                                        <p:attrNameLst>
                                          <p:attrName>ppt_w</p:attrName>
                                        </p:attrNameLst>
                                      </p:cBhvr>
                                      <p:tavLst>
                                        <p:tav tm="0">
                                          <p:val>
                                            <p:fltVal val="0"/>
                                          </p:val>
                                        </p:tav>
                                        <p:tav tm="100000">
                                          <p:val>
                                            <p:strVal val="#ppt_w"/>
                                          </p:val>
                                        </p:tav>
                                      </p:tavLst>
                                    </p:anim>
                                    <p:anim calcmode="lin" valueType="num">
                                      <p:cBhvr>
                                        <p:cTn id="58" dur="750" fill="hold"/>
                                        <p:tgtEl>
                                          <p:spTgt spid="18"/>
                                        </p:tgtEl>
                                        <p:attrNameLst>
                                          <p:attrName>ppt_h</p:attrName>
                                        </p:attrNameLst>
                                      </p:cBhvr>
                                      <p:tavLst>
                                        <p:tav tm="0">
                                          <p:val>
                                            <p:fltVal val="0"/>
                                          </p:val>
                                        </p:tav>
                                        <p:tav tm="100000">
                                          <p:val>
                                            <p:strVal val="#ppt_h"/>
                                          </p:val>
                                        </p:tav>
                                      </p:tavLst>
                                    </p:anim>
                                    <p:anim calcmode="lin" valueType="num">
                                      <p:cBhvr>
                                        <p:cTn id="59" dur="750" fill="hold"/>
                                        <p:tgtEl>
                                          <p:spTgt spid="18"/>
                                        </p:tgtEl>
                                        <p:attrNameLst>
                                          <p:attrName>style.rotation</p:attrName>
                                        </p:attrNameLst>
                                      </p:cBhvr>
                                      <p:tavLst>
                                        <p:tav tm="0">
                                          <p:val>
                                            <p:fltVal val="90"/>
                                          </p:val>
                                        </p:tav>
                                        <p:tav tm="100000">
                                          <p:val>
                                            <p:fltVal val="0"/>
                                          </p:val>
                                        </p:tav>
                                      </p:tavLst>
                                    </p:anim>
                                    <p:animEffect transition="in" filter="fade">
                                      <p:cBhvr>
                                        <p:cTn id="60" dur="750"/>
                                        <p:tgtEl>
                                          <p:spTgt spid="18"/>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p:cTn id="65" dur="750" fill="hold"/>
                                        <p:tgtEl>
                                          <p:spTgt spid="19"/>
                                        </p:tgtEl>
                                        <p:attrNameLst>
                                          <p:attrName>ppt_w</p:attrName>
                                        </p:attrNameLst>
                                      </p:cBhvr>
                                      <p:tavLst>
                                        <p:tav tm="0">
                                          <p:val>
                                            <p:fltVal val="0"/>
                                          </p:val>
                                        </p:tav>
                                        <p:tav tm="100000">
                                          <p:val>
                                            <p:strVal val="#ppt_w"/>
                                          </p:val>
                                        </p:tav>
                                      </p:tavLst>
                                    </p:anim>
                                    <p:anim calcmode="lin" valueType="num">
                                      <p:cBhvr>
                                        <p:cTn id="66" dur="750" fill="hold"/>
                                        <p:tgtEl>
                                          <p:spTgt spid="19"/>
                                        </p:tgtEl>
                                        <p:attrNameLst>
                                          <p:attrName>ppt_h</p:attrName>
                                        </p:attrNameLst>
                                      </p:cBhvr>
                                      <p:tavLst>
                                        <p:tav tm="0">
                                          <p:val>
                                            <p:fltVal val="0"/>
                                          </p:val>
                                        </p:tav>
                                        <p:tav tm="100000">
                                          <p:val>
                                            <p:strVal val="#ppt_h"/>
                                          </p:val>
                                        </p:tav>
                                      </p:tavLst>
                                    </p:anim>
                                    <p:anim calcmode="lin" valueType="num">
                                      <p:cBhvr>
                                        <p:cTn id="67" dur="750" fill="hold"/>
                                        <p:tgtEl>
                                          <p:spTgt spid="19"/>
                                        </p:tgtEl>
                                        <p:attrNameLst>
                                          <p:attrName>style.rotation</p:attrName>
                                        </p:attrNameLst>
                                      </p:cBhvr>
                                      <p:tavLst>
                                        <p:tav tm="0">
                                          <p:val>
                                            <p:fltVal val="90"/>
                                          </p:val>
                                        </p:tav>
                                        <p:tav tm="100000">
                                          <p:val>
                                            <p:fltVal val="0"/>
                                          </p:val>
                                        </p:tav>
                                      </p:tavLst>
                                    </p:anim>
                                    <p:animEffect transition="in" filter="fade">
                                      <p:cBhvr>
                                        <p:cTn id="68" dur="750"/>
                                        <p:tgtEl>
                                          <p:spTgt spid="19"/>
                                        </p:tgtEl>
                                      </p:cBhvr>
                                    </p:animEffect>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nodeType="click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fade">
                                      <p:cBhvr>
                                        <p:cTn id="73" dur="1000"/>
                                        <p:tgtEl>
                                          <p:spTgt spid="21"/>
                                        </p:tgtEl>
                                      </p:cBhvr>
                                    </p:animEffect>
                                    <p:anim calcmode="lin" valueType="num">
                                      <p:cBhvr>
                                        <p:cTn id="74" dur="1000" fill="hold"/>
                                        <p:tgtEl>
                                          <p:spTgt spid="21"/>
                                        </p:tgtEl>
                                        <p:attrNameLst>
                                          <p:attrName>ppt_x</p:attrName>
                                        </p:attrNameLst>
                                      </p:cBhvr>
                                      <p:tavLst>
                                        <p:tav tm="0">
                                          <p:val>
                                            <p:strVal val="#ppt_x"/>
                                          </p:val>
                                        </p:tav>
                                        <p:tav tm="100000">
                                          <p:val>
                                            <p:strVal val="#ppt_x"/>
                                          </p:val>
                                        </p:tav>
                                      </p:tavLst>
                                    </p:anim>
                                    <p:anim calcmode="lin" valueType="num">
                                      <p:cBhvr>
                                        <p:cTn id="7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grpId="0" nodeType="clickEffect">
                                  <p:stCondLst>
                                    <p:cond delay="0"/>
                                  </p:stCondLst>
                                  <p:childTnLst>
                                    <p:set>
                                      <p:cBhvr>
                                        <p:cTn id="79" dur="1" fill="hold">
                                          <p:stCondLst>
                                            <p:cond delay="0"/>
                                          </p:stCondLst>
                                        </p:cTn>
                                        <p:tgtEl>
                                          <p:spTgt spid="22"/>
                                        </p:tgtEl>
                                        <p:attrNameLst>
                                          <p:attrName>style.visibility</p:attrName>
                                        </p:attrNameLst>
                                      </p:cBhvr>
                                      <p:to>
                                        <p:strVal val="visible"/>
                                      </p:to>
                                    </p:set>
                                    <p:anim calcmode="lin" valueType="num">
                                      <p:cBhvr>
                                        <p:cTn id="80" dur="500" fill="hold"/>
                                        <p:tgtEl>
                                          <p:spTgt spid="22"/>
                                        </p:tgtEl>
                                        <p:attrNameLst>
                                          <p:attrName>ppt_w</p:attrName>
                                        </p:attrNameLst>
                                      </p:cBhvr>
                                      <p:tavLst>
                                        <p:tav tm="0">
                                          <p:val>
                                            <p:fltVal val="0"/>
                                          </p:val>
                                        </p:tav>
                                        <p:tav tm="100000">
                                          <p:val>
                                            <p:strVal val="#ppt_w"/>
                                          </p:val>
                                        </p:tav>
                                      </p:tavLst>
                                    </p:anim>
                                    <p:anim calcmode="lin" valueType="num">
                                      <p:cBhvr>
                                        <p:cTn id="81" dur="500" fill="hold"/>
                                        <p:tgtEl>
                                          <p:spTgt spid="22"/>
                                        </p:tgtEl>
                                        <p:attrNameLst>
                                          <p:attrName>ppt_h</p:attrName>
                                        </p:attrNameLst>
                                      </p:cBhvr>
                                      <p:tavLst>
                                        <p:tav tm="0">
                                          <p:val>
                                            <p:fltVal val="0"/>
                                          </p:val>
                                        </p:tav>
                                        <p:tav tm="100000">
                                          <p:val>
                                            <p:strVal val="#ppt_h"/>
                                          </p:val>
                                        </p:tav>
                                      </p:tavLst>
                                    </p:anim>
                                    <p:animEffect transition="in" filter="fade">
                                      <p:cBhvr>
                                        <p:cTn id="82" dur="500"/>
                                        <p:tgtEl>
                                          <p:spTgt spid="22"/>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37" fill="hold" nodeType="clickEffect">
                                  <p:stCondLst>
                                    <p:cond delay="0"/>
                                  </p:stCondLst>
                                  <p:childTnLst>
                                    <p:set>
                                      <p:cBhvr>
                                        <p:cTn id="86" dur="1" fill="hold">
                                          <p:stCondLst>
                                            <p:cond delay="0"/>
                                          </p:stCondLst>
                                        </p:cTn>
                                        <p:tgtEl>
                                          <p:spTgt spid="23"/>
                                        </p:tgtEl>
                                        <p:attrNameLst>
                                          <p:attrName>style.visibility</p:attrName>
                                        </p:attrNameLst>
                                      </p:cBhvr>
                                      <p:to>
                                        <p:strVal val="visible"/>
                                      </p:to>
                                    </p:set>
                                    <p:animEffect transition="in" filter="barn(outVertical)">
                                      <p:cBhvr>
                                        <p:cTn id="87" dur="500"/>
                                        <p:tgtEl>
                                          <p:spTgt spid="23"/>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wipe(left)">
                                      <p:cBhvr>
                                        <p:cTn id="92" dur="500"/>
                                        <p:tgtEl>
                                          <p:spTgt spid="24"/>
                                        </p:tgtEl>
                                      </p:cBhvr>
                                    </p:animEffect>
                                  </p:childTnLst>
                                </p:cTn>
                              </p:par>
                              <p:par>
                                <p:cTn id="93" presetID="35" presetClass="entr" presetSubtype="0" fill="hold" grpId="0" nodeType="with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fade">
                                      <p:cBhvr>
                                        <p:cTn id="95" dur="1000"/>
                                        <p:tgtEl>
                                          <p:spTgt spid="26"/>
                                        </p:tgtEl>
                                      </p:cBhvr>
                                    </p:animEffect>
                                    <p:anim calcmode="lin" valueType="num">
                                      <p:cBhvr>
                                        <p:cTn id="96" dur="1000" fill="hold"/>
                                        <p:tgtEl>
                                          <p:spTgt spid="26"/>
                                        </p:tgtEl>
                                        <p:attrNameLst>
                                          <p:attrName>style.rotation</p:attrName>
                                        </p:attrNameLst>
                                      </p:cBhvr>
                                      <p:tavLst>
                                        <p:tav tm="0">
                                          <p:val>
                                            <p:fltVal val="720"/>
                                          </p:val>
                                        </p:tav>
                                        <p:tav tm="100000">
                                          <p:val>
                                            <p:fltVal val="0"/>
                                          </p:val>
                                        </p:tav>
                                      </p:tavLst>
                                    </p:anim>
                                    <p:anim calcmode="lin" valueType="num">
                                      <p:cBhvr>
                                        <p:cTn id="97" dur="1000" fill="hold"/>
                                        <p:tgtEl>
                                          <p:spTgt spid="26"/>
                                        </p:tgtEl>
                                        <p:attrNameLst>
                                          <p:attrName>ppt_h</p:attrName>
                                        </p:attrNameLst>
                                      </p:cBhvr>
                                      <p:tavLst>
                                        <p:tav tm="0">
                                          <p:val>
                                            <p:fltVal val="0"/>
                                          </p:val>
                                        </p:tav>
                                        <p:tav tm="100000">
                                          <p:val>
                                            <p:strVal val="#ppt_h"/>
                                          </p:val>
                                        </p:tav>
                                      </p:tavLst>
                                    </p:anim>
                                    <p:anim calcmode="lin" valueType="num">
                                      <p:cBhvr>
                                        <p:cTn id="98" dur="1000" fill="hold"/>
                                        <p:tgtEl>
                                          <p:spTgt spid="26"/>
                                        </p:tgtEl>
                                        <p:attrNameLst>
                                          <p:attrName>ppt_w</p:attrName>
                                        </p:attrNameLst>
                                      </p:cBhvr>
                                      <p:tavLst>
                                        <p:tav tm="0">
                                          <p:val>
                                            <p:fltVal val="0"/>
                                          </p:val>
                                        </p:tav>
                                        <p:tav tm="100000">
                                          <p:val>
                                            <p:strVal val="#ppt_w"/>
                                          </p:val>
                                        </p:tav>
                                      </p:tavLst>
                                    </p:anim>
                                  </p:childTnLst>
                                </p:cTn>
                              </p:par>
                            </p:childTnLst>
                          </p:cTn>
                        </p:par>
                        <p:par>
                          <p:cTn id="99" fill="hold">
                            <p:stCondLst>
                              <p:cond delay="1000"/>
                            </p:stCondLst>
                            <p:childTnLst>
                              <p:par>
                                <p:cTn id="100" presetID="22" presetClass="entr" presetSubtype="2" fill="hold" grpId="0" nodeType="afterEffect">
                                  <p:stCondLst>
                                    <p:cond delay="0"/>
                                  </p:stCondLst>
                                  <p:childTnLst>
                                    <p:set>
                                      <p:cBhvr>
                                        <p:cTn id="101" dur="1" fill="hold">
                                          <p:stCondLst>
                                            <p:cond delay="0"/>
                                          </p:stCondLst>
                                        </p:cTn>
                                        <p:tgtEl>
                                          <p:spTgt spid="25"/>
                                        </p:tgtEl>
                                        <p:attrNameLst>
                                          <p:attrName>style.visibility</p:attrName>
                                        </p:attrNameLst>
                                      </p:cBhvr>
                                      <p:to>
                                        <p:strVal val="visible"/>
                                      </p:to>
                                    </p:set>
                                    <p:animEffect transition="in" filter="wipe(right)">
                                      <p:cBhvr>
                                        <p:cTn id="102" dur="500"/>
                                        <p:tgtEl>
                                          <p:spTgt spid="25"/>
                                        </p:tgtEl>
                                      </p:cBhvr>
                                    </p:animEffect>
                                  </p:childTnLst>
                                </p:cTn>
                              </p:par>
                            </p:childTnLst>
                          </p:cTn>
                        </p:par>
                      </p:childTnLst>
                    </p:cTn>
                  </p:par>
                  <p:par>
                    <p:cTn id="103" fill="hold">
                      <p:stCondLst>
                        <p:cond delay="indefinite"/>
                      </p:stCondLst>
                      <p:childTnLst>
                        <p:par>
                          <p:cTn id="104" fill="hold">
                            <p:stCondLst>
                              <p:cond delay="0"/>
                            </p:stCondLst>
                            <p:childTnLst>
                              <p:par>
                                <p:cTn id="105" presetID="31" presetClass="entr" presetSubtype="0" fill="hold" grpId="0" nodeType="clickEffect">
                                  <p:stCondLst>
                                    <p:cond delay="0"/>
                                  </p:stCondLst>
                                  <p:childTnLst>
                                    <p:set>
                                      <p:cBhvr>
                                        <p:cTn id="106" dur="1" fill="hold">
                                          <p:stCondLst>
                                            <p:cond delay="0"/>
                                          </p:stCondLst>
                                        </p:cTn>
                                        <p:tgtEl>
                                          <p:spTgt spid="27"/>
                                        </p:tgtEl>
                                        <p:attrNameLst>
                                          <p:attrName>style.visibility</p:attrName>
                                        </p:attrNameLst>
                                      </p:cBhvr>
                                      <p:to>
                                        <p:strVal val="visible"/>
                                      </p:to>
                                    </p:set>
                                    <p:anim calcmode="lin" valueType="num">
                                      <p:cBhvr>
                                        <p:cTn id="107" dur="750" fill="hold"/>
                                        <p:tgtEl>
                                          <p:spTgt spid="27"/>
                                        </p:tgtEl>
                                        <p:attrNameLst>
                                          <p:attrName>ppt_w</p:attrName>
                                        </p:attrNameLst>
                                      </p:cBhvr>
                                      <p:tavLst>
                                        <p:tav tm="0">
                                          <p:val>
                                            <p:fltVal val="0"/>
                                          </p:val>
                                        </p:tav>
                                        <p:tav tm="100000">
                                          <p:val>
                                            <p:strVal val="#ppt_w"/>
                                          </p:val>
                                        </p:tav>
                                      </p:tavLst>
                                    </p:anim>
                                    <p:anim calcmode="lin" valueType="num">
                                      <p:cBhvr>
                                        <p:cTn id="108" dur="750" fill="hold"/>
                                        <p:tgtEl>
                                          <p:spTgt spid="27"/>
                                        </p:tgtEl>
                                        <p:attrNameLst>
                                          <p:attrName>ppt_h</p:attrName>
                                        </p:attrNameLst>
                                      </p:cBhvr>
                                      <p:tavLst>
                                        <p:tav tm="0">
                                          <p:val>
                                            <p:fltVal val="0"/>
                                          </p:val>
                                        </p:tav>
                                        <p:tav tm="100000">
                                          <p:val>
                                            <p:strVal val="#ppt_h"/>
                                          </p:val>
                                        </p:tav>
                                      </p:tavLst>
                                    </p:anim>
                                    <p:anim calcmode="lin" valueType="num">
                                      <p:cBhvr>
                                        <p:cTn id="109" dur="750" fill="hold"/>
                                        <p:tgtEl>
                                          <p:spTgt spid="27"/>
                                        </p:tgtEl>
                                        <p:attrNameLst>
                                          <p:attrName>style.rotation</p:attrName>
                                        </p:attrNameLst>
                                      </p:cBhvr>
                                      <p:tavLst>
                                        <p:tav tm="0">
                                          <p:val>
                                            <p:fltVal val="90"/>
                                          </p:val>
                                        </p:tav>
                                        <p:tav tm="100000">
                                          <p:val>
                                            <p:fltVal val="0"/>
                                          </p:val>
                                        </p:tav>
                                      </p:tavLst>
                                    </p:anim>
                                    <p:animEffect transition="in" filter="fade">
                                      <p:cBhvr>
                                        <p:cTn id="110" dur="750"/>
                                        <p:tgtEl>
                                          <p:spTgt spid="27"/>
                                        </p:tgtEl>
                                      </p:cBhvr>
                                    </p:animEffect>
                                  </p:childTnLst>
                                </p:cTn>
                              </p:par>
                            </p:childTnLst>
                          </p:cTn>
                        </p:par>
                        <p:par>
                          <p:cTn id="111" fill="hold">
                            <p:stCondLst>
                              <p:cond delay="750"/>
                            </p:stCondLst>
                            <p:childTnLst>
                              <p:par>
                                <p:cTn id="112" presetID="31" presetClass="entr" presetSubtype="0" fill="hold" grpId="0" nodeType="afterEffect">
                                  <p:stCondLst>
                                    <p:cond delay="0"/>
                                  </p:stCondLst>
                                  <p:childTnLst>
                                    <p:set>
                                      <p:cBhvr>
                                        <p:cTn id="113" dur="1" fill="hold">
                                          <p:stCondLst>
                                            <p:cond delay="0"/>
                                          </p:stCondLst>
                                        </p:cTn>
                                        <p:tgtEl>
                                          <p:spTgt spid="28"/>
                                        </p:tgtEl>
                                        <p:attrNameLst>
                                          <p:attrName>style.visibility</p:attrName>
                                        </p:attrNameLst>
                                      </p:cBhvr>
                                      <p:to>
                                        <p:strVal val="visible"/>
                                      </p:to>
                                    </p:set>
                                    <p:anim calcmode="lin" valueType="num">
                                      <p:cBhvr>
                                        <p:cTn id="114" dur="750" fill="hold"/>
                                        <p:tgtEl>
                                          <p:spTgt spid="28"/>
                                        </p:tgtEl>
                                        <p:attrNameLst>
                                          <p:attrName>ppt_w</p:attrName>
                                        </p:attrNameLst>
                                      </p:cBhvr>
                                      <p:tavLst>
                                        <p:tav tm="0">
                                          <p:val>
                                            <p:fltVal val="0"/>
                                          </p:val>
                                        </p:tav>
                                        <p:tav tm="100000">
                                          <p:val>
                                            <p:strVal val="#ppt_w"/>
                                          </p:val>
                                        </p:tav>
                                      </p:tavLst>
                                    </p:anim>
                                    <p:anim calcmode="lin" valueType="num">
                                      <p:cBhvr>
                                        <p:cTn id="115" dur="750" fill="hold"/>
                                        <p:tgtEl>
                                          <p:spTgt spid="28"/>
                                        </p:tgtEl>
                                        <p:attrNameLst>
                                          <p:attrName>ppt_h</p:attrName>
                                        </p:attrNameLst>
                                      </p:cBhvr>
                                      <p:tavLst>
                                        <p:tav tm="0">
                                          <p:val>
                                            <p:fltVal val="0"/>
                                          </p:val>
                                        </p:tav>
                                        <p:tav tm="100000">
                                          <p:val>
                                            <p:strVal val="#ppt_h"/>
                                          </p:val>
                                        </p:tav>
                                      </p:tavLst>
                                    </p:anim>
                                    <p:anim calcmode="lin" valueType="num">
                                      <p:cBhvr>
                                        <p:cTn id="116" dur="750" fill="hold"/>
                                        <p:tgtEl>
                                          <p:spTgt spid="28"/>
                                        </p:tgtEl>
                                        <p:attrNameLst>
                                          <p:attrName>style.rotation</p:attrName>
                                        </p:attrNameLst>
                                      </p:cBhvr>
                                      <p:tavLst>
                                        <p:tav tm="0">
                                          <p:val>
                                            <p:fltVal val="90"/>
                                          </p:val>
                                        </p:tav>
                                        <p:tav tm="100000">
                                          <p:val>
                                            <p:fltVal val="0"/>
                                          </p:val>
                                        </p:tav>
                                      </p:tavLst>
                                    </p:anim>
                                    <p:animEffect transition="in" filter="fade">
                                      <p:cBhvr>
                                        <p:cTn id="117" dur="750"/>
                                        <p:tgtEl>
                                          <p:spTgt spid="28"/>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grpId="0" nodeType="clickEffect">
                                  <p:stCondLst>
                                    <p:cond delay="0"/>
                                  </p:stCondLst>
                                  <p:childTnLst>
                                    <p:set>
                                      <p:cBhvr>
                                        <p:cTn id="121" dur="1" fill="hold">
                                          <p:stCondLst>
                                            <p:cond delay="0"/>
                                          </p:stCondLst>
                                        </p:cTn>
                                        <p:tgtEl>
                                          <p:spTgt spid="3"/>
                                        </p:tgtEl>
                                        <p:attrNameLst>
                                          <p:attrName>style.visibility</p:attrName>
                                        </p:attrNameLst>
                                      </p:cBhvr>
                                      <p:to>
                                        <p:strVal val="visible"/>
                                      </p:to>
                                    </p:set>
                                    <p:animEffect transition="in" filter="wipe(left)">
                                      <p:cBhvr>
                                        <p:cTn id="122" dur="500"/>
                                        <p:tgtEl>
                                          <p:spTgt spid="3"/>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grpId="0" nodeType="clickEffect">
                                  <p:stCondLst>
                                    <p:cond delay="0"/>
                                  </p:stCondLst>
                                  <p:childTnLst>
                                    <p:set>
                                      <p:cBhvr>
                                        <p:cTn id="126" dur="1" fill="hold">
                                          <p:stCondLst>
                                            <p:cond delay="0"/>
                                          </p:stCondLst>
                                        </p:cTn>
                                        <p:tgtEl>
                                          <p:spTgt spid="7"/>
                                        </p:tgtEl>
                                        <p:attrNameLst>
                                          <p:attrName>style.visibility</p:attrName>
                                        </p:attrNameLst>
                                      </p:cBhvr>
                                      <p:to>
                                        <p:strVal val="visible"/>
                                      </p:to>
                                    </p:set>
                                    <p:animEffect transition="in" filter="wipe(left)">
                                      <p:cBhvr>
                                        <p:cTn id="127" dur="500"/>
                                        <p:tgtEl>
                                          <p:spTgt spid="7"/>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2" fill="hold" grpId="0" nodeType="clickEffect">
                                  <p:stCondLst>
                                    <p:cond delay="0"/>
                                  </p:stCondLst>
                                  <p:childTnLst>
                                    <p:set>
                                      <p:cBhvr>
                                        <p:cTn id="131" dur="1" fill="hold">
                                          <p:stCondLst>
                                            <p:cond delay="0"/>
                                          </p:stCondLst>
                                        </p:cTn>
                                        <p:tgtEl>
                                          <p:spTgt spid="4"/>
                                        </p:tgtEl>
                                        <p:attrNameLst>
                                          <p:attrName>style.visibility</p:attrName>
                                        </p:attrNameLst>
                                      </p:cBhvr>
                                      <p:to>
                                        <p:strVal val="visible"/>
                                      </p:to>
                                    </p:set>
                                    <p:animEffect transition="in" filter="wipe(right)">
                                      <p:cBhvr>
                                        <p:cTn id="132" dur="500"/>
                                        <p:tgtEl>
                                          <p:spTgt spid="4"/>
                                        </p:tgtEl>
                                      </p:cBhvr>
                                    </p:animEffect>
                                  </p:childTnLst>
                                </p:cTn>
                              </p:par>
                            </p:childTnLst>
                          </p:cTn>
                        </p:par>
                      </p:childTnLst>
                    </p:cTn>
                  </p:par>
                  <p:par>
                    <p:cTn id="133" fill="hold">
                      <p:stCondLst>
                        <p:cond delay="indefinite"/>
                      </p:stCondLst>
                      <p:childTnLst>
                        <p:par>
                          <p:cTn id="134" fill="hold">
                            <p:stCondLst>
                              <p:cond delay="0"/>
                            </p:stCondLst>
                            <p:childTnLst>
                              <p:par>
                                <p:cTn id="135" presetID="31" presetClass="entr" presetSubtype="0" fill="hold" grpId="0" nodeType="clickEffect">
                                  <p:stCondLst>
                                    <p:cond delay="0"/>
                                  </p:stCondLst>
                                  <p:childTnLst>
                                    <p:set>
                                      <p:cBhvr>
                                        <p:cTn id="136" dur="1" fill="hold">
                                          <p:stCondLst>
                                            <p:cond delay="0"/>
                                          </p:stCondLst>
                                        </p:cTn>
                                        <p:tgtEl>
                                          <p:spTgt spid="30"/>
                                        </p:tgtEl>
                                        <p:attrNameLst>
                                          <p:attrName>style.visibility</p:attrName>
                                        </p:attrNameLst>
                                      </p:cBhvr>
                                      <p:to>
                                        <p:strVal val="visible"/>
                                      </p:to>
                                    </p:set>
                                    <p:anim calcmode="lin" valueType="num">
                                      <p:cBhvr>
                                        <p:cTn id="137" dur="750" fill="hold"/>
                                        <p:tgtEl>
                                          <p:spTgt spid="30"/>
                                        </p:tgtEl>
                                        <p:attrNameLst>
                                          <p:attrName>ppt_w</p:attrName>
                                        </p:attrNameLst>
                                      </p:cBhvr>
                                      <p:tavLst>
                                        <p:tav tm="0">
                                          <p:val>
                                            <p:fltVal val="0"/>
                                          </p:val>
                                        </p:tav>
                                        <p:tav tm="100000">
                                          <p:val>
                                            <p:strVal val="#ppt_w"/>
                                          </p:val>
                                        </p:tav>
                                      </p:tavLst>
                                    </p:anim>
                                    <p:anim calcmode="lin" valueType="num">
                                      <p:cBhvr>
                                        <p:cTn id="138" dur="750" fill="hold"/>
                                        <p:tgtEl>
                                          <p:spTgt spid="30"/>
                                        </p:tgtEl>
                                        <p:attrNameLst>
                                          <p:attrName>ppt_h</p:attrName>
                                        </p:attrNameLst>
                                      </p:cBhvr>
                                      <p:tavLst>
                                        <p:tav tm="0">
                                          <p:val>
                                            <p:fltVal val="0"/>
                                          </p:val>
                                        </p:tav>
                                        <p:tav tm="100000">
                                          <p:val>
                                            <p:strVal val="#ppt_h"/>
                                          </p:val>
                                        </p:tav>
                                      </p:tavLst>
                                    </p:anim>
                                    <p:anim calcmode="lin" valueType="num">
                                      <p:cBhvr>
                                        <p:cTn id="139" dur="750" fill="hold"/>
                                        <p:tgtEl>
                                          <p:spTgt spid="30"/>
                                        </p:tgtEl>
                                        <p:attrNameLst>
                                          <p:attrName>style.rotation</p:attrName>
                                        </p:attrNameLst>
                                      </p:cBhvr>
                                      <p:tavLst>
                                        <p:tav tm="0">
                                          <p:val>
                                            <p:fltVal val="90"/>
                                          </p:val>
                                        </p:tav>
                                        <p:tav tm="100000">
                                          <p:val>
                                            <p:fltVal val="0"/>
                                          </p:val>
                                        </p:tav>
                                      </p:tavLst>
                                    </p:anim>
                                    <p:animEffect transition="in" filter="fade">
                                      <p:cBhvr>
                                        <p:cTn id="140" dur="750"/>
                                        <p:tgtEl>
                                          <p:spTgt spid="30"/>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2" fill="hold" grpId="0" nodeType="clickEffect">
                                  <p:stCondLst>
                                    <p:cond delay="0"/>
                                  </p:stCondLst>
                                  <p:childTnLst>
                                    <p:set>
                                      <p:cBhvr>
                                        <p:cTn id="144" dur="1" fill="hold">
                                          <p:stCondLst>
                                            <p:cond delay="0"/>
                                          </p:stCondLst>
                                        </p:cTn>
                                        <p:tgtEl>
                                          <p:spTgt spid="5"/>
                                        </p:tgtEl>
                                        <p:attrNameLst>
                                          <p:attrName>style.visibility</p:attrName>
                                        </p:attrNameLst>
                                      </p:cBhvr>
                                      <p:to>
                                        <p:strVal val="visible"/>
                                      </p:to>
                                    </p:set>
                                    <p:animEffect transition="in" filter="wipe(right)">
                                      <p:cBhvr>
                                        <p:cTn id="145" dur="500"/>
                                        <p:tgtEl>
                                          <p:spTgt spid="5"/>
                                        </p:tgtEl>
                                      </p:cBhvr>
                                    </p:animEffect>
                                  </p:childTnLst>
                                </p:cTn>
                              </p:par>
                            </p:childTnLst>
                          </p:cTn>
                        </p:par>
                      </p:childTnLst>
                    </p:cTn>
                  </p:par>
                  <p:par>
                    <p:cTn id="146" fill="hold">
                      <p:stCondLst>
                        <p:cond delay="indefinite"/>
                      </p:stCondLst>
                      <p:childTnLst>
                        <p:par>
                          <p:cTn id="147" fill="hold">
                            <p:stCondLst>
                              <p:cond delay="0"/>
                            </p:stCondLst>
                            <p:childTnLst>
                              <p:par>
                                <p:cTn id="148" presetID="47" presetClass="entr" presetSubtype="0" fill="hold" nodeType="clickEffect">
                                  <p:stCondLst>
                                    <p:cond delay="0"/>
                                  </p:stCondLst>
                                  <p:childTnLst>
                                    <p:set>
                                      <p:cBhvr>
                                        <p:cTn id="149" dur="1" fill="hold">
                                          <p:stCondLst>
                                            <p:cond delay="0"/>
                                          </p:stCondLst>
                                        </p:cTn>
                                        <p:tgtEl>
                                          <p:spTgt spid="34"/>
                                        </p:tgtEl>
                                        <p:attrNameLst>
                                          <p:attrName>style.visibility</p:attrName>
                                        </p:attrNameLst>
                                      </p:cBhvr>
                                      <p:to>
                                        <p:strVal val="visible"/>
                                      </p:to>
                                    </p:set>
                                    <p:animEffect transition="in" filter="fade">
                                      <p:cBhvr>
                                        <p:cTn id="150" dur="1000"/>
                                        <p:tgtEl>
                                          <p:spTgt spid="34"/>
                                        </p:tgtEl>
                                      </p:cBhvr>
                                    </p:animEffect>
                                    <p:anim calcmode="lin" valueType="num">
                                      <p:cBhvr>
                                        <p:cTn id="151" dur="1000" fill="hold"/>
                                        <p:tgtEl>
                                          <p:spTgt spid="34"/>
                                        </p:tgtEl>
                                        <p:attrNameLst>
                                          <p:attrName>ppt_x</p:attrName>
                                        </p:attrNameLst>
                                      </p:cBhvr>
                                      <p:tavLst>
                                        <p:tav tm="0">
                                          <p:val>
                                            <p:strVal val="#ppt_x"/>
                                          </p:val>
                                        </p:tav>
                                        <p:tav tm="100000">
                                          <p:val>
                                            <p:strVal val="#ppt_x"/>
                                          </p:val>
                                        </p:tav>
                                      </p:tavLst>
                                    </p:anim>
                                    <p:anim calcmode="lin" valueType="num">
                                      <p:cBhvr>
                                        <p:cTn id="152"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16" presetClass="entr" presetSubtype="37" fill="hold" nodeType="clickEffect">
                                  <p:stCondLst>
                                    <p:cond delay="0"/>
                                  </p:stCondLst>
                                  <p:childTnLst>
                                    <p:set>
                                      <p:cBhvr>
                                        <p:cTn id="156" dur="1" fill="hold">
                                          <p:stCondLst>
                                            <p:cond delay="0"/>
                                          </p:stCondLst>
                                        </p:cTn>
                                        <p:tgtEl>
                                          <p:spTgt spid="35"/>
                                        </p:tgtEl>
                                        <p:attrNameLst>
                                          <p:attrName>style.visibility</p:attrName>
                                        </p:attrNameLst>
                                      </p:cBhvr>
                                      <p:to>
                                        <p:strVal val="visible"/>
                                      </p:to>
                                    </p:set>
                                    <p:animEffect transition="in" filter="barn(outVertical)">
                                      <p:cBhvr>
                                        <p:cTn id="157" dur="500"/>
                                        <p:tgtEl>
                                          <p:spTgt spid="35"/>
                                        </p:tgtEl>
                                      </p:cBhvr>
                                    </p:animEffect>
                                  </p:childTnLst>
                                </p:cTn>
                              </p:par>
                            </p:childTnLst>
                          </p:cTn>
                        </p:par>
                      </p:childTnLst>
                    </p:cTn>
                  </p:par>
                  <p:par>
                    <p:cTn id="158" fill="hold">
                      <p:stCondLst>
                        <p:cond delay="indefinite"/>
                      </p:stCondLst>
                      <p:childTnLst>
                        <p:par>
                          <p:cTn id="159" fill="hold">
                            <p:stCondLst>
                              <p:cond delay="0"/>
                            </p:stCondLst>
                            <p:childTnLst>
                              <p:par>
                                <p:cTn id="160" presetID="31" presetClass="entr" presetSubtype="0" fill="hold" grpId="0" nodeType="clickEffect">
                                  <p:stCondLst>
                                    <p:cond delay="0"/>
                                  </p:stCondLst>
                                  <p:childTnLst>
                                    <p:set>
                                      <p:cBhvr>
                                        <p:cTn id="161" dur="1" fill="hold">
                                          <p:stCondLst>
                                            <p:cond delay="0"/>
                                          </p:stCondLst>
                                        </p:cTn>
                                        <p:tgtEl>
                                          <p:spTgt spid="36"/>
                                        </p:tgtEl>
                                        <p:attrNameLst>
                                          <p:attrName>style.visibility</p:attrName>
                                        </p:attrNameLst>
                                      </p:cBhvr>
                                      <p:to>
                                        <p:strVal val="visible"/>
                                      </p:to>
                                    </p:set>
                                    <p:anim calcmode="lin" valueType="num">
                                      <p:cBhvr>
                                        <p:cTn id="162" dur="750" fill="hold"/>
                                        <p:tgtEl>
                                          <p:spTgt spid="36"/>
                                        </p:tgtEl>
                                        <p:attrNameLst>
                                          <p:attrName>ppt_w</p:attrName>
                                        </p:attrNameLst>
                                      </p:cBhvr>
                                      <p:tavLst>
                                        <p:tav tm="0">
                                          <p:val>
                                            <p:fltVal val="0"/>
                                          </p:val>
                                        </p:tav>
                                        <p:tav tm="100000">
                                          <p:val>
                                            <p:strVal val="#ppt_w"/>
                                          </p:val>
                                        </p:tav>
                                      </p:tavLst>
                                    </p:anim>
                                    <p:anim calcmode="lin" valueType="num">
                                      <p:cBhvr>
                                        <p:cTn id="163" dur="750" fill="hold"/>
                                        <p:tgtEl>
                                          <p:spTgt spid="36"/>
                                        </p:tgtEl>
                                        <p:attrNameLst>
                                          <p:attrName>ppt_h</p:attrName>
                                        </p:attrNameLst>
                                      </p:cBhvr>
                                      <p:tavLst>
                                        <p:tav tm="0">
                                          <p:val>
                                            <p:fltVal val="0"/>
                                          </p:val>
                                        </p:tav>
                                        <p:tav tm="100000">
                                          <p:val>
                                            <p:strVal val="#ppt_h"/>
                                          </p:val>
                                        </p:tav>
                                      </p:tavLst>
                                    </p:anim>
                                    <p:anim calcmode="lin" valueType="num">
                                      <p:cBhvr>
                                        <p:cTn id="164" dur="750" fill="hold"/>
                                        <p:tgtEl>
                                          <p:spTgt spid="36"/>
                                        </p:tgtEl>
                                        <p:attrNameLst>
                                          <p:attrName>style.rotation</p:attrName>
                                        </p:attrNameLst>
                                      </p:cBhvr>
                                      <p:tavLst>
                                        <p:tav tm="0">
                                          <p:val>
                                            <p:fltVal val="90"/>
                                          </p:val>
                                        </p:tav>
                                        <p:tav tm="100000">
                                          <p:val>
                                            <p:fltVal val="0"/>
                                          </p:val>
                                        </p:tav>
                                      </p:tavLst>
                                    </p:anim>
                                    <p:animEffect transition="in" filter="fade">
                                      <p:cBhvr>
                                        <p:cTn id="165" dur="750"/>
                                        <p:tgtEl>
                                          <p:spTgt spid="36"/>
                                        </p:tgtEl>
                                      </p:cBhvr>
                                    </p:animEffect>
                                  </p:childTnLst>
                                </p:cTn>
                              </p:par>
                            </p:childTnLst>
                          </p:cTn>
                        </p:par>
                      </p:childTnLst>
                    </p:cTn>
                  </p:par>
                  <p:par>
                    <p:cTn id="166" fill="hold">
                      <p:stCondLst>
                        <p:cond delay="indefinite"/>
                      </p:stCondLst>
                      <p:childTnLst>
                        <p:par>
                          <p:cTn id="167" fill="hold">
                            <p:stCondLst>
                              <p:cond delay="0"/>
                            </p:stCondLst>
                            <p:childTnLst>
                              <p:par>
                                <p:cTn id="168" presetID="31" presetClass="entr" presetSubtype="0" fill="hold" grpId="0" nodeType="clickEffect">
                                  <p:stCondLst>
                                    <p:cond delay="0"/>
                                  </p:stCondLst>
                                  <p:childTnLst>
                                    <p:set>
                                      <p:cBhvr>
                                        <p:cTn id="169" dur="1" fill="hold">
                                          <p:stCondLst>
                                            <p:cond delay="0"/>
                                          </p:stCondLst>
                                        </p:cTn>
                                        <p:tgtEl>
                                          <p:spTgt spid="37"/>
                                        </p:tgtEl>
                                        <p:attrNameLst>
                                          <p:attrName>style.visibility</p:attrName>
                                        </p:attrNameLst>
                                      </p:cBhvr>
                                      <p:to>
                                        <p:strVal val="visible"/>
                                      </p:to>
                                    </p:set>
                                    <p:anim calcmode="lin" valueType="num">
                                      <p:cBhvr>
                                        <p:cTn id="170" dur="750" fill="hold"/>
                                        <p:tgtEl>
                                          <p:spTgt spid="37"/>
                                        </p:tgtEl>
                                        <p:attrNameLst>
                                          <p:attrName>ppt_w</p:attrName>
                                        </p:attrNameLst>
                                      </p:cBhvr>
                                      <p:tavLst>
                                        <p:tav tm="0">
                                          <p:val>
                                            <p:fltVal val="0"/>
                                          </p:val>
                                        </p:tav>
                                        <p:tav tm="100000">
                                          <p:val>
                                            <p:strVal val="#ppt_w"/>
                                          </p:val>
                                        </p:tav>
                                      </p:tavLst>
                                    </p:anim>
                                    <p:anim calcmode="lin" valueType="num">
                                      <p:cBhvr>
                                        <p:cTn id="171" dur="750" fill="hold"/>
                                        <p:tgtEl>
                                          <p:spTgt spid="37"/>
                                        </p:tgtEl>
                                        <p:attrNameLst>
                                          <p:attrName>ppt_h</p:attrName>
                                        </p:attrNameLst>
                                      </p:cBhvr>
                                      <p:tavLst>
                                        <p:tav tm="0">
                                          <p:val>
                                            <p:fltVal val="0"/>
                                          </p:val>
                                        </p:tav>
                                        <p:tav tm="100000">
                                          <p:val>
                                            <p:strVal val="#ppt_h"/>
                                          </p:val>
                                        </p:tav>
                                      </p:tavLst>
                                    </p:anim>
                                    <p:anim calcmode="lin" valueType="num">
                                      <p:cBhvr>
                                        <p:cTn id="172" dur="750" fill="hold"/>
                                        <p:tgtEl>
                                          <p:spTgt spid="37"/>
                                        </p:tgtEl>
                                        <p:attrNameLst>
                                          <p:attrName>style.rotation</p:attrName>
                                        </p:attrNameLst>
                                      </p:cBhvr>
                                      <p:tavLst>
                                        <p:tav tm="0">
                                          <p:val>
                                            <p:fltVal val="90"/>
                                          </p:val>
                                        </p:tav>
                                        <p:tav tm="100000">
                                          <p:val>
                                            <p:fltVal val="0"/>
                                          </p:val>
                                        </p:tav>
                                      </p:tavLst>
                                    </p:anim>
                                    <p:animEffect transition="in" filter="fade">
                                      <p:cBhvr>
                                        <p:cTn id="173" dur="750"/>
                                        <p:tgtEl>
                                          <p:spTgt spid="37"/>
                                        </p:tgtEl>
                                      </p:cBhvr>
                                    </p:animEffect>
                                  </p:childTnLst>
                                </p:cTn>
                              </p:par>
                            </p:childTnLst>
                          </p:cTn>
                        </p:par>
                      </p:childTnLst>
                    </p:cTn>
                  </p:par>
                  <p:par>
                    <p:cTn id="174" fill="hold">
                      <p:stCondLst>
                        <p:cond delay="indefinite"/>
                      </p:stCondLst>
                      <p:childTnLst>
                        <p:par>
                          <p:cTn id="175" fill="hold">
                            <p:stCondLst>
                              <p:cond delay="0"/>
                            </p:stCondLst>
                            <p:childTnLst>
                              <p:par>
                                <p:cTn id="176" presetID="22" presetClass="entr" presetSubtype="8" fill="hold" grpId="0" nodeType="clickEffect">
                                  <p:stCondLst>
                                    <p:cond delay="0"/>
                                  </p:stCondLst>
                                  <p:childTnLst>
                                    <p:set>
                                      <p:cBhvr>
                                        <p:cTn id="177" dur="1" fill="hold">
                                          <p:stCondLst>
                                            <p:cond delay="0"/>
                                          </p:stCondLst>
                                        </p:cTn>
                                        <p:tgtEl>
                                          <p:spTgt spid="6"/>
                                        </p:tgtEl>
                                        <p:attrNameLst>
                                          <p:attrName>style.visibility</p:attrName>
                                        </p:attrNameLst>
                                      </p:cBhvr>
                                      <p:to>
                                        <p:strVal val="visible"/>
                                      </p:to>
                                    </p:set>
                                    <p:animEffect transition="in" filter="wipe(left)">
                                      <p:cBhvr>
                                        <p:cTn id="178" dur="500"/>
                                        <p:tgtEl>
                                          <p:spTgt spid="6"/>
                                        </p:tgtEl>
                                      </p:cBhvr>
                                    </p:animEffect>
                                  </p:childTnLst>
                                </p:cTn>
                              </p:par>
                            </p:childTnLst>
                          </p:cTn>
                        </p:par>
                        <p:par>
                          <p:cTn id="179" fill="hold">
                            <p:stCondLst>
                              <p:cond delay="500"/>
                            </p:stCondLst>
                            <p:childTnLst>
                              <p:par>
                                <p:cTn id="180" presetID="22" presetClass="entr" presetSubtype="8" fill="hold" grpId="0" nodeType="afterEffect">
                                  <p:stCondLst>
                                    <p:cond delay="0"/>
                                  </p:stCondLst>
                                  <p:childTnLst>
                                    <p:set>
                                      <p:cBhvr>
                                        <p:cTn id="181" dur="1" fill="hold">
                                          <p:stCondLst>
                                            <p:cond delay="0"/>
                                          </p:stCondLst>
                                        </p:cTn>
                                        <p:tgtEl>
                                          <p:spTgt spid="29"/>
                                        </p:tgtEl>
                                        <p:attrNameLst>
                                          <p:attrName>style.visibility</p:attrName>
                                        </p:attrNameLst>
                                      </p:cBhvr>
                                      <p:to>
                                        <p:strVal val="visible"/>
                                      </p:to>
                                    </p:set>
                                    <p:animEffect transition="in" filter="wipe(left)">
                                      <p:cBhvr>
                                        <p:cTn id="18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17" grpId="0" animBg="1"/>
      <p:bldP spid="2" grpId="0" animBg="1"/>
      <p:bldP spid="18" grpId="0" animBg="1"/>
      <p:bldP spid="19" grpId="0" animBg="1"/>
      <p:bldP spid="22" grpId="0"/>
      <p:bldP spid="24" grpId="0" animBg="1"/>
      <p:bldP spid="25" grpId="0" animBg="1"/>
      <p:bldP spid="26" grpId="0" animBg="1"/>
      <p:bldP spid="27" grpId="0" animBg="1"/>
      <p:bldP spid="28" grpId="0" animBg="1"/>
      <p:bldP spid="3" grpId="0" animBg="1"/>
      <p:bldP spid="30" grpId="0" animBg="1"/>
      <p:bldP spid="4" grpId="0" animBg="1"/>
      <p:bldP spid="5" grpId="0" animBg="1"/>
      <p:bldP spid="37" grpId="0" animBg="1"/>
      <p:bldP spid="6" grpId="0" animBg="1"/>
      <p:bldP spid="29" grpId="0" animBg="1"/>
      <p:bldP spid="3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err="1">
                <a:solidFill>
                  <a:schemeClr val="bg1">
                    <a:lumMod val="65000"/>
                  </a:schemeClr>
                </a:solidFill>
                <a:effectLst>
                  <a:outerShdw blurRad="38100" dist="38100" dir="2700000" algn="tl">
                    <a:srgbClr val="000000">
                      <a:alpha val="43137"/>
                    </a:srgbClr>
                  </a:outerShdw>
                </a:effectLst>
                <a:latin typeface="Calibri" pitchFamily="34" charset="0"/>
              </a:rPr>
              <a:t>Euander</a:t>
            </a: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 vertelt de vroegste geschiedenis</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24000" bIns="540000" rtlCol="0">
            <a:noAutofit/>
          </a:bodyPr>
          <a:lstStyle/>
          <a:p>
            <a:pPr>
              <a:spcAft>
                <a:spcPts val="4200"/>
              </a:spcAft>
              <a:tabLst>
                <a:tab pos="809625" algn="l"/>
              </a:tabLst>
            </a:pPr>
            <a:r>
              <a:rPr lang="nl-NL" sz="2000" dirty="0">
                <a:latin typeface="Calibri" panose="020F0502020204030204" pitchFamily="34" charset="0"/>
              </a:rPr>
              <a:t>333	Me </a:t>
            </a:r>
            <a:r>
              <a:rPr lang="nl-NL" sz="2000" dirty="0" err="1">
                <a:latin typeface="Calibri" panose="020F0502020204030204" pitchFamily="34" charset="0"/>
              </a:rPr>
              <a:t>pulsum</a:t>
            </a:r>
            <a:r>
              <a:rPr lang="nl-NL" sz="2000" dirty="0">
                <a:latin typeface="Calibri" panose="020F0502020204030204" pitchFamily="34" charset="0"/>
              </a:rPr>
              <a:t> patria </a:t>
            </a:r>
            <a:r>
              <a:rPr lang="nl-NL" sz="2000" dirty="0" err="1">
                <a:latin typeface="Calibri" panose="020F0502020204030204" pitchFamily="34" charset="0"/>
              </a:rPr>
              <a:t>pelagique</a:t>
            </a:r>
            <a:r>
              <a:rPr lang="nl-NL" sz="2000" dirty="0">
                <a:latin typeface="Calibri" panose="020F0502020204030204" pitchFamily="34" charset="0"/>
              </a:rPr>
              <a:t> </a:t>
            </a:r>
            <a:r>
              <a:rPr lang="nl-NL" sz="2000" dirty="0" err="1">
                <a:latin typeface="Calibri" panose="020F0502020204030204" pitchFamily="34" charset="0"/>
              </a:rPr>
              <a:t>extrema</a:t>
            </a:r>
            <a:r>
              <a:rPr lang="nl-NL" sz="2000" dirty="0">
                <a:latin typeface="Calibri" panose="020F0502020204030204" pitchFamily="34" charset="0"/>
              </a:rPr>
              <a:t> </a:t>
            </a:r>
            <a:r>
              <a:rPr lang="nl-NL" sz="2000" dirty="0" err="1">
                <a:latin typeface="Calibri" panose="020F0502020204030204" pitchFamily="34" charset="0"/>
              </a:rPr>
              <a:t>sequentem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334	Fortuna </a:t>
            </a:r>
            <a:r>
              <a:rPr lang="nl-NL" sz="2000" dirty="0" err="1">
                <a:latin typeface="Calibri" panose="020F0502020204030204" pitchFamily="34" charset="0"/>
              </a:rPr>
              <a:t>omnipotens</a:t>
            </a:r>
            <a:r>
              <a:rPr lang="nl-NL" sz="2000" dirty="0">
                <a:latin typeface="Calibri" panose="020F0502020204030204" pitchFamily="34" charset="0"/>
              </a:rPr>
              <a:t> et </a:t>
            </a:r>
            <a:r>
              <a:rPr lang="nl-NL" sz="2000" dirty="0" err="1">
                <a:latin typeface="Calibri" panose="020F0502020204030204" pitchFamily="34" charset="0"/>
              </a:rPr>
              <a:t>ineluctabile</a:t>
            </a:r>
            <a:r>
              <a:rPr lang="nl-NL" sz="2000" dirty="0">
                <a:latin typeface="Calibri" panose="020F0502020204030204" pitchFamily="34" charset="0"/>
              </a:rPr>
              <a:t> fatum</a:t>
            </a:r>
          </a:p>
          <a:p>
            <a:pPr>
              <a:spcAft>
                <a:spcPts val="4200"/>
              </a:spcAft>
              <a:tabLst>
                <a:tab pos="809625" algn="l"/>
              </a:tabLst>
            </a:pPr>
            <a:r>
              <a:rPr lang="nl-NL" sz="2000" dirty="0">
                <a:latin typeface="Calibri" panose="020F0502020204030204" pitchFamily="34" charset="0"/>
              </a:rPr>
              <a:t>335	his </a:t>
            </a:r>
            <a:r>
              <a:rPr lang="nl-NL" sz="2000" dirty="0" err="1">
                <a:latin typeface="Calibri" panose="020F0502020204030204" pitchFamily="34" charset="0"/>
              </a:rPr>
              <a:t>posuere</a:t>
            </a:r>
            <a:r>
              <a:rPr lang="nl-NL" sz="2000" dirty="0">
                <a:latin typeface="Calibri" panose="020F0502020204030204" pitchFamily="34" charset="0"/>
              </a:rPr>
              <a:t> </a:t>
            </a:r>
            <a:r>
              <a:rPr lang="nl-NL" sz="2000" dirty="0" err="1">
                <a:latin typeface="Calibri" panose="020F0502020204030204" pitchFamily="34" charset="0"/>
              </a:rPr>
              <a:t>locis</a:t>
            </a:r>
            <a:r>
              <a:rPr lang="nl-NL" sz="2000" dirty="0">
                <a:latin typeface="Calibri" panose="020F0502020204030204" pitchFamily="34" charset="0"/>
              </a:rPr>
              <a:t>, </a:t>
            </a:r>
            <a:r>
              <a:rPr lang="nl-NL" sz="2000" dirty="0" err="1">
                <a:latin typeface="Calibri" panose="020F0502020204030204" pitchFamily="34" charset="0"/>
              </a:rPr>
              <a:t>matrisque</a:t>
            </a:r>
            <a:r>
              <a:rPr lang="nl-NL" sz="2000" dirty="0">
                <a:latin typeface="Calibri" panose="020F0502020204030204" pitchFamily="34" charset="0"/>
              </a:rPr>
              <a:t> </a:t>
            </a:r>
            <a:r>
              <a:rPr lang="nl-NL" sz="2000" dirty="0" err="1">
                <a:latin typeface="Calibri" panose="020F0502020204030204" pitchFamily="34" charset="0"/>
              </a:rPr>
              <a:t>egere</a:t>
            </a:r>
            <a:r>
              <a:rPr lang="nl-NL" sz="2000" dirty="0">
                <a:latin typeface="Calibri" panose="020F0502020204030204" pitchFamily="34" charset="0"/>
              </a:rPr>
              <a:t> </a:t>
            </a:r>
            <a:r>
              <a:rPr lang="nl-NL" sz="2000" dirty="0" err="1">
                <a:latin typeface="Calibri" panose="020F0502020204030204" pitchFamily="34" charset="0"/>
              </a:rPr>
              <a:t>tremenda</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336	Carmentis </a:t>
            </a:r>
            <a:r>
              <a:rPr lang="nl-NL" sz="2000" dirty="0" err="1">
                <a:latin typeface="Calibri" panose="020F0502020204030204" pitchFamily="34" charset="0"/>
              </a:rPr>
              <a:t>nymphae</a:t>
            </a:r>
            <a:r>
              <a:rPr lang="nl-NL" sz="2000" dirty="0">
                <a:latin typeface="Calibri" panose="020F0502020204030204" pitchFamily="34" charset="0"/>
              </a:rPr>
              <a:t> </a:t>
            </a:r>
            <a:r>
              <a:rPr lang="nl-NL" sz="2000" dirty="0" err="1">
                <a:latin typeface="Calibri" panose="020F0502020204030204" pitchFamily="34" charset="0"/>
              </a:rPr>
              <a:t>monita</a:t>
            </a:r>
            <a:r>
              <a:rPr lang="nl-NL" sz="2000" dirty="0">
                <a:latin typeface="Calibri" panose="020F0502020204030204" pitchFamily="34" charset="0"/>
              </a:rPr>
              <a:t> et deus auctor Apollo.’</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CA5F2687-13F5-4973-9388-B6FF4C6B7757}"/>
              </a:ext>
            </a:extLst>
          </p:cNvPr>
          <p:cNvCxnSpPr/>
          <p:nvPr/>
        </p:nvCxnSpPr>
        <p:spPr bwMode="auto">
          <a:xfrm>
            <a:off x="6435968" y="4014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11">
            <a:extLst>
              <a:ext uri="{FF2B5EF4-FFF2-40B4-BE49-F238E27FC236}">
                <a16:creationId xmlns="" xmlns:a16="http://schemas.microsoft.com/office/drawing/2014/main" id="{4F813EF0-564E-4FF3-836B-007670F92A7B}"/>
              </a:ext>
            </a:extLst>
          </p:cNvPr>
          <p:cNvCxnSpPr/>
          <p:nvPr/>
        </p:nvCxnSpPr>
        <p:spPr bwMode="auto">
          <a:xfrm>
            <a:off x="1565600" y="1985928"/>
            <a:ext cx="756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1">
            <a:extLst>
              <a:ext uri="{FF2B5EF4-FFF2-40B4-BE49-F238E27FC236}">
                <a16:creationId xmlns="" xmlns:a16="http://schemas.microsoft.com/office/drawing/2014/main" id="{4F813EF0-564E-4FF3-836B-007670F92A7B}"/>
              </a:ext>
            </a:extLst>
          </p:cNvPr>
          <p:cNvCxnSpPr/>
          <p:nvPr/>
        </p:nvCxnSpPr>
        <p:spPr bwMode="auto">
          <a:xfrm>
            <a:off x="5053024" y="1985928"/>
            <a:ext cx="1142432"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Rechte verbindingslijn 11">
            <a:extLst>
              <a:ext uri="{FF2B5EF4-FFF2-40B4-BE49-F238E27FC236}">
                <a16:creationId xmlns="" xmlns:a16="http://schemas.microsoft.com/office/drawing/2014/main" id="{9711D237-D08A-4453-85A2-5644CA1FF4EA}"/>
              </a:ext>
            </a:extLst>
          </p:cNvPr>
          <p:cNvCxnSpPr>
            <a:cxnSpLocks/>
          </p:cNvCxnSpPr>
          <p:nvPr/>
        </p:nvCxnSpPr>
        <p:spPr bwMode="auto">
          <a:xfrm>
            <a:off x="1565600" y="3669512"/>
            <a:ext cx="79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Rechte verbindingslijn 12">
            <a:extLst>
              <a:ext uri="{FF2B5EF4-FFF2-40B4-BE49-F238E27FC236}">
                <a16:creationId xmlns="" xmlns:a16="http://schemas.microsoft.com/office/drawing/2014/main" id="{9711D237-D08A-4453-85A2-5644CA1FF4EA}"/>
              </a:ext>
            </a:extLst>
          </p:cNvPr>
          <p:cNvCxnSpPr>
            <a:cxnSpLocks/>
          </p:cNvCxnSpPr>
          <p:nvPr/>
        </p:nvCxnSpPr>
        <p:spPr bwMode="auto">
          <a:xfrm>
            <a:off x="4151104" y="3668724"/>
            <a:ext cx="54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Freeform 40">
            <a:extLst>
              <a:ext uri="{FF2B5EF4-FFF2-40B4-BE49-F238E27FC236}">
                <a16:creationId xmlns="" xmlns:a16="http://schemas.microsoft.com/office/drawing/2014/main" id="{33D10C2B-25A1-483B-959B-254381F06A1A}"/>
              </a:ext>
            </a:extLst>
          </p:cNvPr>
          <p:cNvSpPr/>
          <p:nvPr/>
        </p:nvSpPr>
        <p:spPr bwMode="auto">
          <a:xfrm>
            <a:off x="1548000" y="1617882"/>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6" name="Freeform 41">
            <a:extLst>
              <a:ext uri="{FF2B5EF4-FFF2-40B4-BE49-F238E27FC236}">
                <a16:creationId xmlns="" xmlns:a16="http://schemas.microsoft.com/office/drawing/2014/main" id="{28293107-A79A-4855-BFF6-5F75FB636F68}"/>
              </a:ext>
            </a:extLst>
          </p:cNvPr>
          <p:cNvSpPr/>
          <p:nvPr/>
        </p:nvSpPr>
        <p:spPr bwMode="auto">
          <a:xfrm flipH="1">
            <a:off x="2828288" y="161788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7" name="Freeform 40">
            <a:extLst>
              <a:ext uri="{FF2B5EF4-FFF2-40B4-BE49-F238E27FC236}">
                <a16:creationId xmlns="" xmlns:a16="http://schemas.microsoft.com/office/drawing/2014/main" id="{33D10C2B-25A1-483B-959B-254381F06A1A}"/>
              </a:ext>
            </a:extLst>
          </p:cNvPr>
          <p:cNvSpPr/>
          <p:nvPr/>
        </p:nvSpPr>
        <p:spPr bwMode="auto">
          <a:xfrm>
            <a:off x="3057868" y="1619034"/>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8" name="Freeform 41">
            <a:extLst>
              <a:ext uri="{FF2B5EF4-FFF2-40B4-BE49-F238E27FC236}">
                <a16:creationId xmlns="" xmlns:a16="http://schemas.microsoft.com/office/drawing/2014/main" id="{28293107-A79A-4855-BFF6-5F75FB636F68}"/>
              </a:ext>
            </a:extLst>
          </p:cNvPr>
          <p:cNvSpPr/>
          <p:nvPr/>
        </p:nvSpPr>
        <p:spPr bwMode="auto">
          <a:xfrm flipH="1">
            <a:off x="6083809" y="161903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19" name="Straight Connector 10">
            <a:extLst>
              <a:ext uri="{FF2B5EF4-FFF2-40B4-BE49-F238E27FC236}">
                <a16:creationId xmlns="" xmlns:a16="http://schemas.microsoft.com/office/drawing/2014/main" id="{E518066F-D23C-49FA-BC49-A5127433B90A}"/>
              </a:ext>
            </a:extLst>
          </p:cNvPr>
          <p:cNvCxnSpPr/>
          <p:nvPr/>
        </p:nvCxnSpPr>
        <p:spPr bwMode="auto">
          <a:xfrm>
            <a:off x="2948543" y="319002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Plus 25">
            <a:extLst>
              <a:ext uri="{FF2B5EF4-FFF2-40B4-BE49-F238E27FC236}">
                <a16:creationId xmlns="" xmlns:a16="http://schemas.microsoft.com/office/drawing/2014/main" id="{E1E17DFB-A30C-4D5D-A67C-67E2A903ADA9}"/>
              </a:ext>
            </a:extLst>
          </p:cNvPr>
          <p:cNvSpPr/>
          <p:nvPr/>
        </p:nvSpPr>
        <p:spPr bwMode="auto">
          <a:xfrm>
            <a:off x="3811611" y="3622576"/>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1" name="Rounded Rectangle 12">
            <a:extLst>
              <a:ext uri="{FF2B5EF4-FFF2-40B4-BE49-F238E27FC236}">
                <a16:creationId xmlns="" xmlns:a16="http://schemas.microsoft.com/office/drawing/2014/main" id="{2E991CC7-8E7C-4357-AAC8-E0F2CC2D6C4F}"/>
              </a:ext>
            </a:extLst>
          </p:cNvPr>
          <p:cNvSpPr/>
          <p:nvPr/>
        </p:nvSpPr>
        <p:spPr bwMode="auto">
          <a:xfrm>
            <a:off x="1204832"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 name="Vrije vorm: vorm 1">
            <a:extLst>
              <a:ext uri="{FF2B5EF4-FFF2-40B4-BE49-F238E27FC236}">
                <a16:creationId xmlns="" xmlns:a16="http://schemas.microsoft.com/office/drawing/2014/main" id="{FE5A93C0-0FE7-474E-820B-ABC7067A6AA1}"/>
              </a:ext>
            </a:extLst>
          </p:cNvPr>
          <p:cNvSpPr/>
          <p:nvPr/>
        </p:nvSpPr>
        <p:spPr bwMode="auto">
          <a:xfrm>
            <a:off x="1371600" y="1414652"/>
            <a:ext cx="621102" cy="362390"/>
          </a:xfrm>
          <a:custGeom>
            <a:avLst/>
            <a:gdLst>
              <a:gd name="connsiteX0" fmla="*/ 621102 w 621102"/>
              <a:gd name="connsiteY0" fmla="*/ 336510 h 362390"/>
              <a:gd name="connsiteX1" fmla="*/ 301925 w 621102"/>
              <a:gd name="connsiteY1" fmla="*/ 80 h 362390"/>
              <a:gd name="connsiteX2" fmla="*/ 0 w 621102"/>
              <a:gd name="connsiteY2" fmla="*/ 362390 h 362390"/>
            </a:gdLst>
            <a:ahLst/>
            <a:cxnLst>
              <a:cxn ang="0">
                <a:pos x="connsiteX0" y="connsiteY0"/>
              </a:cxn>
              <a:cxn ang="0">
                <a:pos x="connsiteX1" y="connsiteY1"/>
              </a:cxn>
              <a:cxn ang="0">
                <a:pos x="connsiteX2" y="connsiteY2"/>
              </a:cxn>
            </a:cxnLst>
            <a:rect l="l" t="t" r="r" b="b"/>
            <a:pathLst>
              <a:path w="621102" h="362390">
                <a:moveTo>
                  <a:pt x="621102" y="336510"/>
                </a:moveTo>
                <a:cubicBezTo>
                  <a:pt x="513272" y="166138"/>
                  <a:pt x="405442" y="-4233"/>
                  <a:pt x="301925" y="80"/>
                </a:cubicBezTo>
                <a:cubicBezTo>
                  <a:pt x="198408" y="4393"/>
                  <a:pt x="99204" y="183391"/>
                  <a:pt x="0" y="36239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 name="Vrije vorm: vorm 2">
            <a:extLst>
              <a:ext uri="{FF2B5EF4-FFF2-40B4-BE49-F238E27FC236}">
                <a16:creationId xmlns="" xmlns:a16="http://schemas.microsoft.com/office/drawing/2014/main" id="{A4512BFA-8988-44F6-84BB-854085AC142C}"/>
              </a:ext>
            </a:extLst>
          </p:cNvPr>
          <p:cNvSpPr/>
          <p:nvPr/>
        </p:nvSpPr>
        <p:spPr bwMode="auto">
          <a:xfrm>
            <a:off x="1298378" y="1949570"/>
            <a:ext cx="4369177" cy="372551"/>
          </a:xfrm>
          <a:custGeom>
            <a:avLst/>
            <a:gdLst>
              <a:gd name="connsiteX0" fmla="*/ 4369177 w 4369177"/>
              <a:gd name="connsiteY0" fmla="*/ 120770 h 372551"/>
              <a:gd name="connsiteX1" fmla="*/ 4006867 w 4369177"/>
              <a:gd name="connsiteY1" fmla="*/ 301924 h 372551"/>
              <a:gd name="connsiteX2" fmla="*/ 3187358 w 4369177"/>
              <a:gd name="connsiteY2" fmla="*/ 155275 h 372551"/>
              <a:gd name="connsiteX3" fmla="*/ 2419607 w 4369177"/>
              <a:gd name="connsiteY3" fmla="*/ 370936 h 372551"/>
              <a:gd name="connsiteX4" fmla="*/ 1298173 w 4369177"/>
              <a:gd name="connsiteY4" fmla="*/ 258792 h 372551"/>
              <a:gd name="connsiteX5" fmla="*/ 495916 w 4369177"/>
              <a:gd name="connsiteY5" fmla="*/ 353683 h 372551"/>
              <a:gd name="connsiteX6" fmla="*/ 38716 w 4369177"/>
              <a:gd name="connsiteY6" fmla="*/ 250166 h 372551"/>
              <a:gd name="connsiteX7" fmla="*/ 55969 w 4369177"/>
              <a:gd name="connsiteY7" fmla="*/ 0 h 37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69177" h="372551">
                <a:moveTo>
                  <a:pt x="4369177" y="120770"/>
                </a:moveTo>
                <a:cubicBezTo>
                  <a:pt x="4286507" y="208471"/>
                  <a:pt x="4203837" y="296173"/>
                  <a:pt x="4006867" y="301924"/>
                </a:cubicBezTo>
                <a:cubicBezTo>
                  <a:pt x="3809897" y="307675"/>
                  <a:pt x="3451901" y="143773"/>
                  <a:pt x="3187358" y="155275"/>
                </a:cubicBezTo>
                <a:cubicBezTo>
                  <a:pt x="2922815" y="166777"/>
                  <a:pt x="2734471" y="353683"/>
                  <a:pt x="2419607" y="370936"/>
                </a:cubicBezTo>
                <a:cubicBezTo>
                  <a:pt x="2104743" y="388189"/>
                  <a:pt x="1618788" y="261667"/>
                  <a:pt x="1298173" y="258792"/>
                </a:cubicBezTo>
                <a:cubicBezTo>
                  <a:pt x="977558" y="255917"/>
                  <a:pt x="705825" y="355121"/>
                  <a:pt x="495916" y="353683"/>
                </a:cubicBezTo>
                <a:cubicBezTo>
                  <a:pt x="286007" y="352245"/>
                  <a:pt x="112040" y="309113"/>
                  <a:pt x="38716" y="250166"/>
                </a:cubicBezTo>
                <a:cubicBezTo>
                  <a:pt x="-34609" y="191219"/>
                  <a:pt x="10680" y="95609"/>
                  <a:pt x="55969"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2" name="Rounded Rectangle 12">
            <a:extLst>
              <a:ext uri="{FF2B5EF4-FFF2-40B4-BE49-F238E27FC236}">
                <a16:creationId xmlns="" xmlns:a16="http://schemas.microsoft.com/office/drawing/2014/main" id="{6165C7B2-E137-4765-BB5C-267C843638C2}"/>
              </a:ext>
            </a:extLst>
          </p:cNvPr>
          <p:cNvSpPr/>
          <p:nvPr/>
        </p:nvSpPr>
        <p:spPr bwMode="auto">
          <a:xfrm>
            <a:off x="4384048"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3" name="Rounded Rectangle 12">
            <a:extLst>
              <a:ext uri="{FF2B5EF4-FFF2-40B4-BE49-F238E27FC236}">
                <a16:creationId xmlns="" xmlns:a16="http://schemas.microsoft.com/office/drawing/2014/main" id="{405DD7FF-640D-473A-A1FA-335D91CBEDA1}"/>
              </a:ext>
            </a:extLst>
          </p:cNvPr>
          <p:cNvSpPr/>
          <p:nvPr/>
        </p:nvSpPr>
        <p:spPr bwMode="auto">
          <a:xfrm>
            <a:off x="1421984" y="223257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4" name="Rounded Rectangle 12">
            <a:extLst>
              <a:ext uri="{FF2B5EF4-FFF2-40B4-BE49-F238E27FC236}">
                <a16:creationId xmlns="" xmlns:a16="http://schemas.microsoft.com/office/drawing/2014/main" id="{69DF534B-791D-4DB1-9ACF-C9236FCB8F6F}"/>
              </a:ext>
            </a:extLst>
          </p:cNvPr>
          <p:cNvSpPr/>
          <p:nvPr/>
        </p:nvSpPr>
        <p:spPr bwMode="auto">
          <a:xfrm>
            <a:off x="5029664" y="223162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 name="Vrije vorm: vorm 3">
            <a:extLst>
              <a:ext uri="{FF2B5EF4-FFF2-40B4-BE49-F238E27FC236}">
                <a16:creationId xmlns="" xmlns:a16="http://schemas.microsoft.com/office/drawing/2014/main" id="{C5A60C26-C436-442E-8FFB-D66A3EB80B30}"/>
              </a:ext>
            </a:extLst>
          </p:cNvPr>
          <p:cNvSpPr/>
          <p:nvPr/>
        </p:nvSpPr>
        <p:spPr bwMode="auto">
          <a:xfrm>
            <a:off x="1328468" y="3174473"/>
            <a:ext cx="1388853" cy="267467"/>
          </a:xfrm>
          <a:custGeom>
            <a:avLst/>
            <a:gdLst>
              <a:gd name="connsiteX0" fmla="*/ 0 w 1388853"/>
              <a:gd name="connsiteY0" fmla="*/ 250214 h 267467"/>
              <a:gd name="connsiteX1" fmla="*/ 603849 w 1388853"/>
              <a:gd name="connsiteY1" fmla="*/ 48 h 267467"/>
              <a:gd name="connsiteX2" fmla="*/ 1388853 w 1388853"/>
              <a:gd name="connsiteY2" fmla="*/ 267467 h 267467"/>
            </a:gdLst>
            <a:ahLst/>
            <a:cxnLst>
              <a:cxn ang="0">
                <a:pos x="connsiteX0" y="connsiteY0"/>
              </a:cxn>
              <a:cxn ang="0">
                <a:pos x="connsiteX1" y="connsiteY1"/>
              </a:cxn>
              <a:cxn ang="0">
                <a:pos x="connsiteX2" y="connsiteY2"/>
              </a:cxn>
            </a:cxnLst>
            <a:rect l="l" t="t" r="r" b="b"/>
            <a:pathLst>
              <a:path w="1388853" h="267467">
                <a:moveTo>
                  <a:pt x="0" y="250214"/>
                </a:moveTo>
                <a:cubicBezTo>
                  <a:pt x="186187" y="123693"/>
                  <a:pt x="372374" y="-2827"/>
                  <a:pt x="603849" y="48"/>
                </a:cubicBezTo>
                <a:cubicBezTo>
                  <a:pt x="835324" y="2923"/>
                  <a:pt x="1112088" y="135195"/>
                  <a:pt x="1388853" y="26746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6" name="Rounded Rectangle 12">
            <a:extLst>
              <a:ext uri="{FF2B5EF4-FFF2-40B4-BE49-F238E27FC236}">
                <a16:creationId xmlns="" xmlns:a16="http://schemas.microsoft.com/office/drawing/2014/main" id="{C57BB576-83A7-45CB-8910-10BF06B39A8D}"/>
              </a:ext>
            </a:extLst>
          </p:cNvPr>
          <p:cNvSpPr/>
          <p:nvPr/>
        </p:nvSpPr>
        <p:spPr bwMode="auto">
          <a:xfrm>
            <a:off x="3515130" y="392302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vorm 4">
            <a:extLst>
              <a:ext uri="{FF2B5EF4-FFF2-40B4-BE49-F238E27FC236}">
                <a16:creationId xmlns="" xmlns:a16="http://schemas.microsoft.com/office/drawing/2014/main" id="{9B251276-77C8-493A-87A4-A23B70EE74DD}"/>
              </a:ext>
            </a:extLst>
          </p:cNvPr>
          <p:cNvSpPr/>
          <p:nvPr/>
        </p:nvSpPr>
        <p:spPr bwMode="auto">
          <a:xfrm>
            <a:off x="3743864" y="3692106"/>
            <a:ext cx="1544128" cy="612475"/>
          </a:xfrm>
          <a:custGeom>
            <a:avLst/>
            <a:gdLst>
              <a:gd name="connsiteX0" fmla="*/ 1544128 w 1544128"/>
              <a:gd name="connsiteY0" fmla="*/ 0 h 612475"/>
              <a:gd name="connsiteX1" fmla="*/ 1164566 w 1544128"/>
              <a:gd name="connsiteY1" fmla="*/ 327803 h 612475"/>
              <a:gd name="connsiteX2" fmla="*/ 396815 w 1544128"/>
              <a:gd name="connsiteY2" fmla="*/ 293298 h 612475"/>
              <a:gd name="connsiteX3" fmla="*/ 0 w 1544128"/>
              <a:gd name="connsiteY3" fmla="*/ 612475 h 612475"/>
            </a:gdLst>
            <a:ahLst/>
            <a:cxnLst>
              <a:cxn ang="0">
                <a:pos x="connsiteX0" y="connsiteY0"/>
              </a:cxn>
              <a:cxn ang="0">
                <a:pos x="connsiteX1" y="connsiteY1"/>
              </a:cxn>
              <a:cxn ang="0">
                <a:pos x="connsiteX2" y="connsiteY2"/>
              </a:cxn>
              <a:cxn ang="0">
                <a:pos x="connsiteX3" y="connsiteY3"/>
              </a:cxn>
            </a:cxnLst>
            <a:rect l="l" t="t" r="r" b="b"/>
            <a:pathLst>
              <a:path w="1544128" h="612475">
                <a:moveTo>
                  <a:pt x="1544128" y="0"/>
                </a:moveTo>
                <a:cubicBezTo>
                  <a:pt x="1449956" y="139460"/>
                  <a:pt x="1355785" y="278920"/>
                  <a:pt x="1164566" y="327803"/>
                </a:cubicBezTo>
                <a:cubicBezTo>
                  <a:pt x="973347" y="376686"/>
                  <a:pt x="590909" y="245853"/>
                  <a:pt x="396815" y="293298"/>
                </a:cubicBezTo>
                <a:cubicBezTo>
                  <a:pt x="202721" y="340743"/>
                  <a:pt x="101360" y="476609"/>
                  <a:pt x="0" y="61247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 name="Vrije vorm: vorm 5">
            <a:extLst>
              <a:ext uri="{FF2B5EF4-FFF2-40B4-BE49-F238E27FC236}">
                <a16:creationId xmlns="" xmlns:a16="http://schemas.microsoft.com/office/drawing/2014/main" id="{1D13A0C1-7796-4D60-8C77-9EC99F03B21F}"/>
              </a:ext>
            </a:extLst>
          </p:cNvPr>
          <p:cNvSpPr/>
          <p:nvPr/>
        </p:nvSpPr>
        <p:spPr bwMode="auto">
          <a:xfrm>
            <a:off x="3211290" y="3683479"/>
            <a:ext cx="437684" cy="621102"/>
          </a:xfrm>
          <a:custGeom>
            <a:avLst/>
            <a:gdLst>
              <a:gd name="connsiteX0" fmla="*/ 135759 w 437684"/>
              <a:gd name="connsiteY0" fmla="*/ 0 h 621102"/>
              <a:gd name="connsiteX1" fmla="*/ 14989 w 437684"/>
              <a:gd name="connsiteY1" fmla="*/ 370936 h 621102"/>
              <a:gd name="connsiteX2" fmla="*/ 437684 w 437684"/>
              <a:gd name="connsiteY2" fmla="*/ 621102 h 621102"/>
            </a:gdLst>
            <a:ahLst/>
            <a:cxnLst>
              <a:cxn ang="0">
                <a:pos x="connsiteX0" y="connsiteY0"/>
              </a:cxn>
              <a:cxn ang="0">
                <a:pos x="connsiteX1" y="connsiteY1"/>
              </a:cxn>
              <a:cxn ang="0">
                <a:pos x="connsiteX2" y="connsiteY2"/>
              </a:cxn>
            </a:cxnLst>
            <a:rect l="l" t="t" r="r" b="b"/>
            <a:pathLst>
              <a:path w="437684" h="621102">
                <a:moveTo>
                  <a:pt x="135759" y="0"/>
                </a:moveTo>
                <a:cubicBezTo>
                  <a:pt x="50213" y="133709"/>
                  <a:pt x="-35332" y="267419"/>
                  <a:pt x="14989" y="370936"/>
                </a:cubicBezTo>
                <a:cubicBezTo>
                  <a:pt x="65310" y="474453"/>
                  <a:pt x="251497" y="547777"/>
                  <a:pt x="437684" y="62110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4" name="Vrije vorm: vorm 13">
            <a:extLst>
              <a:ext uri="{FF2B5EF4-FFF2-40B4-BE49-F238E27FC236}">
                <a16:creationId xmlns="" xmlns:a16="http://schemas.microsoft.com/office/drawing/2014/main" id="{91A1342F-8281-4A05-BAAE-B7E29450C3E1}"/>
              </a:ext>
            </a:extLst>
          </p:cNvPr>
          <p:cNvSpPr/>
          <p:nvPr/>
        </p:nvSpPr>
        <p:spPr bwMode="auto">
          <a:xfrm>
            <a:off x="1690777" y="3666226"/>
            <a:ext cx="1535502" cy="612476"/>
          </a:xfrm>
          <a:custGeom>
            <a:avLst/>
            <a:gdLst>
              <a:gd name="connsiteX0" fmla="*/ 0 w 1535502"/>
              <a:gd name="connsiteY0" fmla="*/ 612476 h 612476"/>
              <a:gd name="connsiteX1" fmla="*/ 517585 w 1535502"/>
              <a:gd name="connsiteY1" fmla="*/ 353683 h 612476"/>
              <a:gd name="connsiteX2" fmla="*/ 1250831 w 1535502"/>
              <a:gd name="connsiteY2" fmla="*/ 465827 h 612476"/>
              <a:gd name="connsiteX3" fmla="*/ 1535502 w 1535502"/>
              <a:gd name="connsiteY3" fmla="*/ 0 h 612476"/>
            </a:gdLst>
            <a:ahLst/>
            <a:cxnLst>
              <a:cxn ang="0">
                <a:pos x="connsiteX0" y="connsiteY0"/>
              </a:cxn>
              <a:cxn ang="0">
                <a:pos x="connsiteX1" y="connsiteY1"/>
              </a:cxn>
              <a:cxn ang="0">
                <a:pos x="connsiteX2" y="connsiteY2"/>
              </a:cxn>
              <a:cxn ang="0">
                <a:pos x="connsiteX3" y="connsiteY3"/>
              </a:cxn>
            </a:cxnLst>
            <a:rect l="l" t="t" r="r" b="b"/>
            <a:pathLst>
              <a:path w="1535502" h="612476">
                <a:moveTo>
                  <a:pt x="0" y="612476"/>
                </a:moveTo>
                <a:cubicBezTo>
                  <a:pt x="154556" y="495300"/>
                  <a:pt x="309113" y="378124"/>
                  <a:pt x="517585" y="353683"/>
                </a:cubicBezTo>
                <a:cubicBezTo>
                  <a:pt x="726057" y="329241"/>
                  <a:pt x="1081178" y="524774"/>
                  <a:pt x="1250831" y="465827"/>
                </a:cubicBezTo>
                <a:cubicBezTo>
                  <a:pt x="1420484" y="406880"/>
                  <a:pt x="1477993" y="203440"/>
                  <a:pt x="1535502"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0" name="Rounded Rectangle 12">
            <a:extLst>
              <a:ext uri="{FF2B5EF4-FFF2-40B4-BE49-F238E27FC236}">
                <a16:creationId xmlns="" xmlns:a16="http://schemas.microsoft.com/office/drawing/2014/main" id="{473B69A3-F7BC-4ACA-91F6-0AFDB9CC25B7}"/>
              </a:ext>
            </a:extLst>
          </p:cNvPr>
          <p:cNvSpPr/>
          <p:nvPr/>
        </p:nvSpPr>
        <p:spPr bwMode="auto">
          <a:xfrm>
            <a:off x="5849809" y="391810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183419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arn(outVertical)">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1000"/>
                                        <p:tgtEl>
                                          <p:spTgt spid="19"/>
                                        </p:tgtEl>
                                      </p:cBhvr>
                                    </p:animEffect>
                                    <p:anim calcmode="lin" valueType="num">
                                      <p:cBhvr>
                                        <p:cTn id="35" dur="1000" fill="hold"/>
                                        <p:tgtEl>
                                          <p:spTgt spid="19"/>
                                        </p:tgtEl>
                                        <p:attrNameLst>
                                          <p:attrName>ppt_x</p:attrName>
                                        </p:attrNameLst>
                                      </p:cBhvr>
                                      <p:tavLst>
                                        <p:tav tm="0">
                                          <p:val>
                                            <p:strVal val="#ppt_x"/>
                                          </p:val>
                                        </p:tav>
                                        <p:tav tm="100000">
                                          <p:val>
                                            <p:strVal val="#ppt_x"/>
                                          </p:val>
                                        </p:tav>
                                      </p:tavLst>
                                    </p:anim>
                                    <p:anim calcmode="lin" valueType="num">
                                      <p:cBhvr>
                                        <p:cTn id="36" dur="1000" fill="hold"/>
                                        <p:tgtEl>
                                          <p:spTgt spid="19"/>
                                        </p:tgtEl>
                                        <p:attrNameLst>
                                          <p:attrName>ppt_y</p:attrName>
                                        </p:attrNameLst>
                                      </p:cBhvr>
                                      <p:tavLst>
                                        <p:tav tm="0">
                                          <p:val>
                                            <p:strVal val="#ppt_y-.1"/>
                                          </p:val>
                                        </p:tav>
                                        <p:tav tm="100000">
                                          <p:val>
                                            <p:strVal val="#ppt_y"/>
                                          </p:val>
                                        </p:tav>
                                      </p:tavLst>
                                    </p:anim>
                                  </p:childTnLst>
                                </p:cTn>
                              </p:par>
                              <p:par>
                                <p:cTn id="37" presetID="35"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1000"/>
                                        <p:tgtEl>
                                          <p:spTgt spid="20"/>
                                        </p:tgtEl>
                                      </p:cBhvr>
                                    </p:animEffect>
                                    <p:anim calcmode="lin" valueType="num">
                                      <p:cBhvr>
                                        <p:cTn id="40" dur="1000" fill="hold"/>
                                        <p:tgtEl>
                                          <p:spTgt spid="20"/>
                                        </p:tgtEl>
                                        <p:attrNameLst>
                                          <p:attrName>style.rotation</p:attrName>
                                        </p:attrNameLst>
                                      </p:cBhvr>
                                      <p:tavLst>
                                        <p:tav tm="0">
                                          <p:val>
                                            <p:fltVal val="720"/>
                                          </p:val>
                                        </p:tav>
                                        <p:tav tm="100000">
                                          <p:val>
                                            <p:fltVal val="0"/>
                                          </p:val>
                                        </p:tav>
                                      </p:tavLst>
                                    </p:anim>
                                    <p:anim calcmode="lin" valueType="num">
                                      <p:cBhvr>
                                        <p:cTn id="41" dur="1000" fill="hold"/>
                                        <p:tgtEl>
                                          <p:spTgt spid="20"/>
                                        </p:tgtEl>
                                        <p:attrNameLst>
                                          <p:attrName>ppt_h</p:attrName>
                                        </p:attrNameLst>
                                      </p:cBhvr>
                                      <p:tavLst>
                                        <p:tav tm="0">
                                          <p:val>
                                            <p:fltVal val="0"/>
                                          </p:val>
                                        </p:tav>
                                        <p:tav tm="100000">
                                          <p:val>
                                            <p:strVal val="#ppt_h"/>
                                          </p:val>
                                        </p:tav>
                                      </p:tavLst>
                                    </p:anim>
                                    <p:anim calcmode="lin" valueType="num">
                                      <p:cBhvr>
                                        <p:cTn id="42" dur="1000" fill="hold"/>
                                        <p:tgtEl>
                                          <p:spTgt spid="20"/>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750" fill="hold"/>
                                        <p:tgtEl>
                                          <p:spTgt spid="21"/>
                                        </p:tgtEl>
                                        <p:attrNameLst>
                                          <p:attrName>ppt_w</p:attrName>
                                        </p:attrNameLst>
                                      </p:cBhvr>
                                      <p:tavLst>
                                        <p:tav tm="0">
                                          <p:val>
                                            <p:fltVal val="0"/>
                                          </p:val>
                                        </p:tav>
                                        <p:tav tm="100000">
                                          <p:val>
                                            <p:strVal val="#ppt_w"/>
                                          </p:val>
                                        </p:tav>
                                      </p:tavLst>
                                    </p:anim>
                                    <p:anim calcmode="lin" valueType="num">
                                      <p:cBhvr>
                                        <p:cTn id="48" dur="750" fill="hold"/>
                                        <p:tgtEl>
                                          <p:spTgt spid="21"/>
                                        </p:tgtEl>
                                        <p:attrNameLst>
                                          <p:attrName>ppt_h</p:attrName>
                                        </p:attrNameLst>
                                      </p:cBhvr>
                                      <p:tavLst>
                                        <p:tav tm="0">
                                          <p:val>
                                            <p:fltVal val="0"/>
                                          </p:val>
                                        </p:tav>
                                        <p:tav tm="100000">
                                          <p:val>
                                            <p:strVal val="#ppt_h"/>
                                          </p:val>
                                        </p:tav>
                                      </p:tavLst>
                                    </p:anim>
                                    <p:anim calcmode="lin" valueType="num">
                                      <p:cBhvr>
                                        <p:cTn id="49" dur="750" fill="hold"/>
                                        <p:tgtEl>
                                          <p:spTgt spid="21"/>
                                        </p:tgtEl>
                                        <p:attrNameLst>
                                          <p:attrName>style.rotation</p:attrName>
                                        </p:attrNameLst>
                                      </p:cBhvr>
                                      <p:tavLst>
                                        <p:tav tm="0">
                                          <p:val>
                                            <p:fltVal val="90"/>
                                          </p:val>
                                        </p:tav>
                                        <p:tav tm="100000">
                                          <p:val>
                                            <p:fltVal val="0"/>
                                          </p:val>
                                        </p:tav>
                                      </p:tavLst>
                                    </p:anim>
                                    <p:animEffect transition="in" filter="fade">
                                      <p:cBhvr>
                                        <p:cTn id="50" dur="750"/>
                                        <p:tgtEl>
                                          <p:spTgt spid="2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left)">
                                      <p:cBhvr>
                                        <p:cTn id="55" dur="500"/>
                                        <p:tgtEl>
                                          <p:spTgt spid="15"/>
                                        </p:tgtEl>
                                      </p:cBhvr>
                                    </p:animEffect>
                                  </p:childTnLst>
                                </p:cTn>
                              </p:par>
                              <p:par>
                                <p:cTn id="56" presetID="22" presetClass="entr" presetSubtype="2" fill="hold" grpId="0" nodeType="with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right)">
                                      <p:cBhvr>
                                        <p:cTn id="58" dur="500"/>
                                        <p:tgtEl>
                                          <p:spTgt spid="16"/>
                                        </p:tgtEl>
                                      </p:cBhvr>
                                    </p:animEffect>
                                  </p:childTnLst>
                                </p:cTn>
                              </p:par>
                            </p:childTnLst>
                          </p:cTn>
                        </p:par>
                        <p:par>
                          <p:cTn id="59" fill="hold">
                            <p:stCondLst>
                              <p:cond delay="500"/>
                            </p:stCondLst>
                            <p:childTnLst>
                              <p:par>
                                <p:cTn id="60" presetID="22" presetClass="entr" presetSubtype="2" fill="hold" grpId="0" nodeType="after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wipe(right)">
                                      <p:cBhvr>
                                        <p:cTn id="62" dur="500"/>
                                        <p:tgtEl>
                                          <p:spTgt spid="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wipe(left)">
                                      <p:cBhvr>
                                        <p:cTn id="67" dur="500"/>
                                        <p:tgtEl>
                                          <p:spTgt spid="17"/>
                                        </p:tgtEl>
                                      </p:cBhvr>
                                    </p:animEffect>
                                  </p:childTnLst>
                                </p:cTn>
                              </p:par>
                              <p:par>
                                <p:cTn id="68" presetID="22" presetClass="entr" presetSubtype="2" fill="hold" grpId="0" nodeType="with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wipe(right)">
                                      <p:cBhvr>
                                        <p:cTn id="70" dur="500"/>
                                        <p:tgtEl>
                                          <p:spTgt spid="18"/>
                                        </p:tgtEl>
                                      </p:cBhvr>
                                    </p:animEffect>
                                  </p:childTnLst>
                                </p:cTn>
                              </p:par>
                            </p:childTnLst>
                          </p:cTn>
                        </p:par>
                        <p:par>
                          <p:cTn id="71" fill="hold">
                            <p:stCondLst>
                              <p:cond delay="500"/>
                            </p:stCondLst>
                            <p:childTnLst>
                              <p:par>
                                <p:cTn id="72" presetID="22" presetClass="entr" presetSubtype="2" fill="hold" grpId="0" nodeType="afterEffect">
                                  <p:stCondLst>
                                    <p:cond delay="0"/>
                                  </p:stCondLst>
                                  <p:childTnLst>
                                    <p:set>
                                      <p:cBhvr>
                                        <p:cTn id="73" dur="1" fill="hold">
                                          <p:stCondLst>
                                            <p:cond delay="0"/>
                                          </p:stCondLst>
                                        </p:cTn>
                                        <p:tgtEl>
                                          <p:spTgt spid="3"/>
                                        </p:tgtEl>
                                        <p:attrNameLst>
                                          <p:attrName>style.visibility</p:attrName>
                                        </p:attrNameLst>
                                      </p:cBhvr>
                                      <p:to>
                                        <p:strVal val="visible"/>
                                      </p:to>
                                    </p:set>
                                    <p:animEffect transition="in" filter="wipe(right)">
                                      <p:cBhvr>
                                        <p:cTn id="74" dur="500"/>
                                        <p:tgtEl>
                                          <p:spTgt spid="3"/>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p:cTn id="79" dur="750" fill="hold"/>
                                        <p:tgtEl>
                                          <p:spTgt spid="22"/>
                                        </p:tgtEl>
                                        <p:attrNameLst>
                                          <p:attrName>ppt_w</p:attrName>
                                        </p:attrNameLst>
                                      </p:cBhvr>
                                      <p:tavLst>
                                        <p:tav tm="0">
                                          <p:val>
                                            <p:fltVal val="0"/>
                                          </p:val>
                                        </p:tav>
                                        <p:tav tm="100000">
                                          <p:val>
                                            <p:strVal val="#ppt_w"/>
                                          </p:val>
                                        </p:tav>
                                      </p:tavLst>
                                    </p:anim>
                                    <p:anim calcmode="lin" valueType="num">
                                      <p:cBhvr>
                                        <p:cTn id="80" dur="750" fill="hold"/>
                                        <p:tgtEl>
                                          <p:spTgt spid="22"/>
                                        </p:tgtEl>
                                        <p:attrNameLst>
                                          <p:attrName>ppt_h</p:attrName>
                                        </p:attrNameLst>
                                      </p:cBhvr>
                                      <p:tavLst>
                                        <p:tav tm="0">
                                          <p:val>
                                            <p:fltVal val="0"/>
                                          </p:val>
                                        </p:tav>
                                        <p:tav tm="100000">
                                          <p:val>
                                            <p:strVal val="#ppt_h"/>
                                          </p:val>
                                        </p:tav>
                                      </p:tavLst>
                                    </p:anim>
                                    <p:anim calcmode="lin" valueType="num">
                                      <p:cBhvr>
                                        <p:cTn id="81" dur="750" fill="hold"/>
                                        <p:tgtEl>
                                          <p:spTgt spid="22"/>
                                        </p:tgtEl>
                                        <p:attrNameLst>
                                          <p:attrName>style.rotation</p:attrName>
                                        </p:attrNameLst>
                                      </p:cBhvr>
                                      <p:tavLst>
                                        <p:tav tm="0">
                                          <p:val>
                                            <p:fltVal val="90"/>
                                          </p:val>
                                        </p:tav>
                                        <p:tav tm="100000">
                                          <p:val>
                                            <p:fltVal val="0"/>
                                          </p:val>
                                        </p:tav>
                                      </p:tavLst>
                                    </p:anim>
                                    <p:animEffect transition="in" filter="fade">
                                      <p:cBhvr>
                                        <p:cTn id="82" dur="750"/>
                                        <p:tgtEl>
                                          <p:spTgt spid="22"/>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p:cTn id="87" dur="750" fill="hold"/>
                                        <p:tgtEl>
                                          <p:spTgt spid="23"/>
                                        </p:tgtEl>
                                        <p:attrNameLst>
                                          <p:attrName>ppt_w</p:attrName>
                                        </p:attrNameLst>
                                      </p:cBhvr>
                                      <p:tavLst>
                                        <p:tav tm="0">
                                          <p:val>
                                            <p:fltVal val="0"/>
                                          </p:val>
                                        </p:tav>
                                        <p:tav tm="100000">
                                          <p:val>
                                            <p:strVal val="#ppt_w"/>
                                          </p:val>
                                        </p:tav>
                                      </p:tavLst>
                                    </p:anim>
                                    <p:anim calcmode="lin" valueType="num">
                                      <p:cBhvr>
                                        <p:cTn id="88" dur="750" fill="hold"/>
                                        <p:tgtEl>
                                          <p:spTgt spid="23"/>
                                        </p:tgtEl>
                                        <p:attrNameLst>
                                          <p:attrName>ppt_h</p:attrName>
                                        </p:attrNameLst>
                                      </p:cBhvr>
                                      <p:tavLst>
                                        <p:tav tm="0">
                                          <p:val>
                                            <p:fltVal val="0"/>
                                          </p:val>
                                        </p:tav>
                                        <p:tav tm="100000">
                                          <p:val>
                                            <p:strVal val="#ppt_h"/>
                                          </p:val>
                                        </p:tav>
                                      </p:tavLst>
                                    </p:anim>
                                    <p:anim calcmode="lin" valueType="num">
                                      <p:cBhvr>
                                        <p:cTn id="89" dur="750" fill="hold"/>
                                        <p:tgtEl>
                                          <p:spTgt spid="23"/>
                                        </p:tgtEl>
                                        <p:attrNameLst>
                                          <p:attrName>style.rotation</p:attrName>
                                        </p:attrNameLst>
                                      </p:cBhvr>
                                      <p:tavLst>
                                        <p:tav tm="0">
                                          <p:val>
                                            <p:fltVal val="90"/>
                                          </p:val>
                                        </p:tav>
                                        <p:tav tm="100000">
                                          <p:val>
                                            <p:fltVal val="0"/>
                                          </p:val>
                                        </p:tav>
                                      </p:tavLst>
                                    </p:anim>
                                    <p:animEffect transition="in" filter="fade">
                                      <p:cBhvr>
                                        <p:cTn id="90" dur="750"/>
                                        <p:tgtEl>
                                          <p:spTgt spid="23"/>
                                        </p:tgtEl>
                                      </p:cBhvr>
                                    </p:animEffect>
                                  </p:childTnLst>
                                </p:cTn>
                              </p:par>
                            </p:childTnLst>
                          </p:cTn>
                        </p:par>
                        <p:par>
                          <p:cTn id="91" fill="hold">
                            <p:stCondLst>
                              <p:cond delay="750"/>
                            </p:stCondLst>
                            <p:childTnLst>
                              <p:par>
                                <p:cTn id="92" presetID="31" presetClass="entr" presetSubtype="0" fill="hold" grpId="0" nodeType="afterEffect">
                                  <p:stCondLst>
                                    <p:cond delay="0"/>
                                  </p:stCondLst>
                                  <p:childTnLst>
                                    <p:set>
                                      <p:cBhvr>
                                        <p:cTn id="93" dur="1" fill="hold">
                                          <p:stCondLst>
                                            <p:cond delay="0"/>
                                          </p:stCondLst>
                                        </p:cTn>
                                        <p:tgtEl>
                                          <p:spTgt spid="24"/>
                                        </p:tgtEl>
                                        <p:attrNameLst>
                                          <p:attrName>style.visibility</p:attrName>
                                        </p:attrNameLst>
                                      </p:cBhvr>
                                      <p:to>
                                        <p:strVal val="visible"/>
                                      </p:to>
                                    </p:set>
                                    <p:anim calcmode="lin" valueType="num">
                                      <p:cBhvr>
                                        <p:cTn id="94" dur="750" fill="hold"/>
                                        <p:tgtEl>
                                          <p:spTgt spid="24"/>
                                        </p:tgtEl>
                                        <p:attrNameLst>
                                          <p:attrName>ppt_w</p:attrName>
                                        </p:attrNameLst>
                                      </p:cBhvr>
                                      <p:tavLst>
                                        <p:tav tm="0">
                                          <p:val>
                                            <p:fltVal val="0"/>
                                          </p:val>
                                        </p:tav>
                                        <p:tav tm="100000">
                                          <p:val>
                                            <p:strVal val="#ppt_w"/>
                                          </p:val>
                                        </p:tav>
                                      </p:tavLst>
                                    </p:anim>
                                    <p:anim calcmode="lin" valueType="num">
                                      <p:cBhvr>
                                        <p:cTn id="95" dur="750" fill="hold"/>
                                        <p:tgtEl>
                                          <p:spTgt spid="24"/>
                                        </p:tgtEl>
                                        <p:attrNameLst>
                                          <p:attrName>ppt_h</p:attrName>
                                        </p:attrNameLst>
                                      </p:cBhvr>
                                      <p:tavLst>
                                        <p:tav tm="0">
                                          <p:val>
                                            <p:fltVal val="0"/>
                                          </p:val>
                                        </p:tav>
                                        <p:tav tm="100000">
                                          <p:val>
                                            <p:strVal val="#ppt_h"/>
                                          </p:val>
                                        </p:tav>
                                      </p:tavLst>
                                    </p:anim>
                                    <p:anim calcmode="lin" valueType="num">
                                      <p:cBhvr>
                                        <p:cTn id="96" dur="750" fill="hold"/>
                                        <p:tgtEl>
                                          <p:spTgt spid="24"/>
                                        </p:tgtEl>
                                        <p:attrNameLst>
                                          <p:attrName>style.rotation</p:attrName>
                                        </p:attrNameLst>
                                      </p:cBhvr>
                                      <p:tavLst>
                                        <p:tav tm="0">
                                          <p:val>
                                            <p:fltVal val="90"/>
                                          </p:val>
                                        </p:tav>
                                        <p:tav tm="100000">
                                          <p:val>
                                            <p:fltVal val="0"/>
                                          </p:val>
                                        </p:tav>
                                      </p:tavLst>
                                    </p:anim>
                                    <p:animEffect transition="in" filter="fade">
                                      <p:cBhvr>
                                        <p:cTn id="97" dur="750"/>
                                        <p:tgtEl>
                                          <p:spTgt spid="24"/>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4"/>
                                        </p:tgtEl>
                                        <p:attrNameLst>
                                          <p:attrName>style.visibility</p:attrName>
                                        </p:attrNameLst>
                                      </p:cBhvr>
                                      <p:to>
                                        <p:strVal val="visible"/>
                                      </p:to>
                                    </p:set>
                                    <p:animEffect transition="in" filter="wipe(left)">
                                      <p:cBhvr>
                                        <p:cTn id="102" dur="500"/>
                                        <p:tgtEl>
                                          <p:spTgt spid="4"/>
                                        </p:tgtEl>
                                      </p:cBhvr>
                                    </p:animEffect>
                                  </p:childTnLst>
                                </p:cTn>
                              </p:par>
                            </p:childTnLst>
                          </p:cTn>
                        </p:par>
                      </p:childTnLst>
                    </p:cTn>
                  </p:par>
                  <p:par>
                    <p:cTn id="103" fill="hold">
                      <p:stCondLst>
                        <p:cond delay="indefinite"/>
                      </p:stCondLst>
                      <p:childTnLst>
                        <p:par>
                          <p:cTn id="104" fill="hold">
                            <p:stCondLst>
                              <p:cond delay="0"/>
                            </p:stCondLst>
                            <p:childTnLst>
                              <p:par>
                                <p:cTn id="105" presetID="31" presetClass="entr" presetSubtype="0" fill="hold" grpId="0" nodeType="click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750" fill="hold"/>
                                        <p:tgtEl>
                                          <p:spTgt spid="26"/>
                                        </p:tgtEl>
                                        <p:attrNameLst>
                                          <p:attrName>ppt_w</p:attrName>
                                        </p:attrNameLst>
                                      </p:cBhvr>
                                      <p:tavLst>
                                        <p:tav tm="0">
                                          <p:val>
                                            <p:fltVal val="0"/>
                                          </p:val>
                                        </p:tav>
                                        <p:tav tm="100000">
                                          <p:val>
                                            <p:strVal val="#ppt_w"/>
                                          </p:val>
                                        </p:tav>
                                      </p:tavLst>
                                    </p:anim>
                                    <p:anim calcmode="lin" valueType="num">
                                      <p:cBhvr>
                                        <p:cTn id="108" dur="750" fill="hold"/>
                                        <p:tgtEl>
                                          <p:spTgt spid="26"/>
                                        </p:tgtEl>
                                        <p:attrNameLst>
                                          <p:attrName>ppt_h</p:attrName>
                                        </p:attrNameLst>
                                      </p:cBhvr>
                                      <p:tavLst>
                                        <p:tav tm="0">
                                          <p:val>
                                            <p:fltVal val="0"/>
                                          </p:val>
                                        </p:tav>
                                        <p:tav tm="100000">
                                          <p:val>
                                            <p:strVal val="#ppt_h"/>
                                          </p:val>
                                        </p:tav>
                                      </p:tavLst>
                                    </p:anim>
                                    <p:anim calcmode="lin" valueType="num">
                                      <p:cBhvr>
                                        <p:cTn id="109" dur="750" fill="hold"/>
                                        <p:tgtEl>
                                          <p:spTgt spid="26"/>
                                        </p:tgtEl>
                                        <p:attrNameLst>
                                          <p:attrName>style.rotation</p:attrName>
                                        </p:attrNameLst>
                                      </p:cBhvr>
                                      <p:tavLst>
                                        <p:tav tm="0">
                                          <p:val>
                                            <p:fltVal val="90"/>
                                          </p:val>
                                        </p:tav>
                                        <p:tav tm="100000">
                                          <p:val>
                                            <p:fltVal val="0"/>
                                          </p:val>
                                        </p:tav>
                                      </p:tavLst>
                                    </p:anim>
                                    <p:animEffect transition="in" filter="fade">
                                      <p:cBhvr>
                                        <p:cTn id="110" dur="750"/>
                                        <p:tgtEl>
                                          <p:spTgt spid="26"/>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2" fill="hold" grpId="0" nodeType="clickEffect">
                                  <p:stCondLst>
                                    <p:cond delay="0"/>
                                  </p:stCondLst>
                                  <p:childTnLst>
                                    <p:set>
                                      <p:cBhvr>
                                        <p:cTn id="114" dur="1" fill="hold">
                                          <p:stCondLst>
                                            <p:cond delay="0"/>
                                          </p:stCondLst>
                                        </p:cTn>
                                        <p:tgtEl>
                                          <p:spTgt spid="5"/>
                                        </p:tgtEl>
                                        <p:attrNameLst>
                                          <p:attrName>style.visibility</p:attrName>
                                        </p:attrNameLst>
                                      </p:cBhvr>
                                      <p:to>
                                        <p:strVal val="visible"/>
                                      </p:to>
                                    </p:set>
                                    <p:animEffect transition="in" filter="wipe(right)">
                                      <p:cBhvr>
                                        <p:cTn id="115" dur="500"/>
                                        <p:tgtEl>
                                          <p:spTgt spid="5"/>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grpId="0" nodeType="clickEffect">
                                  <p:stCondLst>
                                    <p:cond delay="0"/>
                                  </p:stCondLst>
                                  <p:childTnLst>
                                    <p:set>
                                      <p:cBhvr>
                                        <p:cTn id="119" dur="1" fill="hold">
                                          <p:stCondLst>
                                            <p:cond delay="0"/>
                                          </p:stCondLst>
                                        </p:cTn>
                                        <p:tgtEl>
                                          <p:spTgt spid="6"/>
                                        </p:tgtEl>
                                        <p:attrNameLst>
                                          <p:attrName>style.visibility</p:attrName>
                                        </p:attrNameLst>
                                      </p:cBhvr>
                                      <p:to>
                                        <p:strVal val="visible"/>
                                      </p:to>
                                    </p:set>
                                    <p:animEffect transition="in" filter="wipe(left)">
                                      <p:cBhvr>
                                        <p:cTn id="120" dur="500"/>
                                        <p:tgtEl>
                                          <p:spTgt spid="6"/>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8" fill="hold" grpId="0" nodeType="clickEffect">
                                  <p:stCondLst>
                                    <p:cond delay="0"/>
                                  </p:stCondLst>
                                  <p:childTnLst>
                                    <p:set>
                                      <p:cBhvr>
                                        <p:cTn id="124" dur="1" fill="hold">
                                          <p:stCondLst>
                                            <p:cond delay="0"/>
                                          </p:stCondLst>
                                        </p:cTn>
                                        <p:tgtEl>
                                          <p:spTgt spid="14"/>
                                        </p:tgtEl>
                                        <p:attrNameLst>
                                          <p:attrName>style.visibility</p:attrName>
                                        </p:attrNameLst>
                                      </p:cBhvr>
                                      <p:to>
                                        <p:strVal val="visible"/>
                                      </p:to>
                                    </p:set>
                                    <p:animEffect transition="in" filter="wipe(left)">
                                      <p:cBhvr>
                                        <p:cTn id="125" dur="500"/>
                                        <p:tgtEl>
                                          <p:spTgt spid="14"/>
                                        </p:tgtEl>
                                      </p:cBhvr>
                                    </p:animEffect>
                                  </p:childTnLst>
                                </p:cTn>
                              </p:par>
                            </p:childTnLst>
                          </p:cTn>
                        </p:par>
                      </p:childTnLst>
                    </p:cTn>
                  </p:par>
                  <p:par>
                    <p:cTn id="126" fill="hold">
                      <p:stCondLst>
                        <p:cond delay="indefinite"/>
                      </p:stCondLst>
                      <p:childTnLst>
                        <p:par>
                          <p:cTn id="127" fill="hold">
                            <p:stCondLst>
                              <p:cond delay="0"/>
                            </p:stCondLst>
                            <p:childTnLst>
                              <p:par>
                                <p:cTn id="128" presetID="31" presetClass="entr" presetSubtype="0" fill="hold" grpId="0" nodeType="clickEffect">
                                  <p:stCondLst>
                                    <p:cond delay="0"/>
                                  </p:stCondLst>
                                  <p:childTnLst>
                                    <p:set>
                                      <p:cBhvr>
                                        <p:cTn id="129" dur="1" fill="hold">
                                          <p:stCondLst>
                                            <p:cond delay="0"/>
                                          </p:stCondLst>
                                        </p:cTn>
                                        <p:tgtEl>
                                          <p:spTgt spid="30"/>
                                        </p:tgtEl>
                                        <p:attrNameLst>
                                          <p:attrName>style.visibility</p:attrName>
                                        </p:attrNameLst>
                                      </p:cBhvr>
                                      <p:to>
                                        <p:strVal val="visible"/>
                                      </p:to>
                                    </p:set>
                                    <p:anim calcmode="lin" valueType="num">
                                      <p:cBhvr>
                                        <p:cTn id="130" dur="750" fill="hold"/>
                                        <p:tgtEl>
                                          <p:spTgt spid="30"/>
                                        </p:tgtEl>
                                        <p:attrNameLst>
                                          <p:attrName>ppt_w</p:attrName>
                                        </p:attrNameLst>
                                      </p:cBhvr>
                                      <p:tavLst>
                                        <p:tav tm="0">
                                          <p:val>
                                            <p:fltVal val="0"/>
                                          </p:val>
                                        </p:tav>
                                        <p:tav tm="100000">
                                          <p:val>
                                            <p:strVal val="#ppt_w"/>
                                          </p:val>
                                        </p:tav>
                                      </p:tavLst>
                                    </p:anim>
                                    <p:anim calcmode="lin" valueType="num">
                                      <p:cBhvr>
                                        <p:cTn id="131" dur="750" fill="hold"/>
                                        <p:tgtEl>
                                          <p:spTgt spid="30"/>
                                        </p:tgtEl>
                                        <p:attrNameLst>
                                          <p:attrName>ppt_h</p:attrName>
                                        </p:attrNameLst>
                                      </p:cBhvr>
                                      <p:tavLst>
                                        <p:tav tm="0">
                                          <p:val>
                                            <p:fltVal val="0"/>
                                          </p:val>
                                        </p:tav>
                                        <p:tav tm="100000">
                                          <p:val>
                                            <p:strVal val="#ppt_h"/>
                                          </p:val>
                                        </p:tav>
                                      </p:tavLst>
                                    </p:anim>
                                    <p:anim calcmode="lin" valueType="num">
                                      <p:cBhvr>
                                        <p:cTn id="132" dur="750" fill="hold"/>
                                        <p:tgtEl>
                                          <p:spTgt spid="30"/>
                                        </p:tgtEl>
                                        <p:attrNameLst>
                                          <p:attrName>style.rotation</p:attrName>
                                        </p:attrNameLst>
                                      </p:cBhvr>
                                      <p:tavLst>
                                        <p:tav tm="0">
                                          <p:val>
                                            <p:fltVal val="90"/>
                                          </p:val>
                                        </p:tav>
                                        <p:tav tm="100000">
                                          <p:val>
                                            <p:fltVal val="0"/>
                                          </p:val>
                                        </p:tav>
                                      </p:tavLst>
                                    </p:anim>
                                    <p:animEffect transition="in" filter="fade">
                                      <p:cBhvr>
                                        <p:cTn id="133"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20" grpId="0" animBg="1"/>
      <p:bldP spid="21" grpId="0" animBg="1"/>
      <p:bldP spid="2" grpId="0" animBg="1"/>
      <p:bldP spid="3" grpId="0" animBg="1"/>
      <p:bldP spid="22" grpId="0" animBg="1"/>
      <p:bldP spid="23" grpId="0" animBg="1"/>
      <p:bldP spid="24" grpId="0" animBg="1"/>
      <p:bldP spid="4" grpId="0" animBg="1"/>
      <p:bldP spid="26" grpId="0" animBg="1"/>
      <p:bldP spid="5" grpId="0" animBg="1"/>
      <p:bldP spid="6" grpId="0" animBg="1"/>
      <p:bldP spid="14" grpId="0" animBg="1"/>
      <p:bldP spid="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Op de plaats van het latere Rome</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337	</a:t>
            </a:r>
            <a:r>
              <a:rPr lang="nl-NL" sz="2000" dirty="0" err="1">
                <a:latin typeface="Calibri" panose="020F0502020204030204" pitchFamily="34" charset="0"/>
              </a:rPr>
              <a:t>Vix</a:t>
            </a:r>
            <a:r>
              <a:rPr lang="nl-NL" sz="2000" dirty="0">
                <a:latin typeface="Calibri" panose="020F0502020204030204" pitchFamily="34" charset="0"/>
              </a:rPr>
              <a:t> </a:t>
            </a:r>
            <a:r>
              <a:rPr lang="nl-NL" sz="2000" dirty="0" err="1">
                <a:latin typeface="Calibri" panose="020F0502020204030204" pitchFamily="34" charset="0"/>
              </a:rPr>
              <a:t>ea</a:t>
            </a:r>
            <a:r>
              <a:rPr lang="nl-NL" sz="2000" dirty="0">
                <a:latin typeface="Calibri" panose="020F0502020204030204" pitchFamily="34" charset="0"/>
              </a:rPr>
              <a:t> </a:t>
            </a:r>
            <a:r>
              <a:rPr lang="nl-NL" sz="2000" dirty="0" err="1">
                <a:latin typeface="Calibri" panose="020F0502020204030204" pitchFamily="34" charset="0"/>
              </a:rPr>
              <a:t>dicta</a:t>
            </a:r>
            <a:r>
              <a:rPr lang="nl-NL" sz="2000" dirty="0">
                <a:latin typeface="Calibri" panose="020F0502020204030204" pitchFamily="34" charset="0"/>
              </a:rPr>
              <a:t>, </a:t>
            </a:r>
            <a:r>
              <a:rPr lang="nl-NL" sz="2000" dirty="0" err="1">
                <a:latin typeface="Calibri" panose="020F0502020204030204" pitchFamily="34" charset="0"/>
              </a:rPr>
              <a:t>dehinc</a:t>
            </a:r>
            <a:r>
              <a:rPr lang="nl-NL" sz="2000" dirty="0">
                <a:latin typeface="Calibri" panose="020F0502020204030204" pitchFamily="34" charset="0"/>
              </a:rPr>
              <a:t> </a:t>
            </a:r>
            <a:r>
              <a:rPr lang="nl-NL" sz="2000" dirty="0" err="1">
                <a:latin typeface="Calibri" panose="020F0502020204030204" pitchFamily="34" charset="0"/>
              </a:rPr>
              <a:t>progressus</a:t>
            </a:r>
            <a:r>
              <a:rPr lang="nl-NL" sz="2000" dirty="0">
                <a:latin typeface="Calibri" panose="020F0502020204030204" pitchFamily="34" charset="0"/>
              </a:rPr>
              <a:t> </a:t>
            </a:r>
            <a:r>
              <a:rPr lang="nl-NL" sz="2000" dirty="0" err="1">
                <a:latin typeface="Calibri" panose="020F0502020204030204" pitchFamily="34" charset="0"/>
              </a:rPr>
              <a:t>monstrat</a:t>
            </a:r>
            <a:r>
              <a:rPr lang="nl-NL" sz="2000" dirty="0">
                <a:latin typeface="Calibri" panose="020F0502020204030204" pitchFamily="34" charset="0"/>
              </a:rPr>
              <a:t> et </a:t>
            </a:r>
            <a:r>
              <a:rPr lang="nl-NL" sz="2000" dirty="0" err="1">
                <a:latin typeface="Calibri" panose="020F0502020204030204" pitchFamily="34" charset="0"/>
              </a:rPr>
              <a:t>aram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338	et </a:t>
            </a:r>
            <a:r>
              <a:rPr lang="nl-NL" sz="2000" dirty="0" err="1">
                <a:latin typeface="Calibri" panose="020F0502020204030204" pitchFamily="34" charset="0"/>
              </a:rPr>
              <a:t>Carmentalem</a:t>
            </a:r>
            <a:r>
              <a:rPr lang="nl-NL" sz="2000" dirty="0">
                <a:latin typeface="Calibri" panose="020F0502020204030204" pitchFamily="34" charset="0"/>
              </a:rPr>
              <a:t> Romani </a:t>
            </a:r>
            <a:r>
              <a:rPr lang="nl-NL" sz="2000" dirty="0" err="1">
                <a:latin typeface="Calibri" panose="020F0502020204030204" pitchFamily="34" charset="0"/>
              </a:rPr>
              <a:t>nomine</a:t>
            </a:r>
            <a:r>
              <a:rPr lang="nl-NL" sz="2000" dirty="0">
                <a:latin typeface="Calibri" panose="020F0502020204030204" pitchFamily="34" charset="0"/>
              </a:rPr>
              <a:t> </a:t>
            </a:r>
            <a:r>
              <a:rPr lang="nl-NL" sz="2000" dirty="0" err="1">
                <a:latin typeface="Calibri" panose="020F0502020204030204" pitchFamily="34" charset="0"/>
              </a:rPr>
              <a:t>portam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339	</a:t>
            </a:r>
            <a:r>
              <a:rPr lang="nl-NL" sz="2000" dirty="0" err="1">
                <a:latin typeface="Calibri" panose="020F0502020204030204" pitchFamily="34" charset="0"/>
              </a:rPr>
              <a:t>quam</a:t>
            </a:r>
            <a:r>
              <a:rPr lang="nl-NL" sz="2000" dirty="0">
                <a:latin typeface="Calibri" panose="020F0502020204030204" pitchFamily="34" charset="0"/>
              </a:rPr>
              <a:t> </a:t>
            </a:r>
            <a:r>
              <a:rPr lang="nl-NL" sz="2000" dirty="0" err="1">
                <a:latin typeface="Calibri" panose="020F0502020204030204" pitchFamily="34" charset="0"/>
              </a:rPr>
              <a:t>memorant</a:t>
            </a:r>
            <a:r>
              <a:rPr lang="nl-NL" sz="2000" dirty="0">
                <a:latin typeface="Calibri" panose="020F0502020204030204" pitchFamily="34" charset="0"/>
              </a:rPr>
              <a:t>, </a:t>
            </a:r>
            <a:r>
              <a:rPr lang="nl-NL" sz="2000" dirty="0" err="1">
                <a:latin typeface="Calibri" panose="020F0502020204030204" pitchFamily="34" charset="0"/>
              </a:rPr>
              <a:t>nymphae</a:t>
            </a:r>
            <a:r>
              <a:rPr lang="nl-NL" sz="2000" dirty="0">
                <a:latin typeface="Calibri" panose="020F0502020204030204" pitchFamily="34" charset="0"/>
              </a:rPr>
              <a:t> </a:t>
            </a:r>
            <a:r>
              <a:rPr lang="nl-NL" sz="2000" dirty="0" err="1">
                <a:latin typeface="Calibri" panose="020F0502020204030204" pitchFamily="34" charset="0"/>
              </a:rPr>
              <a:t>priscum</a:t>
            </a:r>
            <a:r>
              <a:rPr lang="nl-NL" sz="2000" dirty="0">
                <a:latin typeface="Calibri" panose="020F0502020204030204" pitchFamily="34" charset="0"/>
              </a:rPr>
              <a:t> Carmentis </a:t>
            </a:r>
            <a:r>
              <a:rPr lang="nl-NL" sz="2000" dirty="0" err="1">
                <a:latin typeface="Calibri" panose="020F0502020204030204" pitchFamily="34" charset="0"/>
              </a:rPr>
              <a:t>honorem</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340	</a:t>
            </a:r>
            <a:r>
              <a:rPr lang="nl-NL" sz="2000" dirty="0" err="1">
                <a:latin typeface="Calibri" panose="020F0502020204030204" pitchFamily="34" charset="0"/>
              </a:rPr>
              <a:t>vatis</a:t>
            </a:r>
            <a:r>
              <a:rPr lang="nl-NL" sz="2000" dirty="0">
                <a:latin typeface="Calibri" panose="020F0502020204030204" pitchFamily="34" charset="0"/>
              </a:rPr>
              <a:t> </a:t>
            </a:r>
            <a:r>
              <a:rPr lang="nl-NL" sz="2000" dirty="0" err="1">
                <a:latin typeface="Calibri" panose="020F0502020204030204" pitchFamily="34" charset="0"/>
              </a:rPr>
              <a:t>fatidicae</a:t>
            </a:r>
            <a:r>
              <a:rPr lang="nl-NL" sz="2000" dirty="0">
                <a:latin typeface="Calibri" panose="020F0502020204030204" pitchFamily="34" charset="0"/>
              </a:rPr>
              <a:t>, </a:t>
            </a:r>
            <a:r>
              <a:rPr lang="nl-NL" sz="2000" dirty="0" err="1">
                <a:latin typeface="Calibri" panose="020F0502020204030204" pitchFamily="34" charset="0"/>
              </a:rPr>
              <a:t>cecinit</a:t>
            </a:r>
            <a:r>
              <a:rPr lang="nl-NL" sz="2000" dirty="0">
                <a:latin typeface="Calibri" panose="020F0502020204030204" pitchFamily="34" charset="0"/>
              </a:rPr>
              <a:t> </a:t>
            </a:r>
            <a:r>
              <a:rPr lang="nl-NL" sz="2000" dirty="0" err="1">
                <a:latin typeface="Calibri" panose="020F0502020204030204" pitchFamily="34" charset="0"/>
              </a:rPr>
              <a:t>quae</a:t>
            </a:r>
            <a:r>
              <a:rPr lang="nl-NL" sz="2000" dirty="0">
                <a:latin typeface="Calibri" panose="020F0502020204030204" pitchFamily="34" charset="0"/>
              </a:rPr>
              <a:t> prima </a:t>
            </a:r>
            <a:r>
              <a:rPr lang="nl-NL" sz="2000" dirty="0" err="1">
                <a:latin typeface="Calibri" panose="020F0502020204030204" pitchFamily="34" charset="0"/>
              </a:rPr>
              <a:t>futuros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341	Aeneadas </a:t>
            </a:r>
            <a:r>
              <a:rPr lang="nl-NL" sz="2000" dirty="0" err="1">
                <a:latin typeface="Calibri" panose="020F0502020204030204" pitchFamily="34" charset="0"/>
              </a:rPr>
              <a:t>magnos</a:t>
            </a:r>
            <a:r>
              <a:rPr lang="nl-NL" sz="2000" dirty="0">
                <a:latin typeface="Calibri" panose="020F0502020204030204" pitchFamily="34" charset="0"/>
              </a:rPr>
              <a:t> et </a:t>
            </a:r>
            <a:r>
              <a:rPr lang="nl-NL" sz="2000" dirty="0" err="1">
                <a:latin typeface="Calibri" panose="020F0502020204030204" pitchFamily="34" charset="0"/>
              </a:rPr>
              <a:t>nobile</a:t>
            </a:r>
            <a:r>
              <a:rPr lang="nl-NL" sz="2000" dirty="0">
                <a:latin typeface="Calibri" panose="020F0502020204030204" pitchFamily="34" charset="0"/>
              </a:rPr>
              <a:t> </a:t>
            </a:r>
            <a:r>
              <a:rPr lang="nl-NL" sz="2000" dirty="0" err="1">
                <a:latin typeface="Calibri" panose="020F0502020204030204" pitchFamily="34" charset="0"/>
              </a:rPr>
              <a:t>Pallanteum</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AA0F5518-BF18-406C-84AD-39DAA1AFC01E}"/>
              </a:ext>
            </a:extLst>
          </p:cNvPr>
          <p:cNvCxnSpPr/>
          <p:nvPr/>
        </p:nvCxnSpPr>
        <p:spPr bwMode="auto">
          <a:xfrm>
            <a:off x="5328000" y="4896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8">
            <a:extLst>
              <a:ext uri="{FF2B5EF4-FFF2-40B4-BE49-F238E27FC236}">
                <a16:creationId xmlns="" xmlns:a16="http://schemas.microsoft.com/office/drawing/2014/main" id="{A9DAE999-01F8-49BE-8449-F1E8C687D2F1}"/>
              </a:ext>
            </a:extLst>
          </p:cNvPr>
          <p:cNvCxnSpPr>
            <a:cxnSpLocks/>
          </p:cNvCxnSpPr>
          <p:nvPr/>
        </p:nvCxnSpPr>
        <p:spPr bwMode="auto">
          <a:xfrm>
            <a:off x="1866240" y="1991874"/>
            <a:ext cx="48102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Rectangle 62">
            <a:extLst>
              <a:ext uri="{FF2B5EF4-FFF2-40B4-BE49-F238E27FC236}">
                <a16:creationId xmlns="" xmlns:a16="http://schemas.microsoft.com/office/drawing/2014/main" id="{DB1BB5D7-0E67-42FB-A364-07F4AC2AF516}"/>
              </a:ext>
            </a:extLst>
          </p:cNvPr>
          <p:cNvSpPr/>
          <p:nvPr/>
        </p:nvSpPr>
        <p:spPr>
          <a:xfrm>
            <a:off x="1925772" y="1408770"/>
            <a:ext cx="361959" cy="338554"/>
          </a:xfrm>
          <a:prstGeom prst="rect">
            <a:avLst/>
          </a:prstGeom>
        </p:spPr>
        <p:txBody>
          <a:bodyPr wrap="none" lIns="0" rIns="0">
            <a:spAutoFit/>
          </a:bodyPr>
          <a:lstStyle/>
          <a:p>
            <a:r>
              <a:rPr lang="nl-NL" sz="1600" dirty="0" err="1">
                <a:solidFill>
                  <a:srgbClr val="CC0000"/>
                </a:solidFill>
              </a:rPr>
              <a:t>sunt</a:t>
            </a:r>
            <a:endParaRPr lang="nl-NL" sz="1600" dirty="0">
              <a:solidFill>
                <a:srgbClr val="CC0000"/>
              </a:solidFill>
            </a:endParaRPr>
          </a:p>
        </p:txBody>
      </p:sp>
      <p:cxnSp>
        <p:nvCxnSpPr>
          <p:cNvPr id="13" name="Straight Connector 11">
            <a:extLst>
              <a:ext uri="{FF2B5EF4-FFF2-40B4-BE49-F238E27FC236}">
                <a16:creationId xmlns="" xmlns:a16="http://schemas.microsoft.com/office/drawing/2014/main" id="{5C01785B-0C60-4DCD-95E0-B4D2BB2F683B}"/>
              </a:ext>
            </a:extLst>
          </p:cNvPr>
          <p:cNvCxnSpPr/>
          <p:nvPr/>
        </p:nvCxnSpPr>
        <p:spPr bwMode="auto">
          <a:xfrm>
            <a:off x="3240000" y="1991874"/>
            <a:ext cx="1128696"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8">
            <a:extLst>
              <a:ext uri="{FF2B5EF4-FFF2-40B4-BE49-F238E27FC236}">
                <a16:creationId xmlns="" xmlns:a16="http://schemas.microsoft.com/office/drawing/2014/main" id="{7D21F5B0-6D9A-429D-8FE2-477CA626EAEB}"/>
              </a:ext>
            </a:extLst>
          </p:cNvPr>
          <p:cNvCxnSpPr>
            <a:cxnSpLocks/>
          </p:cNvCxnSpPr>
          <p:nvPr/>
        </p:nvCxnSpPr>
        <p:spPr bwMode="auto">
          <a:xfrm>
            <a:off x="4428000" y="1999617"/>
            <a:ext cx="90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8">
            <a:extLst>
              <a:ext uri="{FF2B5EF4-FFF2-40B4-BE49-F238E27FC236}">
                <a16:creationId xmlns="" xmlns:a16="http://schemas.microsoft.com/office/drawing/2014/main" id="{DE8B6216-8892-43B6-818F-C0A537BACAF8}"/>
              </a:ext>
            </a:extLst>
          </p:cNvPr>
          <p:cNvCxnSpPr>
            <a:cxnSpLocks/>
          </p:cNvCxnSpPr>
          <p:nvPr/>
        </p:nvCxnSpPr>
        <p:spPr bwMode="auto">
          <a:xfrm>
            <a:off x="1836918" y="3669512"/>
            <a:ext cx="105149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8">
            <a:extLst>
              <a:ext uri="{FF2B5EF4-FFF2-40B4-BE49-F238E27FC236}">
                <a16:creationId xmlns="" xmlns:a16="http://schemas.microsoft.com/office/drawing/2014/main" id="{3E3CBB5A-333B-416F-8713-37A456BF0D49}"/>
              </a:ext>
            </a:extLst>
          </p:cNvPr>
          <p:cNvCxnSpPr>
            <a:cxnSpLocks/>
          </p:cNvCxnSpPr>
          <p:nvPr/>
        </p:nvCxnSpPr>
        <p:spPr bwMode="auto">
          <a:xfrm>
            <a:off x="2680792" y="4511304"/>
            <a:ext cx="72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10">
            <a:extLst>
              <a:ext uri="{FF2B5EF4-FFF2-40B4-BE49-F238E27FC236}">
                <a16:creationId xmlns="" xmlns:a16="http://schemas.microsoft.com/office/drawing/2014/main" id="{E9C00690-D1B1-49B0-B503-179BA9492CD9}"/>
              </a:ext>
            </a:extLst>
          </p:cNvPr>
          <p:cNvCxnSpPr/>
          <p:nvPr/>
        </p:nvCxnSpPr>
        <p:spPr bwMode="auto">
          <a:xfrm>
            <a:off x="2407392" y="154617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Freeform 24">
            <a:extLst>
              <a:ext uri="{FF2B5EF4-FFF2-40B4-BE49-F238E27FC236}">
                <a16:creationId xmlns="" xmlns:a16="http://schemas.microsoft.com/office/drawing/2014/main" id="{6643102A-6782-41AF-A63D-D9DADEC50E7A}"/>
              </a:ext>
            </a:extLst>
          </p:cNvPr>
          <p:cNvSpPr/>
          <p:nvPr/>
        </p:nvSpPr>
        <p:spPr bwMode="auto">
          <a:xfrm>
            <a:off x="1404000" y="243975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4" name="Freeform 26">
            <a:extLst>
              <a:ext uri="{FF2B5EF4-FFF2-40B4-BE49-F238E27FC236}">
                <a16:creationId xmlns="" xmlns:a16="http://schemas.microsoft.com/office/drawing/2014/main" id="{041FEB8E-28FE-4394-8B67-41FE5E9DF240}"/>
              </a:ext>
            </a:extLst>
          </p:cNvPr>
          <p:cNvSpPr/>
          <p:nvPr/>
        </p:nvSpPr>
        <p:spPr bwMode="auto">
          <a:xfrm flipH="1">
            <a:off x="2798416" y="329881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5" name="Plus 25">
            <a:extLst>
              <a:ext uri="{FF2B5EF4-FFF2-40B4-BE49-F238E27FC236}">
                <a16:creationId xmlns="" xmlns:a16="http://schemas.microsoft.com/office/drawing/2014/main" id="{1D4C26F6-0F31-4ABA-9B39-7B72C8A491B0}"/>
              </a:ext>
            </a:extLst>
          </p:cNvPr>
          <p:cNvSpPr/>
          <p:nvPr/>
        </p:nvSpPr>
        <p:spPr bwMode="auto">
          <a:xfrm>
            <a:off x="1404000" y="3654432"/>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6" name="Freeform 24">
            <a:extLst>
              <a:ext uri="{FF2B5EF4-FFF2-40B4-BE49-F238E27FC236}">
                <a16:creationId xmlns="" xmlns:a16="http://schemas.microsoft.com/office/drawing/2014/main" id="{3C375355-9C50-4A5B-9773-1D4DA22FFF6F}"/>
              </a:ext>
            </a:extLst>
          </p:cNvPr>
          <p:cNvSpPr/>
          <p:nvPr/>
        </p:nvSpPr>
        <p:spPr bwMode="auto">
          <a:xfrm>
            <a:off x="2666864" y="412938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7" name="Freeform 26">
            <a:extLst>
              <a:ext uri="{FF2B5EF4-FFF2-40B4-BE49-F238E27FC236}">
                <a16:creationId xmlns="" xmlns:a16="http://schemas.microsoft.com/office/drawing/2014/main" id="{A94178AB-F14B-4BE1-9744-80C3F0FB7B56}"/>
              </a:ext>
            </a:extLst>
          </p:cNvPr>
          <p:cNvSpPr/>
          <p:nvPr/>
        </p:nvSpPr>
        <p:spPr bwMode="auto">
          <a:xfrm flipH="1">
            <a:off x="5094000" y="4986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8" name="Plus 25">
            <a:extLst>
              <a:ext uri="{FF2B5EF4-FFF2-40B4-BE49-F238E27FC236}">
                <a16:creationId xmlns="" xmlns:a16="http://schemas.microsoft.com/office/drawing/2014/main" id="{253FEBB1-9A3F-4AB3-8147-B89801FBF3EE}"/>
              </a:ext>
            </a:extLst>
          </p:cNvPr>
          <p:cNvSpPr/>
          <p:nvPr/>
        </p:nvSpPr>
        <p:spPr bwMode="auto">
          <a:xfrm>
            <a:off x="3643484" y="4520405"/>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9" name="Rounded Rectangle 12">
            <a:extLst>
              <a:ext uri="{FF2B5EF4-FFF2-40B4-BE49-F238E27FC236}">
                <a16:creationId xmlns="" xmlns:a16="http://schemas.microsoft.com/office/drawing/2014/main" id="{D56B1AA0-0A5C-4DB9-A9C4-EB0F9B9F6D45}"/>
              </a:ext>
            </a:extLst>
          </p:cNvPr>
          <p:cNvSpPr/>
          <p:nvPr/>
        </p:nvSpPr>
        <p:spPr bwMode="auto">
          <a:xfrm>
            <a:off x="1521574" y="137869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4" name="Vrije vorm: vorm 13">
            <a:extLst>
              <a:ext uri="{FF2B5EF4-FFF2-40B4-BE49-F238E27FC236}">
                <a16:creationId xmlns="" xmlns:a16="http://schemas.microsoft.com/office/drawing/2014/main" id="{3EEF005D-DDBA-4F3D-B52E-32F20063D8A0}"/>
              </a:ext>
            </a:extLst>
          </p:cNvPr>
          <p:cNvSpPr/>
          <p:nvPr/>
        </p:nvSpPr>
        <p:spPr bwMode="auto">
          <a:xfrm>
            <a:off x="3718560" y="1471459"/>
            <a:ext cx="1254034" cy="296381"/>
          </a:xfrm>
          <a:custGeom>
            <a:avLst/>
            <a:gdLst>
              <a:gd name="connsiteX0" fmla="*/ 0 w 1254034"/>
              <a:gd name="connsiteY0" fmla="*/ 252838 h 296381"/>
              <a:gd name="connsiteX1" fmla="*/ 670560 w 1254034"/>
              <a:gd name="connsiteY1" fmla="*/ 290 h 296381"/>
              <a:gd name="connsiteX2" fmla="*/ 1254034 w 1254034"/>
              <a:gd name="connsiteY2" fmla="*/ 296381 h 296381"/>
            </a:gdLst>
            <a:ahLst/>
            <a:cxnLst>
              <a:cxn ang="0">
                <a:pos x="connsiteX0" y="connsiteY0"/>
              </a:cxn>
              <a:cxn ang="0">
                <a:pos x="connsiteX1" y="connsiteY1"/>
              </a:cxn>
              <a:cxn ang="0">
                <a:pos x="connsiteX2" y="connsiteY2"/>
              </a:cxn>
            </a:cxnLst>
            <a:rect l="l" t="t" r="r" b="b"/>
            <a:pathLst>
              <a:path w="1254034" h="296381">
                <a:moveTo>
                  <a:pt x="0" y="252838"/>
                </a:moveTo>
                <a:cubicBezTo>
                  <a:pt x="230777" y="122935"/>
                  <a:pt x="461554" y="-6967"/>
                  <a:pt x="670560" y="290"/>
                </a:cubicBezTo>
                <a:cubicBezTo>
                  <a:pt x="879566" y="7547"/>
                  <a:pt x="1066800" y="151964"/>
                  <a:pt x="1254034" y="29638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4" name="Rounded Rectangle 12">
            <a:extLst>
              <a:ext uri="{FF2B5EF4-FFF2-40B4-BE49-F238E27FC236}">
                <a16:creationId xmlns="" xmlns:a16="http://schemas.microsoft.com/office/drawing/2014/main" id="{7F7F245F-14CC-484B-A261-0FEAE1493201}"/>
              </a:ext>
            </a:extLst>
          </p:cNvPr>
          <p:cNvSpPr/>
          <p:nvPr/>
        </p:nvSpPr>
        <p:spPr bwMode="auto">
          <a:xfrm>
            <a:off x="5774560" y="138417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5" name="Rounded Rectangle 12">
            <a:extLst>
              <a:ext uri="{FF2B5EF4-FFF2-40B4-BE49-F238E27FC236}">
                <a16:creationId xmlns="" xmlns:a16="http://schemas.microsoft.com/office/drawing/2014/main" id="{8AD060C9-C3C7-49CB-99A2-F82E7C11922C}"/>
              </a:ext>
            </a:extLst>
          </p:cNvPr>
          <p:cNvSpPr/>
          <p:nvPr/>
        </p:nvSpPr>
        <p:spPr bwMode="auto">
          <a:xfrm>
            <a:off x="1197574" y="2192562"/>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6" name="Vrije vorm: vorm 15">
            <a:extLst>
              <a:ext uri="{FF2B5EF4-FFF2-40B4-BE49-F238E27FC236}">
                <a16:creationId xmlns="" xmlns:a16="http://schemas.microsoft.com/office/drawing/2014/main" id="{9D5760D9-5B92-4518-9C94-7E28E5048135}"/>
              </a:ext>
            </a:extLst>
          </p:cNvPr>
          <p:cNvSpPr/>
          <p:nvPr/>
        </p:nvSpPr>
        <p:spPr bwMode="auto">
          <a:xfrm>
            <a:off x="1468315" y="2839915"/>
            <a:ext cx="3508131" cy="615462"/>
          </a:xfrm>
          <a:custGeom>
            <a:avLst/>
            <a:gdLst>
              <a:gd name="connsiteX0" fmla="*/ 0 w 3508131"/>
              <a:gd name="connsiteY0" fmla="*/ 615462 h 615462"/>
              <a:gd name="connsiteX1" fmla="*/ 360485 w 3508131"/>
              <a:gd name="connsiteY1" fmla="*/ 281354 h 615462"/>
              <a:gd name="connsiteX2" fmla="*/ 905608 w 3508131"/>
              <a:gd name="connsiteY2" fmla="*/ 483577 h 615462"/>
              <a:gd name="connsiteX3" fmla="*/ 1450731 w 3508131"/>
              <a:gd name="connsiteY3" fmla="*/ 140677 h 615462"/>
              <a:gd name="connsiteX4" fmla="*/ 2831123 w 3508131"/>
              <a:gd name="connsiteY4" fmla="*/ 246185 h 615462"/>
              <a:gd name="connsiteX5" fmla="*/ 3508131 w 3508131"/>
              <a:gd name="connsiteY5" fmla="*/ 0 h 615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8131" h="615462">
                <a:moveTo>
                  <a:pt x="0" y="615462"/>
                </a:moveTo>
                <a:cubicBezTo>
                  <a:pt x="104775" y="459398"/>
                  <a:pt x="209550" y="303335"/>
                  <a:pt x="360485" y="281354"/>
                </a:cubicBezTo>
                <a:cubicBezTo>
                  <a:pt x="511420" y="259373"/>
                  <a:pt x="723900" y="507023"/>
                  <a:pt x="905608" y="483577"/>
                </a:cubicBezTo>
                <a:cubicBezTo>
                  <a:pt x="1087316" y="460131"/>
                  <a:pt x="1129812" y="180242"/>
                  <a:pt x="1450731" y="140677"/>
                </a:cubicBezTo>
                <a:cubicBezTo>
                  <a:pt x="1771650" y="101112"/>
                  <a:pt x="2488223" y="269631"/>
                  <a:pt x="2831123" y="246185"/>
                </a:cubicBezTo>
                <a:cubicBezTo>
                  <a:pt x="3174023" y="222739"/>
                  <a:pt x="3341077" y="111369"/>
                  <a:pt x="3508131"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6" name="Rounded Rectangle 12">
            <a:extLst>
              <a:ext uri="{FF2B5EF4-FFF2-40B4-BE49-F238E27FC236}">
                <a16:creationId xmlns="" xmlns:a16="http://schemas.microsoft.com/office/drawing/2014/main" id="{FED7EA0B-BB9C-4581-AA2A-9B42917159E3}"/>
              </a:ext>
            </a:extLst>
          </p:cNvPr>
          <p:cNvSpPr/>
          <p:nvPr/>
        </p:nvSpPr>
        <p:spPr bwMode="auto">
          <a:xfrm>
            <a:off x="4810594" y="219223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8" name="Vrije vorm: vorm 17">
            <a:extLst>
              <a:ext uri="{FF2B5EF4-FFF2-40B4-BE49-F238E27FC236}">
                <a16:creationId xmlns="" xmlns:a16="http://schemas.microsoft.com/office/drawing/2014/main" id="{6E72F310-9B17-443A-B6C9-FE346EC678E3}"/>
              </a:ext>
            </a:extLst>
          </p:cNvPr>
          <p:cNvSpPr/>
          <p:nvPr/>
        </p:nvSpPr>
        <p:spPr bwMode="auto">
          <a:xfrm>
            <a:off x="2106759" y="2321071"/>
            <a:ext cx="2931234" cy="307829"/>
          </a:xfrm>
          <a:custGeom>
            <a:avLst/>
            <a:gdLst>
              <a:gd name="connsiteX0" fmla="*/ 0 w 2892669"/>
              <a:gd name="connsiteY0" fmla="*/ 281452 h 307829"/>
              <a:gd name="connsiteX1" fmla="*/ 1688123 w 2892669"/>
              <a:gd name="connsiteY1" fmla="*/ 98 h 307829"/>
              <a:gd name="connsiteX2" fmla="*/ 2892669 w 2892669"/>
              <a:gd name="connsiteY2" fmla="*/ 307829 h 307829"/>
            </a:gdLst>
            <a:ahLst/>
            <a:cxnLst>
              <a:cxn ang="0">
                <a:pos x="connsiteX0" y="connsiteY0"/>
              </a:cxn>
              <a:cxn ang="0">
                <a:pos x="connsiteX1" y="connsiteY1"/>
              </a:cxn>
              <a:cxn ang="0">
                <a:pos x="connsiteX2" y="connsiteY2"/>
              </a:cxn>
            </a:cxnLst>
            <a:rect l="l" t="t" r="r" b="b"/>
            <a:pathLst>
              <a:path w="2892669" h="307829">
                <a:moveTo>
                  <a:pt x="0" y="281452"/>
                </a:moveTo>
                <a:cubicBezTo>
                  <a:pt x="603006" y="138577"/>
                  <a:pt x="1206012" y="-4298"/>
                  <a:pt x="1688123" y="98"/>
                </a:cubicBezTo>
                <a:cubicBezTo>
                  <a:pt x="2170234" y="4494"/>
                  <a:pt x="2531451" y="156161"/>
                  <a:pt x="2892669" y="30782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7" name="Rounded Rectangle 12">
            <a:extLst>
              <a:ext uri="{FF2B5EF4-FFF2-40B4-BE49-F238E27FC236}">
                <a16:creationId xmlns="" xmlns:a16="http://schemas.microsoft.com/office/drawing/2014/main" id="{82A75978-37DC-41E8-9ED8-65B587449DF4}"/>
              </a:ext>
            </a:extLst>
          </p:cNvPr>
          <p:cNvSpPr/>
          <p:nvPr/>
        </p:nvSpPr>
        <p:spPr bwMode="auto">
          <a:xfrm>
            <a:off x="3168277" y="219256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0" name="Vrije vorm: vorm 19">
            <a:extLst>
              <a:ext uri="{FF2B5EF4-FFF2-40B4-BE49-F238E27FC236}">
                <a16:creationId xmlns="" xmlns:a16="http://schemas.microsoft.com/office/drawing/2014/main" id="{AC7B639E-D94E-476C-BA91-7BBEA84A037D}"/>
              </a:ext>
            </a:extLst>
          </p:cNvPr>
          <p:cNvSpPr/>
          <p:nvPr/>
        </p:nvSpPr>
        <p:spPr bwMode="auto">
          <a:xfrm>
            <a:off x="5117123" y="2848708"/>
            <a:ext cx="1354015" cy="589084"/>
          </a:xfrm>
          <a:custGeom>
            <a:avLst/>
            <a:gdLst>
              <a:gd name="connsiteX0" fmla="*/ 1354015 w 1354015"/>
              <a:gd name="connsiteY0" fmla="*/ 589084 h 589084"/>
              <a:gd name="connsiteX1" fmla="*/ 1125415 w 1354015"/>
              <a:gd name="connsiteY1" fmla="*/ 79130 h 589084"/>
              <a:gd name="connsiteX2" fmla="*/ 422031 w 1354015"/>
              <a:gd name="connsiteY2" fmla="*/ 202223 h 589084"/>
              <a:gd name="connsiteX3" fmla="*/ 0 w 1354015"/>
              <a:gd name="connsiteY3" fmla="*/ 0 h 589084"/>
            </a:gdLst>
            <a:ahLst/>
            <a:cxnLst>
              <a:cxn ang="0">
                <a:pos x="connsiteX0" y="connsiteY0"/>
              </a:cxn>
              <a:cxn ang="0">
                <a:pos x="connsiteX1" y="connsiteY1"/>
              </a:cxn>
              <a:cxn ang="0">
                <a:pos x="connsiteX2" y="connsiteY2"/>
              </a:cxn>
              <a:cxn ang="0">
                <a:pos x="connsiteX3" y="connsiteY3"/>
              </a:cxn>
            </a:cxnLst>
            <a:rect l="l" t="t" r="r" b="b"/>
            <a:pathLst>
              <a:path w="1354015" h="589084">
                <a:moveTo>
                  <a:pt x="1354015" y="589084"/>
                </a:moveTo>
                <a:cubicBezTo>
                  <a:pt x="1317380" y="366345"/>
                  <a:pt x="1280746" y="143607"/>
                  <a:pt x="1125415" y="79130"/>
                </a:cubicBezTo>
                <a:cubicBezTo>
                  <a:pt x="970084" y="14653"/>
                  <a:pt x="609600" y="215411"/>
                  <a:pt x="422031" y="202223"/>
                </a:cubicBezTo>
                <a:cubicBezTo>
                  <a:pt x="234462" y="189035"/>
                  <a:pt x="117231" y="94517"/>
                  <a:pt x="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0" name="Vrije vorm: vorm 29">
            <a:extLst>
              <a:ext uri="{FF2B5EF4-FFF2-40B4-BE49-F238E27FC236}">
                <a16:creationId xmlns="" xmlns:a16="http://schemas.microsoft.com/office/drawing/2014/main" id="{C5B3339D-0897-4E2F-A1B6-A658920D72C4}"/>
              </a:ext>
            </a:extLst>
          </p:cNvPr>
          <p:cNvSpPr/>
          <p:nvPr/>
        </p:nvSpPr>
        <p:spPr bwMode="auto">
          <a:xfrm>
            <a:off x="4457700" y="3226642"/>
            <a:ext cx="1987062" cy="228735"/>
          </a:xfrm>
          <a:custGeom>
            <a:avLst/>
            <a:gdLst>
              <a:gd name="connsiteX0" fmla="*/ 0 w 1987062"/>
              <a:gd name="connsiteY0" fmla="*/ 202358 h 228735"/>
              <a:gd name="connsiteX1" fmla="*/ 1011115 w 1987062"/>
              <a:gd name="connsiteY1" fmla="*/ 135 h 228735"/>
              <a:gd name="connsiteX2" fmla="*/ 1987062 w 1987062"/>
              <a:gd name="connsiteY2" fmla="*/ 228735 h 228735"/>
            </a:gdLst>
            <a:ahLst/>
            <a:cxnLst>
              <a:cxn ang="0">
                <a:pos x="connsiteX0" y="connsiteY0"/>
              </a:cxn>
              <a:cxn ang="0">
                <a:pos x="connsiteX1" y="connsiteY1"/>
              </a:cxn>
              <a:cxn ang="0">
                <a:pos x="connsiteX2" y="connsiteY2"/>
              </a:cxn>
            </a:cxnLst>
            <a:rect l="l" t="t" r="r" b="b"/>
            <a:pathLst>
              <a:path w="1987062" h="228735">
                <a:moveTo>
                  <a:pt x="0" y="202358"/>
                </a:moveTo>
                <a:cubicBezTo>
                  <a:pt x="339969" y="99048"/>
                  <a:pt x="679938" y="-4261"/>
                  <a:pt x="1011115" y="135"/>
                </a:cubicBezTo>
                <a:cubicBezTo>
                  <a:pt x="1342292" y="4531"/>
                  <a:pt x="1664677" y="116633"/>
                  <a:pt x="1987062" y="22873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8" name="Vrije vorm: vorm 37">
            <a:extLst>
              <a:ext uri="{FF2B5EF4-FFF2-40B4-BE49-F238E27FC236}">
                <a16:creationId xmlns="" xmlns:a16="http://schemas.microsoft.com/office/drawing/2014/main" id="{9285A809-3770-4B25-BD36-E9EDB8200035}"/>
              </a:ext>
            </a:extLst>
          </p:cNvPr>
          <p:cNvSpPr/>
          <p:nvPr/>
        </p:nvSpPr>
        <p:spPr bwMode="auto">
          <a:xfrm>
            <a:off x="3437792" y="3120275"/>
            <a:ext cx="2066193" cy="326310"/>
          </a:xfrm>
          <a:custGeom>
            <a:avLst/>
            <a:gdLst>
              <a:gd name="connsiteX0" fmla="*/ 0 w 2066193"/>
              <a:gd name="connsiteY0" fmla="*/ 291140 h 326310"/>
              <a:gd name="connsiteX1" fmla="*/ 536331 w 2066193"/>
              <a:gd name="connsiteY1" fmla="*/ 97710 h 326310"/>
              <a:gd name="connsiteX2" fmla="*/ 685800 w 2066193"/>
              <a:gd name="connsiteY2" fmla="*/ 220802 h 326310"/>
              <a:gd name="connsiteX3" fmla="*/ 1327639 w 2066193"/>
              <a:gd name="connsiteY3" fmla="*/ 994 h 326310"/>
              <a:gd name="connsiteX4" fmla="*/ 2066193 w 2066193"/>
              <a:gd name="connsiteY4" fmla="*/ 326310 h 3263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6193" h="326310">
                <a:moveTo>
                  <a:pt x="0" y="291140"/>
                </a:moveTo>
                <a:cubicBezTo>
                  <a:pt x="211015" y="200286"/>
                  <a:pt x="422031" y="109433"/>
                  <a:pt x="536331" y="97710"/>
                </a:cubicBezTo>
                <a:cubicBezTo>
                  <a:pt x="650631" y="85987"/>
                  <a:pt x="553915" y="236921"/>
                  <a:pt x="685800" y="220802"/>
                </a:cubicBezTo>
                <a:cubicBezTo>
                  <a:pt x="817685" y="204683"/>
                  <a:pt x="1097574" y="-16591"/>
                  <a:pt x="1327639" y="994"/>
                </a:cubicBezTo>
                <a:cubicBezTo>
                  <a:pt x="1557705" y="18579"/>
                  <a:pt x="1811949" y="172444"/>
                  <a:pt x="2066193" y="326310"/>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0" name="Vrije vorm: vorm 39">
            <a:extLst>
              <a:ext uri="{FF2B5EF4-FFF2-40B4-BE49-F238E27FC236}">
                <a16:creationId xmlns="" xmlns:a16="http://schemas.microsoft.com/office/drawing/2014/main" id="{8E0016F0-4D01-4BB1-9315-0FD5C4F5AF00}"/>
              </a:ext>
            </a:extLst>
          </p:cNvPr>
          <p:cNvSpPr/>
          <p:nvPr/>
        </p:nvSpPr>
        <p:spPr bwMode="auto">
          <a:xfrm>
            <a:off x="1415562" y="3648808"/>
            <a:ext cx="4079630" cy="597877"/>
          </a:xfrm>
          <a:custGeom>
            <a:avLst/>
            <a:gdLst>
              <a:gd name="connsiteX0" fmla="*/ 0 w 4079630"/>
              <a:gd name="connsiteY0" fmla="*/ 597877 h 597877"/>
              <a:gd name="connsiteX1" fmla="*/ 677007 w 4079630"/>
              <a:gd name="connsiteY1" fmla="*/ 219807 h 597877"/>
              <a:gd name="connsiteX2" fmla="*/ 1573823 w 4079630"/>
              <a:gd name="connsiteY2" fmla="*/ 342900 h 597877"/>
              <a:gd name="connsiteX3" fmla="*/ 1987061 w 4079630"/>
              <a:gd name="connsiteY3" fmla="*/ 105507 h 597877"/>
              <a:gd name="connsiteX4" fmla="*/ 2910253 w 4079630"/>
              <a:gd name="connsiteY4" fmla="*/ 263769 h 597877"/>
              <a:gd name="connsiteX5" fmla="*/ 3147646 w 4079630"/>
              <a:gd name="connsiteY5" fmla="*/ 114300 h 597877"/>
              <a:gd name="connsiteX6" fmla="*/ 3745523 w 4079630"/>
              <a:gd name="connsiteY6" fmla="*/ 237392 h 597877"/>
              <a:gd name="connsiteX7" fmla="*/ 4079630 w 4079630"/>
              <a:gd name="connsiteY7" fmla="*/ 0 h 597877"/>
              <a:gd name="connsiteX0" fmla="*/ 0 w 4079630"/>
              <a:gd name="connsiteY0" fmla="*/ 597877 h 597877"/>
              <a:gd name="connsiteX1" fmla="*/ 677007 w 4079630"/>
              <a:gd name="connsiteY1" fmla="*/ 219807 h 597877"/>
              <a:gd name="connsiteX2" fmla="*/ 1565031 w 4079630"/>
              <a:gd name="connsiteY2" fmla="*/ 316523 h 597877"/>
              <a:gd name="connsiteX3" fmla="*/ 1987061 w 4079630"/>
              <a:gd name="connsiteY3" fmla="*/ 105507 h 597877"/>
              <a:gd name="connsiteX4" fmla="*/ 2910253 w 4079630"/>
              <a:gd name="connsiteY4" fmla="*/ 263769 h 597877"/>
              <a:gd name="connsiteX5" fmla="*/ 3147646 w 4079630"/>
              <a:gd name="connsiteY5" fmla="*/ 114300 h 597877"/>
              <a:gd name="connsiteX6" fmla="*/ 3745523 w 4079630"/>
              <a:gd name="connsiteY6" fmla="*/ 237392 h 597877"/>
              <a:gd name="connsiteX7" fmla="*/ 4079630 w 4079630"/>
              <a:gd name="connsiteY7" fmla="*/ 0 h 597877"/>
              <a:gd name="connsiteX0" fmla="*/ 0 w 4079630"/>
              <a:gd name="connsiteY0" fmla="*/ 597877 h 597877"/>
              <a:gd name="connsiteX1" fmla="*/ 677007 w 4079630"/>
              <a:gd name="connsiteY1" fmla="*/ 219807 h 597877"/>
              <a:gd name="connsiteX2" fmla="*/ 1556239 w 4079630"/>
              <a:gd name="connsiteY2" fmla="*/ 298938 h 597877"/>
              <a:gd name="connsiteX3" fmla="*/ 1987061 w 4079630"/>
              <a:gd name="connsiteY3" fmla="*/ 105507 h 597877"/>
              <a:gd name="connsiteX4" fmla="*/ 2910253 w 4079630"/>
              <a:gd name="connsiteY4" fmla="*/ 263769 h 597877"/>
              <a:gd name="connsiteX5" fmla="*/ 3147646 w 4079630"/>
              <a:gd name="connsiteY5" fmla="*/ 114300 h 597877"/>
              <a:gd name="connsiteX6" fmla="*/ 3745523 w 4079630"/>
              <a:gd name="connsiteY6" fmla="*/ 237392 h 597877"/>
              <a:gd name="connsiteX7" fmla="*/ 4079630 w 4079630"/>
              <a:gd name="connsiteY7" fmla="*/ 0 h 597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79630" h="597877">
                <a:moveTo>
                  <a:pt x="0" y="597877"/>
                </a:moveTo>
                <a:cubicBezTo>
                  <a:pt x="207351" y="430090"/>
                  <a:pt x="417634" y="269630"/>
                  <a:pt x="677007" y="219807"/>
                </a:cubicBezTo>
                <a:cubicBezTo>
                  <a:pt x="936380" y="169984"/>
                  <a:pt x="1337897" y="317988"/>
                  <a:pt x="1556239" y="298938"/>
                </a:cubicBezTo>
                <a:cubicBezTo>
                  <a:pt x="1774581" y="279888"/>
                  <a:pt x="1761392" y="111369"/>
                  <a:pt x="1987061" y="105507"/>
                </a:cubicBezTo>
                <a:cubicBezTo>
                  <a:pt x="2212730" y="99646"/>
                  <a:pt x="2716822" y="262304"/>
                  <a:pt x="2910253" y="263769"/>
                </a:cubicBezTo>
                <a:cubicBezTo>
                  <a:pt x="3103684" y="265234"/>
                  <a:pt x="3008434" y="118696"/>
                  <a:pt x="3147646" y="114300"/>
                </a:cubicBezTo>
                <a:cubicBezTo>
                  <a:pt x="3286858" y="109904"/>
                  <a:pt x="3590193" y="256442"/>
                  <a:pt x="3745523" y="237392"/>
                </a:cubicBezTo>
                <a:cubicBezTo>
                  <a:pt x="3900853" y="218342"/>
                  <a:pt x="3990241" y="109171"/>
                  <a:pt x="407963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1" name="Vrije vorm: vorm 40">
            <a:extLst>
              <a:ext uri="{FF2B5EF4-FFF2-40B4-BE49-F238E27FC236}">
                <a16:creationId xmlns="" xmlns:a16="http://schemas.microsoft.com/office/drawing/2014/main" id="{3CD6BFDD-302F-4ED3-B44C-34B604DFC50E}"/>
              </a:ext>
            </a:extLst>
          </p:cNvPr>
          <p:cNvSpPr/>
          <p:nvPr/>
        </p:nvSpPr>
        <p:spPr bwMode="auto">
          <a:xfrm>
            <a:off x="1415562" y="3981175"/>
            <a:ext cx="2303584" cy="309471"/>
          </a:xfrm>
          <a:custGeom>
            <a:avLst/>
            <a:gdLst>
              <a:gd name="connsiteX0" fmla="*/ 2303584 w 2303584"/>
              <a:gd name="connsiteY0" fmla="*/ 309471 h 309471"/>
              <a:gd name="connsiteX1" fmla="*/ 2066192 w 2303584"/>
              <a:gd name="connsiteY1" fmla="*/ 1740 h 309471"/>
              <a:gd name="connsiteX2" fmla="*/ 1723292 w 2303584"/>
              <a:gd name="connsiteY2" fmla="*/ 177587 h 309471"/>
              <a:gd name="connsiteX3" fmla="*/ 1292469 w 2303584"/>
              <a:gd name="connsiteY3" fmla="*/ 28117 h 309471"/>
              <a:gd name="connsiteX4" fmla="*/ 0 w 2303584"/>
              <a:gd name="connsiteY4" fmla="*/ 300679 h 3094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584" h="309471">
                <a:moveTo>
                  <a:pt x="2303584" y="309471"/>
                </a:moveTo>
                <a:cubicBezTo>
                  <a:pt x="2233245" y="166596"/>
                  <a:pt x="2162907" y="23721"/>
                  <a:pt x="2066192" y="1740"/>
                </a:cubicBezTo>
                <a:cubicBezTo>
                  <a:pt x="1969477" y="-20241"/>
                  <a:pt x="1852246" y="173191"/>
                  <a:pt x="1723292" y="177587"/>
                </a:cubicBezTo>
                <a:cubicBezTo>
                  <a:pt x="1594338" y="181983"/>
                  <a:pt x="1579684" y="7602"/>
                  <a:pt x="1292469" y="28117"/>
                </a:cubicBezTo>
                <a:cubicBezTo>
                  <a:pt x="1005254" y="48632"/>
                  <a:pt x="502627" y="174655"/>
                  <a:pt x="0" y="30067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3" name="Rounded Rectangle 12">
            <a:extLst>
              <a:ext uri="{FF2B5EF4-FFF2-40B4-BE49-F238E27FC236}">
                <a16:creationId xmlns="" xmlns:a16="http://schemas.microsoft.com/office/drawing/2014/main" id="{12FD3920-9AC6-4EAD-929E-5E66A478319F}"/>
              </a:ext>
            </a:extLst>
          </p:cNvPr>
          <p:cNvSpPr/>
          <p:nvPr/>
        </p:nvSpPr>
        <p:spPr bwMode="auto">
          <a:xfrm>
            <a:off x="3556560" y="390245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4" name="Rounded Rectangle 12">
            <a:extLst>
              <a:ext uri="{FF2B5EF4-FFF2-40B4-BE49-F238E27FC236}">
                <a16:creationId xmlns="" xmlns:a16="http://schemas.microsoft.com/office/drawing/2014/main" id="{EB0AADFA-F8FD-498C-9815-2BFFA52EE58D}"/>
              </a:ext>
            </a:extLst>
          </p:cNvPr>
          <p:cNvSpPr/>
          <p:nvPr/>
        </p:nvSpPr>
        <p:spPr bwMode="auto">
          <a:xfrm>
            <a:off x="1509729" y="470477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5" name="Rounded Rectangle 12">
            <a:extLst>
              <a:ext uri="{FF2B5EF4-FFF2-40B4-BE49-F238E27FC236}">
                <a16:creationId xmlns="" xmlns:a16="http://schemas.microsoft.com/office/drawing/2014/main" id="{5F8CC60B-B840-42D6-AFB4-35E202374F25}"/>
              </a:ext>
            </a:extLst>
          </p:cNvPr>
          <p:cNvSpPr/>
          <p:nvPr/>
        </p:nvSpPr>
        <p:spPr bwMode="auto">
          <a:xfrm>
            <a:off x="4458104" y="470477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211016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arn(outVertical)">
                                      <p:cBhvr>
                                        <p:cTn id="14" dur="500"/>
                                        <p:tgtEl>
                                          <p:spTgt spid="1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out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outVertic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barn(outVertical)">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barn(outVertical)">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1000"/>
                                        <p:tgtEl>
                                          <p:spTgt spid="21"/>
                                        </p:tgtEl>
                                      </p:cBhvr>
                                    </p:animEffect>
                                    <p:anim calcmode="lin" valueType="num">
                                      <p:cBhvr>
                                        <p:cTn id="45" dur="1000" fill="hold"/>
                                        <p:tgtEl>
                                          <p:spTgt spid="21"/>
                                        </p:tgtEl>
                                        <p:attrNameLst>
                                          <p:attrName>ppt_x</p:attrName>
                                        </p:attrNameLst>
                                      </p:cBhvr>
                                      <p:tavLst>
                                        <p:tav tm="0">
                                          <p:val>
                                            <p:strVal val="#ppt_x"/>
                                          </p:val>
                                        </p:tav>
                                        <p:tav tm="100000">
                                          <p:val>
                                            <p:strVal val="#ppt_x"/>
                                          </p:val>
                                        </p:tav>
                                      </p:tavLst>
                                    </p:anim>
                                    <p:anim calcmode="lin" valueType="num">
                                      <p:cBhvr>
                                        <p:cTn id="4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500"/>
                                        <p:tgtEl>
                                          <p:spTgt spid="23"/>
                                        </p:tgtEl>
                                      </p:cBhvr>
                                    </p:animEffect>
                                  </p:childTnLst>
                                </p:cTn>
                              </p:par>
                              <p:par>
                                <p:cTn id="52" presetID="35" presetClass="entr" presetSubtype="0"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fade">
                                      <p:cBhvr>
                                        <p:cTn id="54" dur="1000"/>
                                        <p:tgtEl>
                                          <p:spTgt spid="25"/>
                                        </p:tgtEl>
                                      </p:cBhvr>
                                    </p:animEffect>
                                    <p:anim calcmode="lin" valueType="num">
                                      <p:cBhvr>
                                        <p:cTn id="55" dur="1000" fill="hold"/>
                                        <p:tgtEl>
                                          <p:spTgt spid="25"/>
                                        </p:tgtEl>
                                        <p:attrNameLst>
                                          <p:attrName>style.rotation</p:attrName>
                                        </p:attrNameLst>
                                      </p:cBhvr>
                                      <p:tavLst>
                                        <p:tav tm="0">
                                          <p:val>
                                            <p:fltVal val="720"/>
                                          </p:val>
                                        </p:tav>
                                        <p:tav tm="100000">
                                          <p:val>
                                            <p:fltVal val="0"/>
                                          </p:val>
                                        </p:tav>
                                      </p:tavLst>
                                    </p:anim>
                                    <p:anim calcmode="lin" valueType="num">
                                      <p:cBhvr>
                                        <p:cTn id="56" dur="1000" fill="hold"/>
                                        <p:tgtEl>
                                          <p:spTgt spid="25"/>
                                        </p:tgtEl>
                                        <p:attrNameLst>
                                          <p:attrName>ppt_h</p:attrName>
                                        </p:attrNameLst>
                                      </p:cBhvr>
                                      <p:tavLst>
                                        <p:tav tm="0">
                                          <p:val>
                                            <p:fltVal val="0"/>
                                          </p:val>
                                        </p:tav>
                                        <p:tav tm="100000">
                                          <p:val>
                                            <p:strVal val="#ppt_h"/>
                                          </p:val>
                                        </p:tav>
                                      </p:tavLst>
                                    </p:anim>
                                    <p:anim calcmode="lin" valueType="num">
                                      <p:cBhvr>
                                        <p:cTn id="57" dur="1000" fill="hold"/>
                                        <p:tgtEl>
                                          <p:spTgt spid="25"/>
                                        </p:tgtEl>
                                        <p:attrNameLst>
                                          <p:attrName>ppt_w</p:attrName>
                                        </p:attrNameLst>
                                      </p:cBhvr>
                                      <p:tavLst>
                                        <p:tav tm="0">
                                          <p:val>
                                            <p:fltVal val="0"/>
                                          </p:val>
                                        </p:tav>
                                        <p:tav tm="100000">
                                          <p:val>
                                            <p:strVal val="#ppt_w"/>
                                          </p:val>
                                        </p:tav>
                                      </p:tavLst>
                                    </p:anim>
                                  </p:childTnLst>
                                </p:cTn>
                              </p:par>
                            </p:childTnLst>
                          </p:cTn>
                        </p:par>
                        <p:par>
                          <p:cTn id="58" fill="hold">
                            <p:stCondLst>
                              <p:cond delay="1000"/>
                            </p:stCondLst>
                            <p:childTnLst>
                              <p:par>
                                <p:cTn id="59" presetID="22" presetClass="entr" presetSubtype="2" fill="hold" grpId="0" nodeType="after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wipe(right)">
                                      <p:cBhvr>
                                        <p:cTn id="61" dur="500"/>
                                        <p:tgtEl>
                                          <p:spTgt spid="24"/>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wipe(left)">
                                      <p:cBhvr>
                                        <p:cTn id="66" dur="500"/>
                                        <p:tgtEl>
                                          <p:spTgt spid="26"/>
                                        </p:tgtEl>
                                      </p:cBhvr>
                                    </p:animEffect>
                                  </p:childTnLst>
                                </p:cTn>
                              </p:par>
                              <p:par>
                                <p:cTn id="67" presetID="35" presetClass="entr" presetSubtype="0"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1000"/>
                                        <p:tgtEl>
                                          <p:spTgt spid="28"/>
                                        </p:tgtEl>
                                      </p:cBhvr>
                                    </p:animEffect>
                                    <p:anim calcmode="lin" valueType="num">
                                      <p:cBhvr>
                                        <p:cTn id="70" dur="1000" fill="hold"/>
                                        <p:tgtEl>
                                          <p:spTgt spid="28"/>
                                        </p:tgtEl>
                                        <p:attrNameLst>
                                          <p:attrName>style.rotation</p:attrName>
                                        </p:attrNameLst>
                                      </p:cBhvr>
                                      <p:tavLst>
                                        <p:tav tm="0">
                                          <p:val>
                                            <p:fltVal val="720"/>
                                          </p:val>
                                        </p:tav>
                                        <p:tav tm="100000">
                                          <p:val>
                                            <p:fltVal val="0"/>
                                          </p:val>
                                        </p:tav>
                                      </p:tavLst>
                                    </p:anim>
                                    <p:anim calcmode="lin" valueType="num">
                                      <p:cBhvr>
                                        <p:cTn id="71" dur="1000" fill="hold"/>
                                        <p:tgtEl>
                                          <p:spTgt spid="28"/>
                                        </p:tgtEl>
                                        <p:attrNameLst>
                                          <p:attrName>ppt_h</p:attrName>
                                        </p:attrNameLst>
                                      </p:cBhvr>
                                      <p:tavLst>
                                        <p:tav tm="0">
                                          <p:val>
                                            <p:fltVal val="0"/>
                                          </p:val>
                                        </p:tav>
                                        <p:tav tm="100000">
                                          <p:val>
                                            <p:strVal val="#ppt_h"/>
                                          </p:val>
                                        </p:tav>
                                      </p:tavLst>
                                    </p:anim>
                                    <p:anim calcmode="lin" valueType="num">
                                      <p:cBhvr>
                                        <p:cTn id="72" dur="1000" fill="hold"/>
                                        <p:tgtEl>
                                          <p:spTgt spid="28"/>
                                        </p:tgtEl>
                                        <p:attrNameLst>
                                          <p:attrName>ppt_w</p:attrName>
                                        </p:attrNameLst>
                                      </p:cBhvr>
                                      <p:tavLst>
                                        <p:tav tm="0">
                                          <p:val>
                                            <p:fltVal val="0"/>
                                          </p:val>
                                        </p:tav>
                                        <p:tav tm="100000">
                                          <p:val>
                                            <p:strVal val="#ppt_w"/>
                                          </p:val>
                                        </p:tav>
                                      </p:tavLst>
                                    </p:anim>
                                  </p:childTnLst>
                                </p:cTn>
                              </p:par>
                            </p:childTnLst>
                          </p:cTn>
                        </p:par>
                        <p:par>
                          <p:cTn id="73" fill="hold">
                            <p:stCondLst>
                              <p:cond delay="1000"/>
                            </p:stCondLst>
                            <p:childTnLst>
                              <p:par>
                                <p:cTn id="74" presetID="22" presetClass="entr" presetSubtype="2" fill="hold" grpId="0" nodeType="after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wipe(right)">
                                      <p:cBhvr>
                                        <p:cTn id="76" dur="500"/>
                                        <p:tgtEl>
                                          <p:spTgt spid="27"/>
                                        </p:tgtEl>
                                      </p:cBhvr>
                                    </p:animEffect>
                                  </p:childTnLst>
                                </p:cTn>
                              </p:par>
                            </p:childTnLst>
                          </p:cTn>
                        </p:par>
                      </p:childTnLst>
                    </p:cTn>
                  </p:par>
                  <p:par>
                    <p:cTn id="77" fill="hold">
                      <p:stCondLst>
                        <p:cond delay="indefinite"/>
                      </p:stCondLst>
                      <p:childTnLst>
                        <p:par>
                          <p:cTn id="78" fill="hold">
                            <p:stCondLst>
                              <p:cond delay="0"/>
                            </p:stCondLst>
                            <p:childTnLst>
                              <p:par>
                                <p:cTn id="79" presetID="31" presetClass="entr" presetSubtype="0" fill="hold" grpId="0" nodeType="clickEffect">
                                  <p:stCondLst>
                                    <p:cond delay="0"/>
                                  </p:stCondLst>
                                  <p:childTnLst>
                                    <p:set>
                                      <p:cBhvr>
                                        <p:cTn id="80" dur="1" fill="hold">
                                          <p:stCondLst>
                                            <p:cond delay="0"/>
                                          </p:stCondLst>
                                        </p:cTn>
                                        <p:tgtEl>
                                          <p:spTgt spid="29"/>
                                        </p:tgtEl>
                                        <p:attrNameLst>
                                          <p:attrName>style.visibility</p:attrName>
                                        </p:attrNameLst>
                                      </p:cBhvr>
                                      <p:to>
                                        <p:strVal val="visible"/>
                                      </p:to>
                                    </p:set>
                                    <p:anim calcmode="lin" valueType="num">
                                      <p:cBhvr>
                                        <p:cTn id="81" dur="750" fill="hold"/>
                                        <p:tgtEl>
                                          <p:spTgt spid="29"/>
                                        </p:tgtEl>
                                        <p:attrNameLst>
                                          <p:attrName>ppt_w</p:attrName>
                                        </p:attrNameLst>
                                      </p:cBhvr>
                                      <p:tavLst>
                                        <p:tav tm="0">
                                          <p:val>
                                            <p:fltVal val="0"/>
                                          </p:val>
                                        </p:tav>
                                        <p:tav tm="100000">
                                          <p:val>
                                            <p:strVal val="#ppt_w"/>
                                          </p:val>
                                        </p:tav>
                                      </p:tavLst>
                                    </p:anim>
                                    <p:anim calcmode="lin" valueType="num">
                                      <p:cBhvr>
                                        <p:cTn id="82" dur="750" fill="hold"/>
                                        <p:tgtEl>
                                          <p:spTgt spid="29"/>
                                        </p:tgtEl>
                                        <p:attrNameLst>
                                          <p:attrName>ppt_h</p:attrName>
                                        </p:attrNameLst>
                                      </p:cBhvr>
                                      <p:tavLst>
                                        <p:tav tm="0">
                                          <p:val>
                                            <p:fltVal val="0"/>
                                          </p:val>
                                        </p:tav>
                                        <p:tav tm="100000">
                                          <p:val>
                                            <p:strVal val="#ppt_h"/>
                                          </p:val>
                                        </p:tav>
                                      </p:tavLst>
                                    </p:anim>
                                    <p:anim calcmode="lin" valueType="num">
                                      <p:cBhvr>
                                        <p:cTn id="83" dur="750" fill="hold"/>
                                        <p:tgtEl>
                                          <p:spTgt spid="29"/>
                                        </p:tgtEl>
                                        <p:attrNameLst>
                                          <p:attrName>style.rotation</p:attrName>
                                        </p:attrNameLst>
                                      </p:cBhvr>
                                      <p:tavLst>
                                        <p:tav tm="0">
                                          <p:val>
                                            <p:fltVal val="90"/>
                                          </p:val>
                                        </p:tav>
                                        <p:tav tm="100000">
                                          <p:val>
                                            <p:fltVal val="0"/>
                                          </p:val>
                                        </p:tav>
                                      </p:tavLst>
                                    </p:anim>
                                    <p:animEffect transition="in" filter="fade">
                                      <p:cBhvr>
                                        <p:cTn id="84" dur="750"/>
                                        <p:tgtEl>
                                          <p:spTgt spid="29"/>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wipe(left)">
                                      <p:cBhvr>
                                        <p:cTn id="89" dur="500"/>
                                        <p:tgtEl>
                                          <p:spTgt spid="14"/>
                                        </p:tgtEl>
                                      </p:cBhvr>
                                    </p:animEffect>
                                  </p:childTnLst>
                                </p:cTn>
                              </p:par>
                            </p:childTnLst>
                          </p:cTn>
                        </p:par>
                      </p:childTnLst>
                    </p:cTn>
                  </p:par>
                  <p:par>
                    <p:cTn id="90" fill="hold">
                      <p:stCondLst>
                        <p:cond delay="indefinite"/>
                      </p:stCondLst>
                      <p:childTnLst>
                        <p:par>
                          <p:cTn id="91" fill="hold">
                            <p:stCondLst>
                              <p:cond delay="0"/>
                            </p:stCondLst>
                            <p:childTnLst>
                              <p:par>
                                <p:cTn id="92" presetID="31" presetClass="entr" presetSubtype="0" fill="hold" grpId="0" nodeType="clickEffect">
                                  <p:stCondLst>
                                    <p:cond delay="0"/>
                                  </p:stCondLst>
                                  <p:childTnLst>
                                    <p:set>
                                      <p:cBhvr>
                                        <p:cTn id="93" dur="1" fill="hold">
                                          <p:stCondLst>
                                            <p:cond delay="0"/>
                                          </p:stCondLst>
                                        </p:cTn>
                                        <p:tgtEl>
                                          <p:spTgt spid="34"/>
                                        </p:tgtEl>
                                        <p:attrNameLst>
                                          <p:attrName>style.visibility</p:attrName>
                                        </p:attrNameLst>
                                      </p:cBhvr>
                                      <p:to>
                                        <p:strVal val="visible"/>
                                      </p:to>
                                    </p:set>
                                    <p:anim calcmode="lin" valueType="num">
                                      <p:cBhvr>
                                        <p:cTn id="94" dur="750" fill="hold"/>
                                        <p:tgtEl>
                                          <p:spTgt spid="34"/>
                                        </p:tgtEl>
                                        <p:attrNameLst>
                                          <p:attrName>ppt_w</p:attrName>
                                        </p:attrNameLst>
                                      </p:cBhvr>
                                      <p:tavLst>
                                        <p:tav tm="0">
                                          <p:val>
                                            <p:fltVal val="0"/>
                                          </p:val>
                                        </p:tav>
                                        <p:tav tm="100000">
                                          <p:val>
                                            <p:strVal val="#ppt_w"/>
                                          </p:val>
                                        </p:tav>
                                      </p:tavLst>
                                    </p:anim>
                                    <p:anim calcmode="lin" valueType="num">
                                      <p:cBhvr>
                                        <p:cTn id="95" dur="750" fill="hold"/>
                                        <p:tgtEl>
                                          <p:spTgt spid="34"/>
                                        </p:tgtEl>
                                        <p:attrNameLst>
                                          <p:attrName>ppt_h</p:attrName>
                                        </p:attrNameLst>
                                      </p:cBhvr>
                                      <p:tavLst>
                                        <p:tav tm="0">
                                          <p:val>
                                            <p:fltVal val="0"/>
                                          </p:val>
                                        </p:tav>
                                        <p:tav tm="100000">
                                          <p:val>
                                            <p:strVal val="#ppt_h"/>
                                          </p:val>
                                        </p:tav>
                                      </p:tavLst>
                                    </p:anim>
                                    <p:anim calcmode="lin" valueType="num">
                                      <p:cBhvr>
                                        <p:cTn id="96" dur="750" fill="hold"/>
                                        <p:tgtEl>
                                          <p:spTgt spid="34"/>
                                        </p:tgtEl>
                                        <p:attrNameLst>
                                          <p:attrName>style.rotation</p:attrName>
                                        </p:attrNameLst>
                                      </p:cBhvr>
                                      <p:tavLst>
                                        <p:tav tm="0">
                                          <p:val>
                                            <p:fltVal val="90"/>
                                          </p:val>
                                        </p:tav>
                                        <p:tav tm="100000">
                                          <p:val>
                                            <p:fltVal val="0"/>
                                          </p:val>
                                        </p:tav>
                                      </p:tavLst>
                                    </p:anim>
                                    <p:animEffect transition="in" filter="fade">
                                      <p:cBhvr>
                                        <p:cTn id="97" dur="750"/>
                                        <p:tgtEl>
                                          <p:spTgt spid="34"/>
                                        </p:tgtEl>
                                      </p:cBhvr>
                                    </p:animEffect>
                                  </p:childTnLst>
                                </p:cTn>
                              </p:par>
                            </p:childTnLst>
                          </p:cTn>
                        </p:par>
                        <p:par>
                          <p:cTn id="98" fill="hold">
                            <p:stCondLst>
                              <p:cond delay="750"/>
                            </p:stCondLst>
                            <p:childTnLst>
                              <p:par>
                                <p:cTn id="99" presetID="31" presetClass="entr" presetSubtype="0" fill="hold" grpId="0" nodeType="afterEffect">
                                  <p:stCondLst>
                                    <p:cond delay="0"/>
                                  </p:stCondLst>
                                  <p:childTnLst>
                                    <p:set>
                                      <p:cBhvr>
                                        <p:cTn id="100" dur="1" fill="hold">
                                          <p:stCondLst>
                                            <p:cond delay="0"/>
                                          </p:stCondLst>
                                        </p:cTn>
                                        <p:tgtEl>
                                          <p:spTgt spid="35"/>
                                        </p:tgtEl>
                                        <p:attrNameLst>
                                          <p:attrName>style.visibility</p:attrName>
                                        </p:attrNameLst>
                                      </p:cBhvr>
                                      <p:to>
                                        <p:strVal val="visible"/>
                                      </p:to>
                                    </p:set>
                                    <p:anim calcmode="lin" valueType="num">
                                      <p:cBhvr>
                                        <p:cTn id="101" dur="750" fill="hold"/>
                                        <p:tgtEl>
                                          <p:spTgt spid="35"/>
                                        </p:tgtEl>
                                        <p:attrNameLst>
                                          <p:attrName>ppt_w</p:attrName>
                                        </p:attrNameLst>
                                      </p:cBhvr>
                                      <p:tavLst>
                                        <p:tav tm="0">
                                          <p:val>
                                            <p:fltVal val="0"/>
                                          </p:val>
                                        </p:tav>
                                        <p:tav tm="100000">
                                          <p:val>
                                            <p:strVal val="#ppt_w"/>
                                          </p:val>
                                        </p:tav>
                                      </p:tavLst>
                                    </p:anim>
                                    <p:anim calcmode="lin" valueType="num">
                                      <p:cBhvr>
                                        <p:cTn id="102" dur="750" fill="hold"/>
                                        <p:tgtEl>
                                          <p:spTgt spid="35"/>
                                        </p:tgtEl>
                                        <p:attrNameLst>
                                          <p:attrName>ppt_h</p:attrName>
                                        </p:attrNameLst>
                                      </p:cBhvr>
                                      <p:tavLst>
                                        <p:tav tm="0">
                                          <p:val>
                                            <p:fltVal val="0"/>
                                          </p:val>
                                        </p:tav>
                                        <p:tav tm="100000">
                                          <p:val>
                                            <p:strVal val="#ppt_h"/>
                                          </p:val>
                                        </p:tav>
                                      </p:tavLst>
                                    </p:anim>
                                    <p:anim calcmode="lin" valueType="num">
                                      <p:cBhvr>
                                        <p:cTn id="103" dur="750" fill="hold"/>
                                        <p:tgtEl>
                                          <p:spTgt spid="35"/>
                                        </p:tgtEl>
                                        <p:attrNameLst>
                                          <p:attrName>style.rotation</p:attrName>
                                        </p:attrNameLst>
                                      </p:cBhvr>
                                      <p:tavLst>
                                        <p:tav tm="0">
                                          <p:val>
                                            <p:fltVal val="90"/>
                                          </p:val>
                                        </p:tav>
                                        <p:tav tm="100000">
                                          <p:val>
                                            <p:fltVal val="0"/>
                                          </p:val>
                                        </p:tav>
                                      </p:tavLst>
                                    </p:anim>
                                    <p:animEffect transition="in" filter="fade">
                                      <p:cBhvr>
                                        <p:cTn id="104" dur="750"/>
                                        <p:tgtEl>
                                          <p:spTgt spid="35"/>
                                        </p:tgtEl>
                                      </p:cBhvr>
                                    </p:animEffect>
                                  </p:childTnLst>
                                </p:cTn>
                              </p:par>
                            </p:childTnLst>
                          </p:cTn>
                        </p:par>
                      </p:childTnLst>
                    </p:cTn>
                  </p:par>
                  <p:par>
                    <p:cTn id="105" fill="hold">
                      <p:stCondLst>
                        <p:cond delay="indefinite"/>
                      </p:stCondLst>
                      <p:childTnLst>
                        <p:par>
                          <p:cTn id="106" fill="hold">
                            <p:stCondLst>
                              <p:cond delay="0"/>
                            </p:stCondLst>
                            <p:childTnLst>
                              <p:par>
                                <p:cTn id="107" presetID="31" presetClass="entr" presetSubtype="0" fill="hold" grpId="0" nodeType="clickEffect">
                                  <p:stCondLst>
                                    <p:cond delay="0"/>
                                  </p:stCondLst>
                                  <p:childTnLst>
                                    <p:set>
                                      <p:cBhvr>
                                        <p:cTn id="108" dur="1" fill="hold">
                                          <p:stCondLst>
                                            <p:cond delay="0"/>
                                          </p:stCondLst>
                                        </p:cTn>
                                        <p:tgtEl>
                                          <p:spTgt spid="36"/>
                                        </p:tgtEl>
                                        <p:attrNameLst>
                                          <p:attrName>style.visibility</p:attrName>
                                        </p:attrNameLst>
                                      </p:cBhvr>
                                      <p:to>
                                        <p:strVal val="visible"/>
                                      </p:to>
                                    </p:set>
                                    <p:anim calcmode="lin" valueType="num">
                                      <p:cBhvr>
                                        <p:cTn id="109" dur="750" fill="hold"/>
                                        <p:tgtEl>
                                          <p:spTgt spid="36"/>
                                        </p:tgtEl>
                                        <p:attrNameLst>
                                          <p:attrName>ppt_w</p:attrName>
                                        </p:attrNameLst>
                                      </p:cBhvr>
                                      <p:tavLst>
                                        <p:tav tm="0">
                                          <p:val>
                                            <p:fltVal val="0"/>
                                          </p:val>
                                        </p:tav>
                                        <p:tav tm="100000">
                                          <p:val>
                                            <p:strVal val="#ppt_w"/>
                                          </p:val>
                                        </p:tav>
                                      </p:tavLst>
                                    </p:anim>
                                    <p:anim calcmode="lin" valueType="num">
                                      <p:cBhvr>
                                        <p:cTn id="110" dur="750" fill="hold"/>
                                        <p:tgtEl>
                                          <p:spTgt spid="36"/>
                                        </p:tgtEl>
                                        <p:attrNameLst>
                                          <p:attrName>ppt_h</p:attrName>
                                        </p:attrNameLst>
                                      </p:cBhvr>
                                      <p:tavLst>
                                        <p:tav tm="0">
                                          <p:val>
                                            <p:fltVal val="0"/>
                                          </p:val>
                                        </p:tav>
                                        <p:tav tm="100000">
                                          <p:val>
                                            <p:strVal val="#ppt_h"/>
                                          </p:val>
                                        </p:tav>
                                      </p:tavLst>
                                    </p:anim>
                                    <p:anim calcmode="lin" valueType="num">
                                      <p:cBhvr>
                                        <p:cTn id="111" dur="750" fill="hold"/>
                                        <p:tgtEl>
                                          <p:spTgt spid="36"/>
                                        </p:tgtEl>
                                        <p:attrNameLst>
                                          <p:attrName>style.rotation</p:attrName>
                                        </p:attrNameLst>
                                      </p:cBhvr>
                                      <p:tavLst>
                                        <p:tav tm="0">
                                          <p:val>
                                            <p:fltVal val="90"/>
                                          </p:val>
                                        </p:tav>
                                        <p:tav tm="100000">
                                          <p:val>
                                            <p:fltVal val="0"/>
                                          </p:val>
                                        </p:tav>
                                      </p:tavLst>
                                    </p:anim>
                                    <p:animEffect transition="in" filter="fade">
                                      <p:cBhvr>
                                        <p:cTn id="112" dur="750"/>
                                        <p:tgtEl>
                                          <p:spTgt spid="36"/>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grpId="0" nodeType="clickEffect">
                                  <p:stCondLst>
                                    <p:cond delay="0"/>
                                  </p:stCondLst>
                                  <p:childTnLst>
                                    <p:set>
                                      <p:cBhvr>
                                        <p:cTn id="116" dur="1" fill="hold">
                                          <p:stCondLst>
                                            <p:cond delay="0"/>
                                          </p:stCondLst>
                                        </p:cTn>
                                        <p:tgtEl>
                                          <p:spTgt spid="16"/>
                                        </p:tgtEl>
                                        <p:attrNameLst>
                                          <p:attrName>style.visibility</p:attrName>
                                        </p:attrNameLst>
                                      </p:cBhvr>
                                      <p:to>
                                        <p:strVal val="visible"/>
                                      </p:to>
                                    </p:set>
                                    <p:animEffect transition="in" filter="wipe(left)">
                                      <p:cBhvr>
                                        <p:cTn id="117" dur="500"/>
                                        <p:tgtEl>
                                          <p:spTgt spid="16"/>
                                        </p:tgtEl>
                                      </p:cBhvr>
                                    </p:animEffect>
                                  </p:childTnLst>
                                </p:cTn>
                              </p:par>
                            </p:childTnLst>
                          </p:cTn>
                        </p:par>
                      </p:childTnLst>
                    </p:cTn>
                  </p:par>
                  <p:par>
                    <p:cTn id="118" fill="hold">
                      <p:stCondLst>
                        <p:cond delay="indefinite"/>
                      </p:stCondLst>
                      <p:childTnLst>
                        <p:par>
                          <p:cTn id="119" fill="hold">
                            <p:stCondLst>
                              <p:cond delay="0"/>
                            </p:stCondLst>
                            <p:childTnLst>
                              <p:par>
                                <p:cTn id="120" presetID="31" presetClass="entr" presetSubtype="0" fill="hold" grpId="0" nodeType="clickEffect">
                                  <p:stCondLst>
                                    <p:cond delay="0"/>
                                  </p:stCondLst>
                                  <p:childTnLst>
                                    <p:set>
                                      <p:cBhvr>
                                        <p:cTn id="121" dur="1" fill="hold">
                                          <p:stCondLst>
                                            <p:cond delay="0"/>
                                          </p:stCondLst>
                                        </p:cTn>
                                        <p:tgtEl>
                                          <p:spTgt spid="37"/>
                                        </p:tgtEl>
                                        <p:attrNameLst>
                                          <p:attrName>style.visibility</p:attrName>
                                        </p:attrNameLst>
                                      </p:cBhvr>
                                      <p:to>
                                        <p:strVal val="visible"/>
                                      </p:to>
                                    </p:set>
                                    <p:anim calcmode="lin" valueType="num">
                                      <p:cBhvr>
                                        <p:cTn id="122" dur="750" fill="hold"/>
                                        <p:tgtEl>
                                          <p:spTgt spid="37"/>
                                        </p:tgtEl>
                                        <p:attrNameLst>
                                          <p:attrName>ppt_w</p:attrName>
                                        </p:attrNameLst>
                                      </p:cBhvr>
                                      <p:tavLst>
                                        <p:tav tm="0">
                                          <p:val>
                                            <p:fltVal val="0"/>
                                          </p:val>
                                        </p:tav>
                                        <p:tav tm="100000">
                                          <p:val>
                                            <p:strVal val="#ppt_w"/>
                                          </p:val>
                                        </p:tav>
                                      </p:tavLst>
                                    </p:anim>
                                    <p:anim calcmode="lin" valueType="num">
                                      <p:cBhvr>
                                        <p:cTn id="123" dur="750" fill="hold"/>
                                        <p:tgtEl>
                                          <p:spTgt spid="37"/>
                                        </p:tgtEl>
                                        <p:attrNameLst>
                                          <p:attrName>ppt_h</p:attrName>
                                        </p:attrNameLst>
                                      </p:cBhvr>
                                      <p:tavLst>
                                        <p:tav tm="0">
                                          <p:val>
                                            <p:fltVal val="0"/>
                                          </p:val>
                                        </p:tav>
                                        <p:tav tm="100000">
                                          <p:val>
                                            <p:strVal val="#ppt_h"/>
                                          </p:val>
                                        </p:tav>
                                      </p:tavLst>
                                    </p:anim>
                                    <p:anim calcmode="lin" valueType="num">
                                      <p:cBhvr>
                                        <p:cTn id="124" dur="750" fill="hold"/>
                                        <p:tgtEl>
                                          <p:spTgt spid="37"/>
                                        </p:tgtEl>
                                        <p:attrNameLst>
                                          <p:attrName>style.rotation</p:attrName>
                                        </p:attrNameLst>
                                      </p:cBhvr>
                                      <p:tavLst>
                                        <p:tav tm="0">
                                          <p:val>
                                            <p:fltVal val="90"/>
                                          </p:val>
                                        </p:tav>
                                        <p:tav tm="100000">
                                          <p:val>
                                            <p:fltVal val="0"/>
                                          </p:val>
                                        </p:tav>
                                      </p:tavLst>
                                    </p:anim>
                                    <p:animEffect transition="in" filter="fade">
                                      <p:cBhvr>
                                        <p:cTn id="125" dur="750"/>
                                        <p:tgtEl>
                                          <p:spTgt spid="37"/>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8" fill="hold" grpId="0" nodeType="clickEffect">
                                  <p:stCondLst>
                                    <p:cond delay="0"/>
                                  </p:stCondLst>
                                  <p:childTnLst>
                                    <p:set>
                                      <p:cBhvr>
                                        <p:cTn id="129" dur="1" fill="hold">
                                          <p:stCondLst>
                                            <p:cond delay="0"/>
                                          </p:stCondLst>
                                        </p:cTn>
                                        <p:tgtEl>
                                          <p:spTgt spid="18"/>
                                        </p:tgtEl>
                                        <p:attrNameLst>
                                          <p:attrName>style.visibility</p:attrName>
                                        </p:attrNameLst>
                                      </p:cBhvr>
                                      <p:to>
                                        <p:strVal val="visible"/>
                                      </p:to>
                                    </p:set>
                                    <p:animEffect transition="in" filter="wipe(left)">
                                      <p:cBhvr>
                                        <p:cTn id="130" dur="500"/>
                                        <p:tgtEl>
                                          <p:spTgt spid="18"/>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2" fill="hold" grpId="0" nodeType="clickEffect">
                                  <p:stCondLst>
                                    <p:cond delay="0"/>
                                  </p:stCondLst>
                                  <p:childTnLst>
                                    <p:set>
                                      <p:cBhvr>
                                        <p:cTn id="134" dur="1" fill="hold">
                                          <p:stCondLst>
                                            <p:cond delay="0"/>
                                          </p:stCondLst>
                                        </p:cTn>
                                        <p:tgtEl>
                                          <p:spTgt spid="20"/>
                                        </p:tgtEl>
                                        <p:attrNameLst>
                                          <p:attrName>style.visibility</p:attrName>
                                        </p:attrNameLst>
                                      </p:cBhvr>
                                      <p:to>
                                        <p:strVal val="visible"/>
                                      </p:to>
                                    </p:set>
                                    <p:animEffect transition="in" filter="wipe(right)">
                                      <p:cBhvr>
                                        <p:cTn id="135" dur="500"/>
                                        <p:tgtEl>
                                          <p:spTgt spid="20"/>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8" fill="hold" grpId="0" nodeType="clickEffect">
                                  <p:stCondLst>
                                    <p:cond delay="0"/>
                                  </p:stCondLst>
                                  <p:childTnLst>
                                    <p:set>
                                      <p:cBhvr>
                                        <p:cTn id="139" dur="1" fill="hold">
                                          <p:stCondLst>
                                            <p:cond delay="0"/>
                                          </p:stCondLst>
                                        </p:cTn>
                                        <p:tgtEl>
                                          <p:spTgt spid="30"/>
                                        </p:tgtEl>
                                        <p:attrNameLst>
                                          <p:attrName>style.visibility</p:attrName>
                                        </p:attrNameLst>
                                      </p:cBhvr>
                                      <p:to>
                                        <p:strVal val="visible"/>
                                      </p:to>
                                    </p:set>
                                    <p:animEffect transition="in" filter="wipe(left)">
                                      <p:cBhvr>
                                        <p:cTn id="140" dur="500"/>
                                        <p:tgtEl>
                                          <p:spTgt spid="30"/>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8" fill="hold" grpId="0" nodeType="clickEffect">
                                  <p:stCondLst>
                                    <p:cond delay="0"/>
                                  </p:stCondLst>
                                  <p:childTnLst>
                                    <p:set>
                                      <p:cBhvr>
                                        <p:cTn id="144" dur="1" fill="hold">
                                          <p:stCondLst>
                                            <p:cond delay="0"/>
                                          </p:stCondLst>
                                        </p:cTn>
                                        <p:tgtEl>
                                          <p:spTgt spid="38"/>
                                        </p:tgtEl>
                                        <p:attrNameLst>
                                          <p:attrName>style.visibility</p:attrName>
                                        </p:attrNameLst>
                                      </p:cBhvr>
                                      <p:to>
                                        <p:strVal val="visible"/>
                                      </p:to>
                                    </p:set>
                                    <p:animEffect transition="in" filter="wipe(left)">
                                      <p:cBhvr>
                                        <p:cTn id="145" dur="500"/>
                                        <p:tgtEl>
                                          <p:spTgt spid="38"/>
                                        </p:tgtEl>
                                      </p:cBhvr>
                                    </p:animEffect>
                                  </p:childTnLst>
                                </p:cTn>
                              </p:par>
                            </p:childTnLst>
                          </p:cTn>
                        </p:par>
                        <p:par>
                          <p:cTn id="146" fill="hold">
                            <p:stCondLst>
                              <p:cond delay="500"/>
                            </p:stCondLst>
                            <p:childTnLst>
                              <p:par>
                                <p:cTn id="147" presetID="22" presetClass="entr" presetSubtype="8" fill="hold" grpId="0" nodeType="afterEffect">
                                  <p:stCondLst>
                                    <p:cond delay="0"/>
                                  </p:stCondLst>
                                  <p:childTnLst>
                                    <p:set>
                                      <p:cBhvr>
                                        <p:cTn id="148" dur="1" fill="hold">
                                          <p:stCondLst>
                                            <p:cond delay="0"/>
                                          </p:stCondLst>
                                        </p:cTn>
                                        <p:tgtEl>
                                          <p:spTgt spid="40"/>
                                        </p:tgtEl>
                                        <p:attrNameLst>
                                          <p:attrName>style.visibility</p:attrName>
                                        </p:attrNameLst>
                                      </p:cBhvr>
                                      <p:to>
                                        <p:strVal val="visible"/>
                                      </p:to>
                                    </p:set>
                                    <p:animEffect transition="in" filter="wipe(left)">
                                      <p:cBhvr>
                                        <p:cTn id="149" dur="500"/>
                                        <p:tgtEl>
                                          <p:spTgt spid="40"/>
                                        </p:tgtEl>
                                      </p:cBhvr>
                                    </p:animEffect>
                                  </p:childTnLst>
                                </p:cTn>
                              </p:par>
                            </p:childTnLst>
                          </p:cTn>
                        </p:par>
                      </p:childTnLst>
                    </p:cTn>
                  </p:par>
                  <p:par>
                    <p:cTn id="150" fill="hold">
                      <p:stCondLst>
                        <p:cond delay="indefinite"/>
                      </p:stCondLst>
                      <p:childTnLst>
                        <p:par>
                          <p:cTn id="151" fill="hold">
                            <p:stCondLst>
                              <p:cond delay="0"/>
                            </p:stCondLst>
                            <p:childTnLst>
                              <p:par>
                                <p:cTn id="152" presetID="22" presetClass="entr" presetSubtype="2" fill="hold" grpId="0" nodeType="clickEffect">
                                  <p:stCondLst>
                                    <p:cond delay="0"/>
                                  </p:stCondLst>
                                  <p:childTnLst>
                                    <p:set>
                                      <p:cBhvr>
                                        <p:cTn id="153" dur="1" fill="hold">
                                          <p:stCondLst>
                                            <p:cond delay="0"/>
                                          </p:stCondLst>
                                        </p:cTn>
                                        <p:tgtEl>
                                          <p:spTgt spid="41"/>
                                        </p:tgtEl>
                                        <p:attrNameLst>
                                          <p:attrName>style.visibility</p:attrName>
                                        </p:attrNameLst>
                                      </p:cBhvr>
                                      <p:to>
                                        <p:strVal val="visible"/>
                                      </p:to>
                                    </p:set>
                                    <p:animEffect transition="in" filter="wipe(right)">
                                      <p:cBhvr>
                                        <p:cTn id="154" dur="500"/>
                                        <p:tgtEl>
                                          <p:spTgt spid="41"/>
                                        </p:tgtEl>
                                      </p:cBhvr>
                                    </p:animEffect>
                                  </p:childTnLst>
                                </p:cTn>
                              </p:par>
                            </p:childTnLst>
                          </p:cTn>
                        </p:par>
                      </p:childTnLst>
                    </p:cTn>
                  </p:par>
                  <p:par>
                    <p:cTn id="155" fill="hold">
                      <p:stCondLst>
                        <p:cond delay="indefinite"/>
                      </p:stCondLst>
                      <p:childTnLst>
                        <p:par>
                          <p:cTn id="156" fill="hold">
                            <p:stCondLst>
                              <p:cond delay="0"/>
                            </p:stCondLst>
                            <p:childTnLst>
                              <p:par>
                                <p:cTn id="157" presetID="31" presetClass="entr" presetSubtype="0" fill="hold" grpId="0" nodeType="clickEffect">
                                  <p:stCondLst>
                                    <p:cond delay="0"/>
                                  </p:stCondLst>
                                  <p:childTnLst>
                                    <p:set>
                                      <p:cBhvr>
                                        <p:cTn id="158" dur="1" fill="hold">
                                          <p:stCondLst>
                                            <p:cond delay="0"/>
                                          </p:stCondLst>
                                        </p:cTn>
                                        <p:tgtEl>
                                          <p:spTgt spid="43"/>
                                        </p:tgtEl>
                                        <p:attrNameLst>
                                          <p:attrName>style.visibility</p:attrName>
                                        </p:attrNameLst>
                                      </p:cBhvr>
                                      <p:to>
                                        <p:strVal val="visible"/>
                                      </p:to>
                                    </p:set>
                                    <p:anim calcmode="lin" valueType="num">
                                      <p:cBhvr>
                                        <p:cTn id="159" dur="750" fill="hold"/>
                                        <p:tgtEl>
                                          <p:spTgt spid="43"/>
                                        </p:tgtEl>
                                        <p:attrNameLst>
                                          <p:attrName>ppt_w</p:attrName>
                                        </p:attrNameLst>
                                      </p:cBhvr>
                                      <p:tavLst>
                                        <p:tav tm="0">
                                          <p:val>
                                            <p:fltVal val="0"/>
                                          </p:val>
                                        </p:tav>
                                        <p:tav tm="100000">
                                          <p:val>
                                            <p:strVal val="#ppt_w"/>
                                          </p:val>
                                        </p:tav>
                                      </p:tavLst>
                                    </p:anim>
                                    <p:anim calcmode="lin" valueType="num">
                                      <p:cBhvr>
                                        <p:cTn id="160" dur="750" fill="hold"/>
                                        <p:tgtEl>
                                          <p:spTgt spid="43"/>
                                        </p:tgtEl>
                                        <p:attrNameLst>
                                          <p:attrName>ppt_h</p:attrName>
                                        </p:attrNameLst>
                                      </p:cBhvr>
                                      <p:tavLst>
                                        <p:tav tm="0">
                                          <p:val>
                                            <p:fltVal val="0"/>
                                          </p:val>
                                        </p:tav>
                                        <p:tav tm="100000">
                                          <p:val>
                                            <p:strVal val="#ppt_h"/>
                                          </p:val>
                                        </p:tav>
                                      </p:tavLst>
                                    </p:anim>
                                    <p:anim calcmode="lin" valueType="num">
                                      <p:cBhvr>
                                        <p:cTn id="161" dur="750" fill="hold"/>
                                        <p:tgtEl>
                                          <p:spTgt spid="43"/>
                                        </p:tgtEl>
                                        <p:attrNameLst>
                                          <p:attrName>style.rotation</p:attrName>
                                        </p:attrNameLst>
                                      </p:cBhvr>
                                      <p:tavLst>
                                        <p:tav tm="0">
                                          <p:val>
                                            <p:fltVal val="90"/>
                                          </p:val>
                                        </p:tav>
                                        <p:tav tm="100000">
                                          <p:val>
                                            <p:fltVal val="0"/>
                                          </p:val>
                                        </p:tav>
                                      </p:tavLst>
                                    </p:anim>
                                    <p:animEffect transition="in" filter="fade">
                                      <p:cBhvr>
                                        <p:cTn id="162" dur="750"/>
                                        <p:tgtEl>
                                          <p:spTgt spid="43"/>
                                        </p:tgtEl>
                                      </p:cBhvr>
                                    </p:animEffect>
                                  </p:childTnLst>
                                </p:cTn>
                              </p:par>
                            </p:childTnLst>
                          </p:cTn>
                        </p:par>
                      </p:childTnLst>
                    </p:cTn>
                  </p:par>
                  <p:par>
                    <p:cTn id="163" fill="hold">
                      <p:stCondLst>
                        <p:cond delay="indefinite"/>
                      </p:stCondLst>
                      <p:childTnLst>
                        <p:par>
                          <p:cTn id="164" fill="hold">
                            <p:stCondLst>
                              <p:cond delay="0"/>
                            </p:stCondLst>
                            <p:childTnLst>
                              <p:par>
                                <p:cTn id="165" presetID="31" presetClass="entr" presetSubtype="0" fill="hold" grpId="0" nodeType="clickEffect">
                                  <p:stCondLst>
                                    <p:cond delay="0"/>
                                  </p:stCondLst>
                                  <p:childTnLst>
                                    <p:set>
                                      <p:cBhvr>
                                        <p:cTn id="166" dur="1" fill="hold">
                                          <p:stCondLst>
                                            <p:cond delay="0"/>
                                          </p:stCondLst>
                                        </p:cTn>
                                        <p:tgtEl>
                                          <p:spTgt spid="44"/>
                                        </p:tgtEl>
                                        <p:attrNameLst>
                                          <p:attrName>style.visibility</p:attrName>
                                        </p:attrNameLst>
                                      </p:cBhvr>
                                      <p:to>
                                        <p:strVal val="visible"/>
                                      </p:to>
                                    </p:set>
                                    <p:anim calcmode="lin" valueType="num">
                                      <p:cBhvr>
                                        <p:cTn id="167" dur="750" fill="hold"/>
                                        <p:tgtEl>
                                          <p:spTgt spid="44"/>
                                        </p:tgtEl>
                                        <p:attrNameLst>
                                          <p:attrName>ppt_w</p:attrName>
                                        </p:attrNameLst>
                                      </p:cBhvr>
                                      <p:tavLst>
                                        <p:tav tm="0">
                                          <p:val>
                                            <p:fltVal val="0"/>
                                          </p:val>
                                        </p:tav>
                                        <p:tav tm="100000">
                                          <p:val>
                                            <p:strVal val="#ppt_w"/>
                                          </p:val>
                                        </p:tav>
                                      </p:tavLst>
                                    </p:anim>
                                    <p:anim calcmode="lin" valueType="num">
                                      <p:cBhvr>
                                        <p:cTn id="168" dur="750" fill="hold"/>
                                        <p:tgtEl>
                                          <p:spTgt spid="44"/>
                                        </p:tgtEl>
                                        <p:attrNameLst>
                                          <p:attrName>ppt_h</p:attrName>
                                        </p:attrNameLst>
                                      </p:cBhvr>
                                      <p:tavLst>
                                        <p:tav tm="0">
                                          <p:val>
                                            <p:fltVal val="0"/>
                                          </p:val>
                                        </p:tav>
                                        <p:tav tm="100000">
                                          <p:val>
                                            <p:strVal val="#ppt_h"/>
                                          </p:val>
                                        </p:tav>
                                      </p:tavLst>
                                    </p:anim>
                                    <p:anim calcmode="lin" valueType="num">
                                      <p:cBhvr>
                                        <p:cTn id="169" dur="750" fill="hold"/>
                                        <p:tgtEl>
                                          <p:spTgt spid="44"/>
                                        </p:tgtEl>
                                        <p:attrNameLst>
                                          <p:attrName>style.rotation</p:attrName>
                                        </p:attrNameLst>
                                      </p:cBhvr>
                                      <p:tavLst>
                                        <p:tav tm="0">
                                          <p:val>
                                            <p:fltVal val="90"/>
                                          </p:val>
                                        </p:tav>
                                        <p:tav tm="100000">
                                          <p:val>
                                            <p:fltVal val="0"/>
                                          </p:val>
                                        </p:tav>
                                      </p:tavLst>
                                    </p:anim>
                                    <p:animEffect transition="in" filter="fade">
                                      <p:cBhvr>
                                        <p:cTn id="170" dur="750"/>
                                        <p:tgtEl>
                                          <p:spTgt spid="44"/>
                                        </p:tgtEl>
                                      </p:cBhvr>
                                    </p:animEffect>
                                  </p:childTnLst>
                                </p:cTn>
                              </p:par>
                            </p:childTnLst>
                          </p:cTn>
                        </p:par>
                        <p:par>
                          <p:cTn id="171" fill="hold">
                            <p:stCondLst>
                              <p:cond delay="750"/>
                            </p:stCondLst>
                            <p:childTnLst>
                              <p:par>
                                <p:cTn id="172" presetID="31" presetClass="entr" presetSubtype="0" fill="hold" grpId="0" nodeType="afterEffect">
                                  <p:stCondLst>
                                    <p:cond delay="0"/>
                                  </p:stCondLst>
                                  <p:childTnLst>
                                    <p:set>
                                      <p:cBhvr>
                                        <p:cTn id="173" dur="1" fill="hold">
                                          <p:stCondLst>
                                            <p:cond delay="0"/>
                                          </p:stCondLst>
                                        </p:cTn>
                                        <p:tgtEl>
                                          <p:spTgt spid="45"/>
                                        </p:tgtEl>
                                        <p:attrNameLst>
                                          <p:attrName>style.visibility</p:attrName>
                                        </p:attrNameLst>
                                      </p:cBhvr>
                                      <p:to>
                                        <p:strVal val="visible"/>
                                      </p:to>
                                    </p:set>
                                    <p:anim calcmode="lin" valueType="num">
                                      <p:cBhvr>
                                        <p:cTn id="174" dur="750" fill="hold"/>
                                        <p:tgtEl>
                                          <p:spTgt spid="45"/>
                                        </p:tgtEl>
                                        <p:attrNameLst>
                                          <p:attrName>ppt_w</p:attrName>
                                        </p:attrNameLst>
                                      </p:cBhvr>
                                      <p:tavLst>
                                        <p:tav tm="0">
                                          <p:val>
                                            <p:fltVal val="0"/>
                                          </p:val>
                                        </p:tav>
                                        <p:tav tm="100000">
                                          <p:val>
                                            <p:strVal val="#ppt_w"/>
                                          </p:val>
                                        </p:tav>
                                      </p:tavLst>
                                    </p:anim>
                                    <p:anim calcmode="lin" valueType="num">
                                      <p:cBhvr>
                                        <p:cTn id="175" dur="750" fill="hold"/>
                                        <p:tgtEl>
                                          <p:spTgt spid="45"/>
                                        </p:tgtEl>
                                        <p:attrNameLst>
                                          <p:attrName>ppt_h</p:attrName>
                                        </p:attrNameLst>
                                      </p:cBhvr>
                                      <p:tavLst>
                                        <p:tav tm="0">
                                          <p:val>
                                            <p:fltVal val="0"/>
                                          </p:val>
                                        </p:tav>
                                        <p:tav tm="100000">
                                          <p:val>
                                            <p:strVal val="#ppt_h"/>
                                          </p:val>
                                        </p:tav>
                                      </p:tavLst>
                                    </p:anim>
                                    <p:anim calcmode="lin" valueType="num">
                                      <p:cBhvr>
                                        <p:cTn id="176" dur="750" fill="hold"/>
                                        <p:tgtEl>
                                          <p:spTgt spid="45"/>
                                        </p:tgtEl>
                                        <p:attrNameLst>
                                          <p:attrName>style.rotation</p:attrName>
                                        </p:attrNameLst>
                                      </p:cBhvr>
                                      <p:tavLst>
                                        <p:tav tm="0">
                                          <p:val>
                                            <p:fltVal val="90"/>
                                          </p:val>
                                        </p:tav>
                                        <p:tav tm="100000">
                                          <p:val>
                                            <p:fltVal val="0"/>
                                          </p:val>
                                        </p:tav>
                                      </p:tavLst>
                                    </p:anim>
                                    <p:animEffect transition="in" filter="fade">
                                      <p:cBhvr>
                                        <p:cTn id="177" dur="75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3" grpId="0" animBg="1"/>
      <p:bldP spid="24" grpId="0" animBg="1"/>
      <p:bldP spid="25" grpId="0" animBg="1"/>
      <p:bldP spid="26" grpId="0" animBg="1"/>
      <p:bldP spid="27" grpId="0" animBg="1"/>
      <p:bldP spid="28" grpId="0" animBg="1"/>
      <p:bldP spid="29" grpId="0" animBg="1"/>
      <p:bldP spid="14" grpId="0" animBg="1"/>
      <p:bldP spid="34" grpId="0" animBg="1"/>
      <p:bldP spid="35" grpId="0" animBg="1"/>
      <p:bldP spid="16" grpId="0" animBg="1"/>
      <p:bldP spid="36" grpId="0" animBg="1"/>
      <p:bldP spid="18" grpId="0" animBg="1"/>
      <p:bldP spid="37" grpId="0" animBg="1"/>
      <p:bldP spid="20" grpId="0" animBg="1"/>
      <p:bldP spid="30" grpId="0" animBg="1"/>
      <p:bldP spid="38" grpId="0" animBg="1"/>
      <p:bldP spid="40" grpId="0" animBg="1"/>
      <p:bldP spid="41" grpId="0" animBg="1"/>
      <p:bldP spid="43" grpId="0" animBg="1"/>
      <p:bldP spid="44" grpId="0" animBg="1"/>
      <p:bldP spid="4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Op de plaats van het latere Rome</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342	</a:t>
            </a:r>
            <a:r>
              <a:rPr lang="nl-NL" sz="2000" dirty="0" err="1">
                <a:latin typeface="Calibri" panose="020F0502020204030204" pitchFamily="34" charset="0"/>
              </a:rPr>
              <a:t>Hinc</a:t>
            </a:r>
            <a:r>
              <a:rPr lang="nl-NL" sz="2000" dirty="0">
                <a:latin typeface="Calibri" panose="020F0502020204030204" pitchFamily="34" charset="0"/>
              </a:rPr>
              <a:t> </a:t>
            </a:r>
            <a:r>
              <a:rPr lang="nl-NL" sz="2000" dirty="0" err="1">
                <a:latin typeface="Calibri" panose="020F0502020204030204" pitchFamily="34" charset="0"/>
              </a:rPr>
              <a:t>lucum</a:t>
            </a:r>
            <a:r>
              <a:rPr lang="nl-NL" sz="2000" dirty="0">
                <a:latin typeface="Calibri" panose="020F0502020204030204" pitchFamily="34" charset="0"/>
              </a:rPr>
              <a:t> </a:t>
            </a:r>
            <a:r>
              <a:rPr lang="nl-NL" sz="2000" dirty="0" err="1">
                <a:latin typeface="Calibri" panose="020F0502020204030204" pitchFamily="34" charset="0"/>
              </a:rPr>
              <a:t>ingentem</a:t>
            </a:r>
            <a:r>
              <a:rPr lang="nl-NL" sz="2000" dirty="0">
                <a:latin typeface="Calibri" panose="020F0502020204030204" pitchFamily="34" charset="0"/>
              </a:rPr>
              <a:t>, quem Romulus </a:t>
            </a:r>
            <a:r>
              <a:rPr lang="nl-NL" sz="2000" dirty="0" err="1">
                <a:latin typeface="Calibri" panose="020F0502020204030204" pitchFamily="34" charset="0"/>
              </a:rPr>
              <a:t>acer</a:t>
            </a:r>
            <a:r>
              <a:rPr lang="nl-NL" sz="2000" dirty="0">
                <a:latin typeface="Calibri" panose="020F0502020204030204" pitchFamily="34" charset="0"/>
              </a:rPr>
              <a:t> </a:t>
            </a:r>
            <a:r>
              <a:rPr lang="nl-NL" sz="2000" dirty="0" err="1">
                <a:latin typeface="Calibri" panose="020F0502020204030204" pitchFamily="34" charset="0"/>
              </a:rPr>
              <a:t>asylum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343	</a:t>
            </a:r>
            <a:r>
              <a:rPr lang="nl-NL" sz="2000" dirty="0" err="1">
                <a:latin typeface="Calibri" panose="020F0502020204030204" pitchFamily="34" charset="0"/>
              </a:rPr>
              <a:t>rettulit</a:t>
            </a:r>
            <a:r>
              <a:rPr lang="nl-NL" sz="2000" dirty="0">
                <a:latin typeface="Calibri" panose="020F0502020204030204" pitchFamily="34" charset="0"/>
              </a:rPr>
              <a:t>, et </a:t>
            </a:r>
            <a:r>
              <a:rPr lang="nl-NL" sz="2000" dirty="0" err="1">
                <a:latin typeface="Calibri" panose="020F0502020204030204" pitchFamily="34" charset="0"/>
              </a:rPr>
              <a:t>gelida</a:t>
            </a:r>
            <a:r>
              <a:rPr lang="nl-NL" sz="2000" dirty="0">
                <a:latin typeface="Calibri" panose="020F0502020204030204" pitchFamily="34" charset="0"/>
              </a:rPr>
              <a:t> </a:t>
            </a:r>
            <a:r>
              <a:rPr lang="nl-NL" sz="2000" dirty="0" err="1">
                <a:latin typeface="Calibri" panose="020F0502020204030204" pitchFamily="34" charset="0"/>
              </a:rPr>
              <a:t>monstrat</a:t>
            </a:r>
            <a:r>
              <a:rPr lang="nl-NL" sz="2000" dirty="0">
                <a:latin typeface="Calibri" panose="020F0502020204030204" pitchFamily="34" charset="0"/>
              </a:rPr>
              <a:t> sub </a:t>
            </a:r>
            <a:r>
              <a:rPr lang="nl-NL" sz="2000" dirty="0" err="1">
                <a:latin typeface="Calibri" panose="020F0502020204030204" pitchFamily="34" charset="0"/>
              </a:rPr>
              <a:t>rupe</a:t>
            </a:r>
            <a:r>
              <a:rPr lang="nl-NL" sz="2000" dirty="0">
                <a:latin typeface="Calibri" panose="020F0502020204030204" pitchFamily="34" charset="0"/>
              </a:rPr>
              <a:t> </a:t>
            </a:r>
            <a:r>
              <a:rPr lang="nl-NL" sz="2000" dirty="0" err="1">
                <a:latin typeface="Calibri" panose="020F0502020204030204" pitchFamily="34" charset="0"/>
              </a:rPr>
              <a:t>Lupercal</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344	</a:t>
            </a:r>
            <a:r>
              <a:rPr lang="nl-NL" sz="2000" dirty="0" err="1">
                <a:latin typeface="Calibri" panose="020F0502020204030204" pitchFamily="34" charset="0"/>
              </a:rPr>
              <a:t>Parrhasio</a:t>
            </a:r>
            <a:r>
              <a:rPr lang="nl-NL" sz="2000" dirty="0">
                <a:latin typeface="Calibri" panose="020F0502020204030204" pitchFamily="34" charset="0"/>
              </a:rPr>
              <a:t> dictum </a:t>
            </a:r>
            <a:r>
              <a:rPr lang="nl-NL" sz="2000" dirty="0" err="1">
                <a:latin typeface="Calibri" panose="020F0502020204030204" pitchFamily="34" charset="0"/>
              </a:rPr>
              <a:t>Panos</a:t>
            </a:r>
            <a:r>
              <a:rPr lang="nl-NL" sz="2000" dirty="0">
                <a:latin typeface="Calibri" panose="020F0502020204030204" pitchFamily="34" charset="0"/>
              </a:rPr>
              <a:t> de more </a:t>
            </a:r>
            <a:r>
              <a:rPr lang="nl-NL" sz="2000" dirty="0" err="1">
                <a:latin typeface="Calibri" panose="020F0502020204030204" pitchFamily="34" charset="0"/>
              </a:rPr>
              <a:t>Lycaei</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345	</a:t>
            </a:r>
            <a:r>
              <a:rPr lang="nl-NL" sz="2000" dirty="0" err="1">
                <a:latin typeface="Calibri" panose="020F0502020204030204" pitchFamily="34" charset="0"/>
              </a:rPr>
              <a:t>Nec</a:t>
            </a:r>
            <a:r>
              <a:rPr lang="nl-NL" sz="2000" dirty="0">
                <a:latin typeface="Calibri" panose="020F0502020204030204" pitchFamily="34" charset="0"/>
              </a:rPr>
              <a:t> non et </a:t>
            </a:r>
            <a:r>
              <a:rPr lang="nl-NL" sz="2000" dirty="0" err="1">
                <a:latin typeface="Calibri" panose="020F0502020204030204" pitchFamily="34" charset="0"/>
              </a:rPr>
              <a:t>sacri</a:t>
            </a:r>
            <a:r>
              <a:rPr lang="nl-NL" sz="2000" dirty="0">
                <a:latin typeface="Calibri" panose="020F0502020204030204" pitchFamily="34" charset="0"/>
              </a:rPr>
              <a:t> </a:t>
            </a:r>
            <a:r>
              <a:rPr lang="nl-NL" sz="2000" dirty="0" err="1">
                <a:latin typeface="Calibri" panose="020F0502020204030204" pitchFamily="34" charset="0"/>
              </a:rPr>
              <a:t>monstrat</a:t>
            </a:r>
            <a:r>
              <a:rPr lang="nl-NL" sz="2000" dirty="0">
                <a:latin typeface="Calibri" panose="020F0502020204030204" pitchFamily="34" charset="0"/>
              </a:rPr>
              <a:t> </a:t>
            </a:r>
            <a:r>
              <a:rPr lang="nl-NL" sz="2000" dirty="0" err="1">
                <a:latin typeface="Calibri" panose="020F0502020204030204" pitchFamily="34" charset="0"/>
              </a:rPr>
              <a:t>nemus</a:t>
            </a:r>
            <a:r>
              <a:rPr lang="nl-NL" sz="2000" dirty="0">
                <a:latin typeface="Calibri" panose="020F0502020204030204" pitchFamily="34" charset="0"/>
              </a:rPr>
              <a:t> </a:t>
            </a:r>
            <a:r>
              <a:rPr lang="nl-NL" sz="2000" dirty="0" err="1">
                <a:latin typeface="Calibri" panose="020F0502020204030204" pitchFamily="34" charset="0"/>
              </a:rPr>
              <a:t>Argileti</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346	</a:t>
            </a:r>
            <a:r>
              <a:rPr lang="nl-NL" sz="2000" dirty="0" err="1">
                <a:latin typeface="Calibri" panose="020F0502020204030204" pitchFamily="34" charset="0"/>
              </a:rPr>
              <a:t>testaturque</a:t>
            </a:r>
            <a:r>
              <a:rPr lang="nl-NL" sz="2000" dirty="0">
                <a:latin typeface="Calibri" panose="020F0502020204030204" pitchFamily="34" charset="0"/>
              </a:rPr>
              <a:t> </a:t>
            </a:r>
            <a:r>
              <a:rPr lang="nl-NL" sz="2000" dirty="0" err="1">
                <a:latin typeface="Calibri" panose="020F0502020204030204" pitchFamily="34" charset="0"/>
              </a:rPr>
              <a:t>locum</a:t>
            </a:r>
            <a:r>
              <a:rPr lang="nl-NL" sz="2000" dirty="0">
                <a:latin typeface="Calibri" panose="020F0502020204030204" pitchFamily="34" charset="0"/>
              </a:rPr>
              <a:t> et </a:t>
            </a:r>
            <a:r>
              <a:rPr lang="nl-NL" sz="2000" dirty="0" err="1">
                <a:latin typeface="Calibri" panose="020F0502020204030204" pitchFamily="34" charset="0"/>
              </a:rPr>
              <a:t>letum</a:t>
            </a:r>
            <a:r>
              <a:rPr lang="nl-NL" sz="2000" dirty="0">
                <a:latin typeface="Calibri" panose="020F0502020204030204" pitchFamily="34" charset="0"/>
              </a:rPr>
              <a:t> </a:t>
            </a:r>
            <a:r>
              <a:rPr lang="nl-NL" sz="2000" dirty="0" err="1">
                <a:latin typeface="Calibri" panose="020F0502020204030204" pitchFamily="34" charset="0"/>
              </a:rPr>
              <a:t>docet</a:t>
            </a:r>
            <a:r>
              <a:rPr lang="nl-NL" sz="2000" dirty="0">
                <a:latin typeface="Calibri" panose="020F0502020204030204" pitchFamily="34" charset="0"/>
              </a:rPr>
              <a:t> </a:t>
            </a:r>
            <a:r>
              <a:rPr lang="nl-NL" sz="2000" dirty="0" err="1">
                <a:latin typeface="Calibri" panose="020F0502020204030204" pitchFamily="34" charset="0"/>
              </a:rPr>
              <a:t>hospitis</a:t>
            </a:r>
            <a:r>
              <a:rPr lang="nl-NL" sz="2000" dirty="0">
                <a:latin typeface="Calibri" panose="020F0502020204030204" pitchFamily="34" charset="0"/>
              </a:rPr>
              <a:t> </a:t>
            </a:r>
            <a:r>
              <a:rPr lang="nl-NL" sz="2000" dirty="0" err="1">
                <a:latin typeface="Calibri" panose="020F0502020204030204" pitchFamily="34" charset="0"/>
              </a:rPr>
              <a:t>Argi</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A3221D91-04B5-4CB0-825D-0EAADC48EA81}"/>
              </a:ext>
            </a:extLst>
          </p:cNvPr>
          <p:cNvCxnSpPr/>
          <p:nvPr/>
        </p:nvCxnSpPr>
        <p:spPr bwMode="auto">
          <a:xfrm>
            <a:off x="5293536" y="318848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 xmlns:a16="http://schemas.microsoft.com/office/drawing/2014/main" id="{6E8A7E71-BFA2-412F-A49D-3767F128D345}"/>
              </a:ext>
            </a:extLst>
          </p:cNvPr>
          <p:cNvCxnSpPr>
            <a:cxnSpLocks/>
          </p:cNvCxnSpPr>
          <p:nvPr/>
        </p:nvCxnSpPr>
        <p:spPr bwMode="auto">
          <a:xfrm>
            <a:off x="1204832" y="2827720"/>
            <a:ext cx="66140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8">
            <a:extLst>
              <a:ext uri="{FF2B5EF4-FFF2-40B4-BE49-F238E27FC236}">
                <a16:creationId xmlns="" xmlns:a16="http://schemas.microsoft.com/office/drawing/2014/main" id="{B0594E81-12C7-4B4B-9E91-A06C4B69A661}"/>
              </a:ext>
            </a:extLst>
          </p:cNvPr>
          <p:cNvCxnSpPr>
            <a:cxnSpLocks/>
          </p:cNvCxnSpPr>
          <p:nvPr/>
        </p:nvCxnSpPr>
        <p:spPr bwMode="auto">
          <a:xfrm>
            <a:off x="2990810" y="2827720"/>
            <a:ext cx="85965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1">
            <a:extLst>
              <a:ext uri="{FF2B5EF4-FFF2-40B4-BE49-F238E27FC236}">
                <a16:creationId xmlns="" xmlns:a16="http://schemas.microsoft.com/office/drawing/2014/main" id="{10B34186-6F59-490D-B254-3D2C887DCF1E}"/>
              </a:ext>
            </a:extLst>
          </p:cNvPr>
          <p:cNvCxnSpPr/>
          <p:nvPr/>
        </p:nvCxnSpPr>
        <p:spPr bwMode="auto">
          <a:xfrm>
            <a:off x="2227008" y="3669512"/>
            <a:ext cx="661408"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Freeform 24">
            <a:extLst>
              <a:ext uri="{FF2B5EF4-FFF2-40B4-BE49-F238E27FC236}">
                <a16:creationId xmlns="" xmlns:a16="http://schemas.microsoft.com/office/drawing/2014/main" id="{4D4A7D1D-6C8D-4119-B01C-F0A45CAB372D}"/>
              </a:ext>
            </a:extLst>
          </p:cNvPr>
          <p:cNvSpPr/>
          <p:nvPr/>
        </p:nvSpPr>
        <p:spPr bwMode="auto">
          <a:xfrm>
            <a:off x="3430800" y="162015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6" name="Freeform 26">
            <a:extLst>
              <a:ext uri="{FF2B5EF4-FFF2-40B4-BE49-F238E27FC236}">
                <a16:creationId xmlns="" xmlns:a16="http://schemas.microsoft.com/office/drawing/2014/main" id="{4E59165F-04F8-4222-B6A1-2FF167D2F4EE}"/>
              </a:ext>
            </a:extLst>
          </p:cNvPr>
          <p:cNvSpPr/>
          <p:nvPr/>
        </p:nvSpPr>
        <p:spPr bwMode="auto">
          <a:xfrm flipH="1">
            <a:off x="1776240" y="246810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7" name="Plus 25">
            <a:extLst>
              <a:ext uri="{FF2B5EF4-FFF2-40B4-BE49-F238E27FC236}">
                <a16:creationId xmlns="" xmlns:a16="http://schemas.microsoft.com/office/drawing/2014/main" id="{B57895AA-D7C8-417D-B10F-3601B5D4B1F5}"/>
              </a:ext>
            </a:extLst>
          </p:cNvPr>
          <p:cNvSpPr/>
          <p:nvPr/>
        </p:nvSpPr>
        <p:spPr bwMode="auto">
          <a:xfrm>
            <a:off x="3760464" y="1991874"/>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8" name="Rounded Rectangle 12">
            <a:extLst>
              <a:ext uri="{FF2B5EF4-FFF2-40B4-BE49-F238E27FC236}">
                <a16:creationId xmlns="" xmlns:a16="http://schemas.microsoft.com/office/drawing/2014/main" id="{D278F51E-7900-4A96-A41D-7596140FE0DB}"/>
              </a:ext>
            </a:extLst>
          </p:cNvPr>
          <p:cNvSpPr/>
          <p:nvPr/>
        </p:nvSpPr>
        <p:spPr bwMode="auto">
          <a:xfrm>
            <a:off x="1834485" y="136761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vorm 4">
            <a:extLst>
              <a:ext uri="{FF2B5EF4-FFF2-40B4-BE49-F238E27FC236}">
                <a16:creationId xmlns="" xmlns:a16="http://schemas.microsoft.com/office/drawing/2014/main" id="{D04462E0-1153-44CB-89A5-1973A9ADF58A}"/>
              </a:ext>
            </a:extLst>
          </p:cNvPr>
          <p:cNvSpPr/>
          <p:nvPr/>
        </p:nvSpPr>
        <p:spPr bwMode="auto">
          <a:xfrm>
            <a:off x="2013438" y="1317453"/>
            <a:ext cx="1837593" cy="458593"/>
          </a:xfrm>
          <a:custGeom>
            <a:avLst/>
            <a:gdLst>
              <a:gd name="connsiteX0" fmla="*/ 1837593 w 1837593"/>
              <a:gd name="connsiteY0" fmla="*/ 423424 h 458593"/>
              <a:gd name="connsiteX1" fmla="*/ 1485900 w 1837593"/>
              <a:gd name="connsiteY1" fmla="*/ 1393 h 458593"/>
              <a:gd name="connsiteX2" fmla="*/ 923193 w 1837593"/>
              <a:gd name="connsiteY2" fmla="*/ 282747 h 458593"/>
              <a:gd name="connsiteX3" fmla="*/ 430824 w 1837593"/>
              <a:gd name="connsiteY3" fmla="*/ 150862 h 458593"/>
              <a:gd name="connsiteX4" fmla="*/ 0 w 1837593"/>
              <a:gd name="connsiteY4" fmla="*/ 458593 h 4585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7593" h="458593">
                <a:moveTo>
                  <a:pt x="1837593" y="423424"/>
                </a:moveTo>
                <a:cubicBezTo>
                  <a:pt x="1737946" y="224131"/>
                  <a:pt x="1638300" y="24839"/>
                  <a:pt x="1485900" y="1393"/>
                </a:cubicBezTo>
                <a:cubicBezTo>
                  <a:pt x="1333500" y="-22053"/>
                  <a:pt x="1099039" y="257835"/>
                  <a:pt x="923193" y="282747"/>
                </a:cubicBezTo>
                <a:cubicBezTo>
                  <a:pt x="747347" y="307658"/>
                  <a:pt x="584689" y="121554"/>
                  <a:pt x="430824" y="150862"/>
                </a:cubicBezTo>
                <a:cubicBezTo>
                  <a:pt x="276959" y="180170"/>
                  <a:pt x="138479" y="319381"/>
                  <a:pt x="0" y="45859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0" name="Rounded Rectangle 12">
            <a:extLst>
              <a:ext uri="{FF2B5EF4-FFF2-40B4-BE49-F238E27FC236}">
                <a16:creationId xmlns="" xmlns:a16="http://schemas.microsoft.com/office/drawing/2014/main" id="{C7119B11-5FFD-4C4F-9029-AEF0ECB1D18C}"/>
              </a:ext>
            </a:extLst>
          </p:cNvPr>
          <p:cNvSpPr/>
          <p:nvPr/>
        </p:nvSpPr>
        <p:spPr bwMode="auto">
          <a:xfrm>
            <a:off x="3580792" y="136761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vorm 5">
            <a:extLst>
              <a:ext uri="{FF2B5EF4-FFF2-40B4-BE49-F238E27FC236}">
                <a16:creationId xmlns="" xmlns:a16="http://schemas.microsoft.com/office/drawing/2014/main" id="{C122E086-76FD-49E1-B09C-F13DEFDEE13D}"/>
              </a:ext>
            </a:extLst>
          </p:cNvPr>
          <p:cNvSpPr/>
          <p:nvPr/>
        </p:nvSpPr>
        <p:spPr bwMode="auto">
          <a:xfrm>
            <a:off x="3886200" y="1458817"/>
            <a:ext cx="2066192" cy="282060"/>
          </a:xfrm>
          <a:custGeom>
            <a:avLst/>
            <a:gdLst>
              <a:gd name="connsiteX0" fmla="*/ 2066192 w 2066192"/>
              <a:gd name="connsiteY0" fmla="*/ 246891 h 282060"/>
              <a:gd name="connsiteX1" fmla="*/ 1644162 w 2066192"/>
              <a:gd name="connsiteY1" fmla="*/ 706 h 282060"/>
              <a:gd name="connsiteX2" fmla="*/ 1204546 w 2066192"/>
              <a:gd name="connsiteY2" fmla="*/ 167760 h 282060"/>
              <a:gd name="connsiteX3" fmla="*/ 272562 w 2066192"/>
              <a:gd name="connsiteY3" fmla="*/ 27083 h 282060"/>
              <a:gd name="connsiteX4" fmla="*/ 0 w 2066192"/>
              <a:gd name="connsiteY4" fmla="*/ 282060 h 282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6192" h="282060">
                <a:moveTo>
                  <a:pt x="2066192" y="246891"/>
                </a:moveTo>
                <a:cubicBezTo>
                  <a:pt x="1926981" y="130392"/>
                  <a:pt x="1787770" y="13894"/>
                  <a:pt x="1644162" y="706"/>
                </a:cubicBezTo>
                <a:cubicBezTo>
                  <a:pt x="1500554" y="-12482"/>
                  <a:pt x="1433146" y="163364"/>
                  <a:pt x="1204546" y="167760"/>
                </a:cubicBezTo>
                <a:cubicBezTo>
                  <a:pt x="975946" y="172156"/>
                  <a:pt x="473319" y="8033"/>
                  <a:pt x="272562" y="27083"/>
                </a:cubicBezTo>
                <a:cubicBezTo>
                  <a:pt x="71805" y="46133"/>
                  <a:pt x="35902" y="164096"/>
                  <a:pt x="0" y="28206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1" name="Rounded Rectangle 12">
            <a:extLst>
              <a:ext uri="{FF2B5EF4-FFF2-40B4-BE49-F238E27FC236}">
                <a16:creationId xmlns="" xmlns:a16="http://schemas.microsoft.com/office/drawing/2014/main" id="{5752C59A-0CE6-4A64-A0E4-5339C5376EEB}"/>
              </a:ext>
            </a:extLst>
          </p:cNvPr>
          <p:cNvSpPr/>
          <p:nvPr/>
        </p:nvSpPr>
        <p:spPr bwMode="auto">
          <a:xfrm>
            <a:off x="4436569" y="136851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3" name="Rounded Rectangle 12">
            <a:extLst>
              <a:ext uri="{FF2B5EF4-FFF2-40B4-BE49-F238E27FC236}">
                <a16:creationId xmlns="" xmlns:a16="http://schemas.microsoft.com/office/drawing/2014/main" id="{575F611F-4987-46D1-9B96-6CE5A28872CF}"/>
              </a:ext>
            </a:extLst>
          </p:cNvPr>
          <p:cNvSpPr/>
          <p:nvPr/>
        </p:nvSpPr>
        <p:spPr bwMode="auto">
          <a:xfrm>
            <a:off x="5227256" y="220003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2" name="Vrije vorm: vorm 11">
            <a:extLst>
              <a:ext uri="{FF2B5EF4-FFF2-40B4-BE49-F238E27FC236}">
                <a16:creationId xmlns="" xmlns:a16="http://schemas.microsoft.com/office/drawing/2014/main" id="{60417244-691D-4ADF-BE6D-5DFE03304549}"/>
              </a:ext>
            </a:extLst>
          </p:cNvPr>
          <p:cNvSpPr/>
          <p:nvPr/>
        </p:nvSpPr>
        <p:spPr bwMode="auto">
          <a:xfrm>
            <a:off x="2567354" y="2291154"/>
            <a:ext cx="2101361" cy="337746"/>
          </a:xfrm>
          <a:custGeom>
            <a:avLst/>
            <a:gdLst>
              <a:gd name="connsiteX0" fmla="*/ 0 w 2101361"/>
              <a:gd name="connsiteY0" fmla="*/ 293784 h 337746"/>
              <a:gd name="connsiteX1" fmla="*/ 395654 w 2101361"/>
              <a:gd name="connsiteY1" fmla="*/ 38808 h 337746"/>
              <a:gd name="connsiteX2" fmla="*/ 879231 w 2101361"/>
              <a:gd name="connsiteY2" fmla="*/ 205861 h 337746"/>
              <a:gd name="connsiteX3" fmla="*/ 1354015 w 2101361"/>
              <a:gd name="connsiteY3" fmla="*/ 38808 h 337746"/>
              <a:gd name="connsiteX4" fmla="*/ 1608992 w 2101361"/>
              <a:gd name="connsiteY4" fmla="*/ 153108 h 337746"/>
              <a:gd name="connsiteX5" fmla="*/ 1811215 w 2101361"/>
              <a:gd name="connsiteY5" fmla="*/ 3638 h 337746"/>
              <a:gd name="connsiteX6" fmla="*/ 2101361 w 2101361"/>
              <a:gd name="connsiteY6" fmla="*/ 337746 h 337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01361" h="337746">
                <a:moveTo>
                  <a:pt x="0" y="293784"/>
                </a:moveTo>
                <a:cubicBezTo>
                  <a:pt x="124558" y="173623"/>
                  <a:pt x="249116" y="53462"/>
                  <a:pt x="395654" y="38808"/>
                </a:cubicBezTo>
                <a:cubicBezTo>
                  <a:pt x="542193" y="24154"/>
                  <a:pt x="719504" y="205861"/>
                  <a:pt x="879231" y="205861"/>
                </a:cubicBezTo>
                <a:cubicBezTo>
                  <a:pt x="1038958" y="205861"/>
                  <a:pt x="1232388" y="47600"/>
                  <a:pt x="1354015" y="38808"/>
                </a:cubicBezTo>
                <a:cubicBezTo>
                  <a:pt x="1475642" y="30016"/>
                  <a:pt x="1532792" y="158970"/>
                  <a:pt x="1608992" y="153108"/>
                </a:cubicBezTo>
                <a:cubicBezTo>
                  <a:pt x="1685192" y="147246"/>
                  <a:pt x="1729154" y="-27135"/>
                  <a:pt x="1811215" y="3638"/>
                </a:cubicBezTo>
                <a:cubicBezTo>
                  <a:pt x="1893276" y="34411"/>
                  <a:pt x="1997318" y="186078"/>
                  <a:pt x="2101361" y="33774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5" name="Freeform 40">
            <a:extLst>
              <a:ext uri="{FF2B5EF4-FFF2-40B4-BE49-F238E27FC236}">
                <a16:creationId xmlns="" xmlns:a16="http://schemas.microsoft.com/office/drawing/2014/main" id="{2095F469-F28C-4C04-ADC7-2607929FDDD1}"/>
              </a:ext>
            </a:extLst>
          </p:cNvPr>
          <p:cNvSpPr/>
          <p:nvPr/>
        </p:nvSpPr>
        <p:spPr bwMode="auto">
          <a:xfrm>
            <a:off x="1104521" y="3282458"/>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6" name="Freeform 41">
            <a:extLst>
              <a:ext uri="{FF2B5EF4-FFF2-40B4-BE49-F238E27FC236}">
                <a16:creationId xmlns="" xmlns:a16="http://schemas.microsoft.com/office/drawing/2014/main" id="{F6614F18-DD6E-4301-AE2C-22E9C7D3DE45}"/>
              </a:ext>
            </a:extLst>
          </p:cNvPr>
          <p:cNvSpPr/>
          <p:nvPr/>
        </p:nvSpPr>
        <p:spPr bwMode="auto">
          <a:xfrm flipH="1">
            <a:off x="5047256" y="327848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4" name="Vrije vorm: vorm 13">
            <a:extLst>
              <a:ext uri="{FF2B5EF4-FFF2-40B4-BE49-F238E27FC236}">
                <a16:creationId xmlns="" xmlns:a16="http://schemas.microsoft.com/office/drawing/2014/main" id="{3D1F0A35-4554-4C2A-85A4-5E53EE240037}"/>
              </a:ext>
            </a:extLst>
          </p:cNvPr>
          <p:cNvSpPr/>
          <p:nvPr/>
        </p:nvSpPr>
        <p:spPr bwMode="auto">
          <a:xfrm>
            <a:off x="2532185" y="2822331"/>
            <a:ext cx="2892669" cy="615461"/>
          </a:xfrm>
          <a:custGeom>
            <a:avLst/>
            <a:gdLst>
              <a:gd name="connsiteX0" fmla="*/ 0 w 2892669"/>
              <a:gd name="connsiteY0" fmla="*/ 615461 h 615461"/>
              <a:gd name="connsiteX1" fmla="*/ 465992 w 2892669"/>
              <a:gd name="connsiteY1" fmla="*/ 246184 h 615461"/>
              <a:gd name="connsiteX2" fmla="*/ 1274884 w 2892669"/>
              <a:gd name="connsiteY2" fmla="*/ 334107 h 615461"/>
              <a:gd name="connsiteX3" fmla="*/ 1828800 w 2892669"/>
              <a:gd name="connsiteY3" fmla="*/ 87923 h 615461"/>
              <a:gd name="connsiteX4" fmla="*/ 2672861 w 2892669"/>
              <a:gd name="connsiteY4" fmla="*/ 211015 h 615461"/>
              <a:gd name="connsiteX5" fmla="*/ 2892669 w 2892669"/>
              <a:gd name="connsiteY5" fmla="*/ 0 h 615461"/>
              <a:gd name="connsiteX0" fmla="*/ 0 w 2892669"/>
              <a:gd name="connsiteY0" fmla="*/ 615461 h 615461"/>
              <a:gd name="connsiteX1" fmla="*/ 465992 w 2892669"/>
              <a:gd name="connsiteY1" fmla="*/ 246184 h 615461"/>
              <a:gd name="connsiteX2" fmla="*/ 1248507 w 2892669"/>
              <a:gd name="connsiteY2" fmla="*/ 263769 h 615461"/>
              <a:gd name="connsiteX3" fmla="*/ 1828800 w 2892669"/>
              <a:gd name="connsiteY3" fmla="*/ 87923 h 615461"/>
              <a:gd name="connsiteX4" fmla="*/ 2672861 w 2892669"/>
              <a:gd name="connsiteY4" fmla="*/ 211015 h 615461"/>
              <a:gd name="connsiteX5" fmla="*/ 2892669 w 2892669"/>
              <a:gd name="connsiteY5" fmla="*/ 0 h 615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2669" h="615461">
                <a:moveTo>
                  <a:pt x="0" y="615461"/>
                </a:moveTo>
                <a:cubicBezTo>
                  <a:pt x="126755" y="454268"/>
                  <a:pt x="257907" y="304799"/>
                  <a:pt x="465992" y="246184"/>
                </a:cubicBezTo>
                <a:cubicBezTo>
                  <a:pt x="674077" y="187569"/>
                  <a:pt x="1021372" y="290146"/>
                  <a:pt x="1248507" y="263769"/>
                </a:cubicBezTo>
                <a:cubicBezTo>
                  <a:pt x="1475642" y="237392"/>
                  <a:pt x="1591408" y="96715"/>
                  <a:pt x="1828800" y="87923"/>
                </a:cubicBezTo>
                <a:cubicBezTo>
                  <a:pt x="2066192" y="79131"/>
                  <a:pt x="2495550" y="225669"/>
                  <a:pt x="2672861" y="211015"/>
                </a:cubicBezTo>
                <a:cubicBezTo>
                  <a:pt x="2850172" y="196361"/>
                  <a:pt x="2871420" y="98180"/>
                  <a:pt x="2892669"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9" name="Vrije vorm: vorm 18">
            <a:extLst>
              <a:ext uri="{FF2B5EF4-FFF2-40B4-BE49-F238E27FC236}">
                <a16:creationId xmlns="" xmlns:a16="http://schemas.microsoft.com/office/drawing/2014/main" id="{E3AD526F-F599-4380-B31D-85EADB58A1F8}"/>
              </a:ext>
            </a:extLst>
          </p:cNvPr>
          <p:cNvSpPr/>
          <p:nvPr/>
        </p:nvSpPr>
        <p:spPr bwMode="auto">
          <a:xfrm>
            <a:off x="1635369" y="3092838"/>
            <a:ext cx="2655277" cy="362540"/>
          </a:xfrm>
          <a:custGeom>
            <a:avLst/>
            <a:gdLst>
              <a:gd name="connsiteX0" fmla="*/ 0 w 2655277"/>
              <a:gd name="connsiteY0" fmla="*/ 316751 h 360713"/>
              <a:gd name="connsiteX1" fmla="*/ 650631 w 2655277"/>
              <a:gd name="connsiteY1" fmla="*/ 228 h 360713"/>
              <a:gd name="connsiteX2" fmla="*/ 1732085 w 2655277"/>
              <a:gd name="connsiteY2" fmla="*/ 263998 h 360713"/>
              <a:gd name="connsiteX3" fmla="*/ 2453054 w 2655277"/>
              <a:gd name="connsiteY3" fmla="*/ 149698 h 360713"/>
              <a:gd name="connsiteX4" fmla="*/ 2655277 w 2655277"/>
              <a:gd name="connsiteY4" fmla="*/ 360713 h 360713"/>
              <a:gd name="connsiteX0" fmla="*/ 0 w 2655277"/>
              <a:gd name="connsiteY0" fmla="*/ 318685 h 362647"/>
              <a:gd name="connsiteX1" fmla="*/ 650631 w 2655277"/>
              <a:gd name="connsiteY1" fmla="*/ 2162 h 362647"/>
              <a:gd name="connsiteX2" fmla="*/ 1732085 w 2655277"/>
              <a:gd name="connsiteY2" fmla="*/ 178009 h 362647"/>
              <a:gd name="connsiteX3" fmla="*/ 2453054 w 2655277"/>
              <a:gd name="connsiteY3" fmla="*/ 151632 h 362647"/>
              <a:gd name="connsiteX4" fmla="*/ 2655277 w 2655277"/>
              <a:gd name="connsiteY4" fmla="*/ 362647 h 362647"/>
              <a:gd name="connsiteX0" fmla="*/ 0 w 2655277"/>
              <a:gd name="connsiteY0" fmla="*/ 318578 h 362540"/>
              <a:gd name="connsiteX1" fmla="*/ 650631 w 2655277"/>
              <a:gd name="connsiteY1" fmla="*/ 2055 h 362540"/>
              <a:gd name="connsiteX2" fmla="*/ 1732085 w 2655277"/>
              <a:gd name="connsiteY2" fmla="*/ 177902 h 362540"/>
              <a:gd name="connsiteX3" fmla="*/ 2453054 w 2655277"/>
              <a:gd name="connsiteY3" fmla="*/ 89979 h 362540"/>
              <a:gd name="connsiteX4" fmla="*/ 2655277 w 2655277"/>
              <a:gd name="connsiteY4" fmla="*/ 362540 h 362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5277" h="362540">
                <a:moveTo>
                  <a:pt x="0" y="318578"/>
                </a:moveTo>
                <a:cubicBezTo>
                  <a:pt x="180975" y="164712"/>
                  <a:pt x="361950" y="25501"/>
                  <a:pt x="650631" y="2055"/>
                </a:cubicBezTo>
                <a:cubicBezTo>
                  <a:pt x="939312" y="-21391"/>
                  <a:pt x="1431681" y="163248"/>
                  <a:pt x="1732085" y="177902"/>
                </a:cubicBezTo>
                <a:cubicBezTo>
                  <a:pt x="2032489" y="192556"/>
                  <a:pt x="2299189" y="59206"/>
                  <a:pt x="2453054" y="89979"/>
                </a:cubicBezTo>
                <a:cubicBezTo>
                  <a:pt x="2606919" y="120752"/>
                  <a:pt x="2631098" y="265092"/>
                  <a:pt x="2655277" y="362540"/>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4" name="Vrije vorm: vorm 23">
            <a:extLst>
              <a:ext uri="{FF2B5EF4-FFF2-40B4-BE49-F238E27FC236}">
                <a16:creationId xmlns="" xmlns:a16="http://schemas.microsoft.com/office/drawing/2014/main" id="{4E10564B-9302-4A5F-B816-E17F38947BEA}"/>
              </a:ext>
            </a:extLst>
          </p:cNvPr>
          <p:cNvSpPr/>
          <p:nvPr/>
        </p:nvSpPr>
        <p:spPr bwMode="auto">
          <a:xfrm>
            <a:off x="3349869" y="3332193"/>
            <a:ext cx="905608" cy="149561"/>
          </a:xfrm>
          <a:custGeom>
            <a:avLst/>
            <a:gdLst>
              <a:gd name="connsiteX0" fmla="*/ 0 w 905608"/>
              <a:gd name="connsiteY0" fmla="*/ 131976 h 149561"/>
              <a:gd name="connsiteX1" fmla="*/ 492369 w 905608"/>
              <a:gd name="connsiteY1" fmla="*/ 92 h 149561"/>
              <a:gd name="connsiteX2" fmla="*/ 905608 w 905608"/>
              <a:gd name="connsiteY2" fmla="*/ 149561 h 149561"/>
            </a:gdLst>
            <a:ahLst/>
            <a:cxnLst>
              <a:cxn ang="0">
                <a:pos x="connsiteX0" y="connsiteY0"/>
              </a:cxn>
              <a:cxn ang="0">
                <a:pos x="connsiteX1" y="connsiteY1"/>
              </a:cxn>
              <a:cxn ang="0">
                <a:pos x="connsiteX2" y="connsiteY2"/>
              </a:cxn>
            </a:cxnLst>
            <a:rect l="l" t="t" r="r" b="b"/>
            <a:pathLst>
              <a:path w="905608" h="149561">
                <a:moveTo>
                  <a:pt x="0" y="131976"/>
                </a:moveTo>
                <a:cubicBezTo>
                  <a:pt x="170717" y="64568"/>
                  <a:pt x="341434" y="-2839"/>
                  <a:pt x="492369" y="92"/>
                </a:cubicBezTo>
                <a:cubicBezTo>
                  <a:pt x="643304" y="3023"/>
                  <a:pt x="774456" y="76292"/>
                  <a:pt x="905608" y="14956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7" name="Vrije vorm: vorm 26">
            <a:extLst>
              <a:ext uri="{FF2B5EF4-FFF2-40B4-BE49-F238E27FC236}">
                <a16:creationId xmlns="" xmlns:a16="http://schemas.microsoft.com/office/drawing/2014/main" id="{F3CF11A2-F2D1-4298-B1CD-9A2DDDC0D4FF}"/>
              </a:ext>
            </a:extLst>
          </p:cNvPr>
          <p:cNvSpPr/>
          <p:nvPr/>
        </p:nvSpPr>
        <p:spPr bwMode="auto">
          <a:xfrm>
            <a:off x="3332285" y="3692769"/>
            <a:ext cx="1565030" cy="131885"/>
          </a:xfrm>
          <a:custGeom>
            <a:avLst/>
            <a:gdLst>
              <a:gd name="connsiteX0" fmla="*/ 1565030 w 1565030"/>
              <a:gd name="connsiteY0" fmla="*/ 0 h 131885"/>
              <a:gd name="connsiteX1" fmla="*/ 808892 w 1565030"/>
              <a:gd name="connsiteY1" fmla="*/ 131885 h 131885"/>
              <a:gd name="connsiteX2" fmla="*/ 0 w 1565030"/>
              <a:gd name="connsiteY2" fmla="*/ 0 h 131885"/>
            </a:gdLst>
            <a:ahLst/>
            <a:cxnLst>
              <a:cxn ang="0">
                <a:pos x="connsiteX0" y="connsiteY0"/>
              </a:cxn>
              <a:cxn ang="0">
                <a:pos x="connsiteX1" y="connsiteY1"/>
              </a:cxn>
              <a:cxn ang="0">
                <a:pos x="connsiteX2" y="connsiteY2"/>
              </a:cxn>
            </a:cxnLst>
            <a:rect l="l" t="t" r="r" b="b"/>
            <a:pathLst>
              <a:path w="1565030" h="131885">
                <a:moveTo>
                  <a:pt x="1565030" y="0"/>
                </a:moveTo>
                <a:cubicBezTo>
                  <a:pt x="1317380" y="65942"/>
                  <a:pt x="1069730" y="131885"/>
                  <a:pt x="808892" y="131885"/>
                </a:cubicBezTo>
                <a:cubicBezTo>
                  <a:pt x="548054" y="131885"/>
                  <a:pt x="274027" y="65942"/>
                  <a:pt x="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34" name="Straight Connector 10">
            <a:extLst>
              <a:ext uri="{FF2B5EF4-FFF2-40B4-BE49-F238E27FC236}">
                <a16:creationId xmlns="" xmlns:a16="http://schemas.microsoft.com/office/drawing/2014/main" id="{27F62A55-FAA2-43EA-9659-777176091B4E}"/>
              </a:ext>
            </a:extLst>
          </p:cNvPr>
          <p:cNvCxnSpPr/>
          <p:nvPr/>
        </p:nvCxnSpPr>
        <p:spPr bwMode="auto">
          <a:xfrm>
            <a:off x="6075200" y="48720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8">
            <a:extLst>
              <a:ext uri="{FF2B5EF4-FFF2-40B4-BE49-F238E27FC236}">
                <a16:creationId xmlns="" xmlns:a16="http://schemas.microsoft.com/office/drawing/2014/main" id="{EA26377A-0376-4562-8D0C-5ABBD387E2AB}"/>
              </a:ext>
            </a:extLst>
          </p:cNvPr>
          <p:cNvCxnSpPr>
            <a:cxnSpLocks/>
          </p:cNvCxnSpPr>
          <p:nvPr/>
        </p:nvCxnSpPr>
        <p:spPr bwMode="auto">
          <a:xfrm>
            <a:off x="2932234" y="4511304"/>
            <a:ext cx="85965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8">
            <a:extLst>
              <a:ext uri="{FF2B5EF4-FFF2-40B4-BE49-F238E27FC236}">
                <a16:creationId xmlns="" xmlns:a16="http://schemas.microsoft.com/office/drawing/2014/main" id="{225CBF7D-27BC-460B-9AC8-89165304E68F}"/>
              </a:ext>
            </a:extLst>
          </p:cNvPr>
          <p:cNvCxnSpPr>
            <a:cxnSpLocks/>
          </p:cNvCxnSpPr>
          <p:nvPr/>
        </p:nvCxnSpPr>
        <p:spPr bwMode="auto">
          <a:xfrm>
            <a:off x="1153784" y="5353096"/>
            <a:ext cx="85965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8">
            <a:extLst>
              <a:ext uri="{FF2B5EF4-FFF2-40B4-BE49-F238E27FC236}">
                <a16:creationId xmlns="" xmlns:a16="http://schemas.microsoft.com/office/drawing/2014/main" id="{2BD2B564-8781-438A-AD7C-DABF4C61986E}"/>
              </a:ext>
            </a:extLst>
          </p:cNvPr>
          <p:cNvCxnSpPr>
            <a:cxnSpLocks/>
          </p:cNvCxnSpPr>
          <p:nvPr/>
        </p:nvCxnSpPr>
        <p:spPr bwMode="auto">
          <a:xfrm>
            <a:off x="4059642" y="5353096"/>
            <a:ext cx="609073"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10">
            <a:extLst>
              <a:ext uri="{FF2B5EF4-FFF2-40B4-BE49-F238E27FC236}">
                <a16:creationId xmlns="" xmlns:a16="http://schemas.microsoft.com/office/drawing/2014/main" id="{715FC1C6-8D28-465A-B8E3-00D35EC23266}"/>
              </a:ext>
            </a:extLst>
          </p:cNvPr>
          <p:cNvCxnSpPr/>
          <p:nvPr/>
        </p:nvCxnSpPr>
        <p:spPr bwMode="auto">
          <a:xfrm>
            <a:off x="1126359" y="48720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Plus 25">
            <a:extLst>
              <a:ext uri="{FF2B5EF4-FFF2-40B4-BE49-F238E27FC236}">
                <a16:creationId xmlns="" xmlns:a16="http://schemas.microsoft.com/office/drawing/2014/main" id="{A700666B-DB5E-4D8E-A550-5DD9EF5B2A29}"/>
              </a:ext>
            </a:extLst>
          </p:cNvPr>
          <p:cNvSpPr/>
          <p:nvPr/>
        </p:nvSpPr>
        <p:spPr bwMode="auto">
          <a:xfrm>
            <a:off x="2169427" y="5304624"/>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40" name="Straight Connector 10">
            <a:extLst>
              <a:ext uri="{FF2B5EF4-FFF2-40B4-BE49-F238E27FC236}">
                <a16:creationId xmlns="" xmlns:a16="http://schemas.microsoft.com/office/drawing/2014/main" id="{1DB55B0F-0F81-42C4-9715-014B6484DD93}"/>
              </a:ext>
            </a:extLst>
          </p:cNvPr>
          <p:cNvCxnSpPr/>
          <p:nvPr/>
        </p:nvCxnSpPr>
        <p:spPr bwMode="auto">
          <a:xfrm>
            <a:off x="3096000" y="48720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Plus 25">
            <a:extLst>
              <a:ext uri="{FF2B5EF4-FFF2-40B4-BE49-F238E27FC236}">
                <a16:creationId xmlns="" xmlns:a16="http://schemas.microsoft.com/office/drawing/2014/main" id="{DF459641-48CB-4152-A8AA-D7181B66516E}"/>
              </a:ext>
            </a:extLst>
          </p:cNvPr>
          <p:cNvSpPr/>
          <p:nvPr/>
        </p:nvSpPr>
        <p:spPr bwMode="auto">
          <a:xfrm>
            <a:off x="3152285" y="5304624"/>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9" name="Vrije vorm: vorm 28">
            <a:extLst>
              <a:ext uri="{FF2B5EF4-FFF2-40B4-BE49-F238E27FC236}">
                <a16:creationId xmlns="" xmlns:a16="http://schemas.microsoft.com/office/drawing/2014/main" id="{E57A6F73-E9CB-482C-95A9-F003EB63CB4B}"/>
              </a:ext>
            </a:extLst>
          </p:cNvPr>
          <p:cNvSpPr/>
          <p:nvPr/>
        </p:nvSpPr>
        <p:spPr bwMode="auto">
          <a:xfrm>
            <a:off x="2628900" y="4062032"/>
            <a:ext cx="2444262" cy="228614"/>
          </a:xfrm>
          <a:custGeom>
            <a:avLst/>
            <a:gdLst>
              <a:gd name="connsiteX0" fmla="*/ 0 w 2444262"/>
              <a:gd name="connsiteY0" fmla="*/ 219822 h 228614"/>
              <a:gd name="connsiteX1" fmla="*/ 1415562 w 2444262"/>
              <a:gd name="connsiteY1" fmla="*/ 14 h 228614"/>
              <a:gd name="connsiteX2" fmla="*/ 2444262 w 2444262"/>
              <a:gd name="connsiteY2" fmla="*/ 228614 h 228614"/>
            </a:gdLst>
            <a:ahLst/>
            <a:cxnLst>
              <a:cxn ang="0">
                <a:pos x="connsiteX0" y="connsiteY0"/>
              </a:cxn>
              <a:cxn ang="0">
                <a:pos x="connsiteX1" y="connsiteY1"/>
              </a:cxn>
              <a:cxn ang="0">
                <a:pos x="connsiteX2" y="connsiteY2"/>
              </a:cxn>
            </a:cxnLst>
            <a:rect l="l" t="t" r="r" b="b"/>
            <a:pathLst>
              <a:path w="2444262" h="228614">
                <a:moveTo>
                  <a:pt x="0" y="219822"/>
                </a:moveTo>
                <a:cubicBezTo>
                  <a:pt x="504092" y="109185"/>
                  <a:pt x="1008185" y="-1451"/>
                  <a:pt x="1415562" y="14"/>
                </a:cubicBezTo>
                <a:cubicBezTo>
                  <a:pt x="1822939" y="1479"/>
                  <a:pt x="2133600" y="115046"/>
                  <a:pt x="2444262" y="228614"/>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2" name="Rounded Rectangle 12">
            <a:extLst>
              <a:ext uri="{FF2B5EF4-FFF2-40B4-BE49-F238E27FC236}">
                <a16:creationId xmlns="" xmlns:a16="http://schemas.microsoft.com/office/drawing/2014/main" id="{B31E5A73-3287-4A44-8786-FC3C5A539133}"/>
              </a:ext>
            </a:extLst>
          </p:cNvPr>
          <p:cNvSpPr/>
          <p:nvPr/>
        </p:nvSpPr>
        <p:spPr bwMode="auto">
          <a:xfrm>
            <a:off x="4114800" y="39027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3" name="Rounded Rectangle 12">
            <a:extLst>
              <a:ext uri="{FF2B5EF4-FFF2-40B4-BE49-F238E27FC236}">
                <a16:creationId xmlns="" xmlns:a16="http://schemas.microsoft.com/office/drawing/2014/main" id="{230BAA2C-C113-4A6F-A300-E7CFF504682D}"/>
              </a:ext>
            </a:extLst>
          </p:cNvPr>
          <p:cNvSpPr/>
          <p:nvPr/>
        </p:nvSpPr>
        <p:spPr bwMode="auto">
          <a:xfrm>
            <a:off x="2601674" y="47353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4" name="Rounded Rectangle 12">
            <a:extLst>
              <a:ext uri="{FF2B5EF4-FFF2-40B4-BE49-F238E27FC236}">
                <a16:creationId xmlns="" xmlns:a16="http://schemas.microsoft.com/office/drawing/2014/main" id="{BAC07D10-1C44-43EF-B13F-33BBF88F5015}"/>
              </a:ext>
            </a:extLst>
          </p:cNvPr>
          <p:cNvSpPr/>
          <p:nvPr/>
        </p:nvSpPr>
        <p:spPr bwMode="auto">
          <a:xfrm>
            <a:off x="3527031" y="474035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5" name="Vrije vorm: vorm 44">
            <a:extLst>
              <a:ext uri="{FF2B5EF4-FFF2-40B4-BE49-F238E27FC236}">
                <a16:creationId xmlns="" xmlns:a16="http://schemas.microsoft.com/office/drawing/2014/main" id="{14408994-ECD9-483F-B876-48B6BB41DDBF}"/>
              </a:ext>
            </a:extLst>
          </p:cNvPr>
          <p:cNvSpPr/>
          <p:nvPr/>
        </p:nvSpPr>
        <p:spPr bwMode="auto">
          <a:xfrm>
            <a:off x="3683977" y="4755010"/>
            <a:ext cx="2092569" cy="362113"/>
          </a:xfrm>
          <a:custGeom>
            <a:avLst/>
            <a:gdLst>
              <a:gd name="connsiteX0" fmla="*/ 2092569 w 2092569"/>
              <a:gd name="connsiteY0" fmla="*/ 362113 h 362113"/>
              <a:gd name="connsiteX1" fmla="*/ 1767254 w 2092569"/>
              <a:gd name="connsiteY1" fmla="*/ 1628 h 362113"/>
              <a:gd name="connsiteX2" fmla="*/ 1274885 w 2092569"/>
              <a:gd name="connsiteY2" fmla="*/ 221436 h 362113"/>
              <a:gd name="connsiteX3" fmla="*/ 703385 w 2092569"/>
              <a:gd name="connsiteY3" fmla="*/ 36798 h 362113"/>
              <a:gd name="connsiteX4" fmla="*/ 0 w 2092569"/>
              <a:gd name="connsiteY4" fmla="*/ 344528 h 362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2569" h="362113">
                <a:moveTo>
                  <a:pt x="2092569" y="362113"/>
                </a:moveTo>
                <a:cubicBezTo>
                  <a:pt x="1998052" y="193593"/>
                  <a:pt x="1903535" y="25074"/>
                  <a:pt x="1767254" y="1628"/>
                </a:cubicBezTo>
                <a:cubicBezTo>
                  <a:pt x="1630973" y="-21818"/>
                  <a:pt x="1452196" y="215574"/>
                  <a:pt x="1274885" y="221436"/>
                </a:cubicBezTo>
                <a:cubicBezTo>
                  <a:pt x="1097574" y="227298"/>
                  <a:pt x="915866" y="16283"/>
                  <a:pt x="703385" y="36798"/>
                </a:cubicBezTo>
                <a:cubicBezTo>
                  <a:pt x="490904" y="57313"/>
                  <a:pt x="245452" y="200920"/>
                  <a:pt x="0" y="34452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1931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out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left)">
                                      <p:cBhvr>
                                        <p:cTn id="29" dur="500"/>
                                        <p:tgtEl>
                                          <p:spTgt spid="15"/>
                                        </p:tgtEl>
                                      </p:cBhvr>
                                    </p:animEffect>
                                  </p:childTnLst>
                                </p:cTn>
                              </p:par>
                              <p:par>
                                <p:cTn id="30" presetID="35"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style.rotation</p:attrName>
                                        </p:attrNameLst>
                                      </p:cBhvr>
                                      <p:tavLst>
                                        <p:tav tm="0">
                                          <p:val>
                                            <p:fltVal val="720"/>
                                          </p:val>
                                        </p:tav>
                                        <p:tav tm="100000">
                                          <p:val>
                                            <p:fltVal val="0"/>
                                          </p:val>
                                        </p:tav>
                                      </p:tavLst>
                                    </p:anim>
                                    <p:anim calcmode="lin" valueType="num">
                                      <p:cBhvr>
                                        <p:cTn id="34" dur="1000" fill="hold"/>
                                        <p:tgtEl>
                                          <p:spTgt spid="17"/>
                                        </p:tgtEl>
                                        <p:attrNameLst>
                                          <p:attrName>ppt_h</p:attrName>
                                        </p:attrNameLst>
                                      </p:cBhvr>
                                      <p:tavLst>
                                        <p:tav tm="0">
                                          <p:val>
                                            <p:fltVal val="0"/>
                                          </p:val>
                                        </p:tav>
                                        <p:tav tm="100000">
                                          <p:val>
                                            <p:strVal val="#ppt_h"/>
                                          </p:val>
                                        </p:tav>
                                      </p:tavLst>
                                    </p:anim>
                                    <p:anim calcmode="lin" valueType="num">
                                      <p:cBhvr>
                                        <p:cTn id="35" dur="1000" fill="hold"/>
                                        <p:tgtEl>
                                          <p:spTgt spid="17"/>
                                        </p:tgtEl>
                                        <p:attrNameLst>
                                          <p:attrName>ppt_w</p:attrName>
                                        </p:attrNameLst>
                                      </p:cBhvr>
                                      <p:tavLst>
                                        <p:tav tm="0">
                                          <p:val>
                                            <p:fltVal val="0"/>
                                          </p:val>
                                        </p:tav>
                                        <p:tav tm="100000">
                                          <p:val>
                                            <p:strVal val="#ppt_w"/>
                                          </p:val>
                                        </p:tav>
                                      </p:tavLst>
                                    </p:anim>
                                  </p:childTnLst>
                                </p:cTn>
                              </p:par>
                            </p:childTnLst>
                          </p:cTn>
                        </p:par>
                        <p:par>
                          <p:cTn id="36" fill="hold">
                            <p:stCondLst>
                              <p:cond delay="1000"/>
                            </p:stCondLst>
                            <p:childTnLst>
                              <p:par>
                                <p:cTn id="37" presetID="22" presetClass="entr" presetSubtype="2"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right)">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p:cTn id="44" dur="750" fill="hold"/>
                                        <p:tgtEl>
                                          <p:spTgt spid="18"/>
                                        </p:tgtEl>
                                        <p:attrNameLst>
                                          <p:attrName>ppt_w</p:attrName>
                                        </p:attrNameLst>
                                      </p:cBhvr>
                                      <p:tavLst>
                                        <p:tav tm="0">
                                          <p:val>
                                            <p:fltVal val="0"/>
                                          </p:val>
                                        </p:tav>
                                        <p:tav tm="100000">
                                          <p:val>
                                            <p:strVal val="#ppt_w"/>
                                          </p:val>
                                        </p:tav>
                                      </p:tavLst>
                                    </p:anim>
                                    <p:anim calcmode="lin" valueType="num">
                                      <p:cBhvr>
                                        <p:cTn id="45" dur="750" fill="hold"/>
                                        <p:tgtEl>
                                          <p:spTgt spid="18"/>
                                        </p:tgtEl>
                                        <p:attrNameLst>
                                          <p:attrName>ppt_h</p:attrName>
                                        </p:attrNameLst>
                                      </p:cBhvr>
                                      <p:tavLst>
                                        <p:tav tm="0">
                                          <p:val>
                                            <p:fltVal val="0"/>
                                          </p:val>
                                        </p:tav>
                                        <p:tav tm="100000">
                                          <p:val>
                                            <p:strVal val="#ppt_h"/>
                                          </p:val>
                                        </p:tav>
                                      </p:tavLst>
                                    </p:anim>
                                    <p:anim calcmode="lin" valueType="num">
                                      <p:cBhvr>
                                        <p:cTn id="46" dur="750" fill="hold"/>
                                        <p:tgtEl>
                                          <p:spTgt spid="18"/>
                                        </p:tgtEl>
                                        <p:attrNameLst>
                                          <p:attrName>style.rotation</p:attrName>
                                        </p:attrNameLst>
                                      </p:cBhvr>
                                      <p:tavLst>
                                        <p:tav tm="0">
                                          <p:val>
                                            <p:fltVal val="90"/>
                                          </p:val>
                                        </p:tav>
                                        <p:tav tm="100000">
                                          <p:val>
                                            <p:fltVal val="0"/>
                                          </p:val>
                                        </p:tav>
                                      </p:tavLst>
                                    </p:anim>
                                    <p:animEffect transition="in" filter="fade">
                                      <p:cBhvr>
                                        <p:cTn id="47" dur="75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wipe(right)">
                                      <p:cBhvr>
                                        <p:cTn id="52" dur="500"/>
                                        <p:tgtEl>
                                          <p:spTgt spid="5"/>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p:cTn id="57" dur="750" fill="hold"/>
                                        <p:tgtEl>
                                          <p:spTgt spid="20"/>
                                        </p:tgtEl>
                                        <p:attrNameLst>
                                          <p:attrName>ppt_w</p:attrName>
                                        </p:attrNameLst>
                                      </p:cBhvr>
                                      <p:tavLst>
                                        <p:tav tm="0">
                                          <p:val>
                                            <p:fltVal val="0"/>
                                          </p:val>
                                        </p:tav>
                                        <p:tav tm="100000">
                                          <p:val>
                                            <p:strVal val="#ppt_w"/>
                                          </p:val>
                                        </p:tav>
                                      </p:tavLst>
                                    </p:anim>
                                    <p:anim calcmode="lin" valueType="num">
                                      <p:cBhvr>
                                        <p:cTn id="58" dur="750" fill="hold"/>
                                        <p:tgtEl>
                                          <p:spTgt spid="20"/>
                                        </p:tgtEl>
                                        <p:attrNameLst>
                                          <p:attrName>ppt_h</p:attrName>
                                        </p:attrNameLst>
                                      </p:cBhvr>
                                      <p:tavLst>
                                        <p:tav tm="0">
                                          <p:val>
                                            <p:fltVal val="0"/>
                                          </p:val>
                                        </p:tav>
                                        <p:tav tm="100000">
                                          <p:val>
                                            <p:strVal val="#ppt_h"/>
                                          </p:val>
                                        </p:tav>
                                      </p:tavLst>
                                    </p:anim>
                                    <p:anim calcmode="lin" valueType="num">
                                      <p:cBhvr>
                                        <p:cTn id="59" dur="750" fill="hold"/>
                                        <p:tgtEl>
                                          <p:spTgt spid="20"/>
                                        </p:tgtEl>
                                        <p:attrNameLst>
                                          <p:attrName>style.rotation</p:attrName>
                                        </p:attrNameLst>
                                      </p:cBhvr>
                                      <p:tavLst>
                                        <p:tav tm="0">
                                          <p:val>
                                            <p:fltVal val="90"/>
                                          </p:val>
                                        </p:tav>
                                        <p:tav tm="100000">
                                          <p:val>
                                            <p:fltVal val="0"/>
                                          </p:val>
                                        </p:tav>
                                      </p:tavLst>
                                    </p:anim>
                                    <p:animEffect transition="in" filter="fade">
                                      <p:cBhvr>
                                        <p:cTn id="60" dur="750"/>
                                        <p:tgtEl>
                                          <p:spTgt spid="20"/>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p:cTn id="65" dur="750" fill="hold"/>
                                        <p:tgtEl>
                                          <p:spTgt spid="21"/>
                                        </p:tgtEl>
                                        <p:attrNameLst>
                                          <p:attrName>ppt_w</p:attrName>
                                        </p:attrNameLst>
                                      </p:cBhvr>
                                      <p:tavLst>
                                        <p:tav tm="0">
                                          <p:val>
                                            <p:fltVal val="0"/>
                                          </p:val>
                                        </p:tav>
                                        <p:tav tm="100000">
                                          <p:val>
                                            <p:strVal val="#ppt_w"/>
                                          </p:val>
                                        </p:tav>
                                      </p:tavLst>
                                    </p:anim>
                                    <p:anim calcmode="lin" valueType="num">
                                      <p:cBhvr>
                                        <p:cTn id="66" dur="750" fill="hold"/>
                                        <p:tgtEl>
                                          <p:spTgt spid="21"/>
                                        </p:tgtEl>
                                        <p:attrNameLst>
                                          <p:attrName>ppt_h</p:attrName>
                                        </p:attrNameLst>
                                      </p:cBhvr>
                                      <p:tavLst>
                                        <p:tav tm="0">
                                          <p:val>
                                            <p:fltVal val="0"/>
                                          </p:val>
                                        </p:tav>
                                        <p:tav tm="100000">
                                          <p:val>
                                            <p:strVal val="#ppt_h"/>
                                          </p:val>
                                        </p:tav>
                                      </p:tavLst>
                                    </p:anim>
                                    <p:anim calcmode="lin" valueType="num">
                                      <p:cBhvr>
                                        <p:cTn id="67" dur="750" fill="hold"/>
                                        <p:tgtEl>
                                          <p:spTgt spid="21"/>
                                        </p:tgtEl>
                                        <p:attrNameLst>
                                          <p:attrName>style.rotation</p:attrName>
                                        </p:attrNameLst>
                                      </p:cBhvr>
                                      <p:tavLst>
                                        <p:tav tm="0">
                                          <p:val>
                                            <p:fltVal val="90"/>
                                          </p:val>
                                        </p:tav>
                                        <p:tav tm="100000">
                                          <p:val>
                                            <p:fltVal val="0"/>
                                          </p:val>
                                        </p:tav>
                                      </p:tavLst>
                                    </p:anim>
                                    <p:animEffect transition="in" filter="fade">
                                      <p:cBhvr>
                                        <p:cTn id="68" dur="750"/>
                                        <p:tgtEl>
                                          <p:spTgt spid="21"/>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2"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Effect transition="in" filter="wipe(right)">
                                      <p:cBhvr>
                                        <p:cTn id="73" dur="500"/>
                                        <p:tgtEl>
                                          <p:spTgt spid="6"/>
                                        </p:tgtEl>
                                      </p:cBhvr>
                                    </p:animEffect>
                                  </p:childTnLst>
                                </p:cTn>
                              </p:par>
                            </p:childTnLst>
                          </p:cTn>
                        </p:par>
                      </p:childTnLst>
                    </p:cTn>
                  </p:par>
                  <p:par>
                    <p:cTn id="74" fill="hold">
                      <p:stCondLst>
                        <p:cond delay="indefinite"/>
                      </p:stCondLst>
                      <p:childTnLst>
                        <p:par>
                          <p:cTn id="75" fill="hold">
                            <p:stCondLst>
                              <p:cond delay="0"/>
                            </p:stCondLst>
                            <p:childTnLst>
                              <p:par>
                                <p:cTn id="76" presetID="31" presetClass="entr" presetSubtype="0" fill="hold" grpId="0" nodeType="clickEffect">
                                  <p:stCondLst>
                                    <p:cond delay="0"/>
                                  </p:stCondLst>
                                  <p:childTnLst>
                                    <p:set>
                                      <p:cBhvr>
                                        <p:cTn id="77" dur="1" fill="hold">
                                          <p:stCondLst>
                                            <p:cond delay="0"/>
                                          </p:stCondLst>
                                        </p:cTn>
                                        <p:tgtEl>
                                          <p:spTgt spid="23"/>
                                        </p:tgtEl>
                                        <p:attrNameLst>
                                          <p:attrName>style.visibility</p:attrName>
                                        </p:attrNameLst>
                                      </p:cBhvr>
                                      <p:to>
                                        <p:strVal val="visible"/>
                                      </p:to>
                                    </p:set>
                                    <p:anim calcmode="lin" valueType="num">
                                      <p:cBhvr>
                                        <p:cTn id="78" dur="750" fill="hold"/>
                                        <p:tgtEl>
                                          <p:spTgt spid="23"/>
                                        </p:tgtEl>
                                        <p:attrNameLst>
                                          <p:attrName>ppt_w</p:attrName>
                                        </p:attrNameLst>
                                      </p:cBhvr>
                                      <p:tavLst>
                                        <p:tav tm="0">
                                          <p:val>
                                            <p:fltVal val="0"/>
                                          </p:val>
                                        </p:tav>
                                        <p:tav tm="100000">
                                          <p:val>
                                            <p:strVal val="#ppt_w"/>
                                          </p:val>
                                        </p:tav>
                                      </p:tavLst>
                                    </p:anim>
                                    <p:anim calcmode="lin" valueType="num">
                                      <p:cBhvr>
                                        <p:cTn id="79" dur="750" fill="hold"/>
                                        <p:tgtEl>
                                          <p:spTgt spid="23"/>
                                        </p:tgtEl>
                                        <p:attrNameLst>
                                          <p:attrName>ppt_h</p:attrName>
                                        </p:attrNameLst>
                                      </p:cBhvr>
                                      <p:tavLst>
                                        <p:tav tm="0">
                                          <p:val>
                                            <p:fltVal val="0"/>
                                          </p:val>
                                        </p:tav>
                                        <p:tav tm="100000">
                                          <p:val>
                                            <p:strVal val="#ppt_h"/>
                                          </p:val>
                                        </p:tav>
                                      </p:tavLst>
                                    </p:anim>
                                    <p:anim calcmode="lin" valueType="num">
                                      <p:cBhvr>
                                        <p:cTn id="80" dur="750" fill="hold"/>
                                        <p:tgtEl>
                                          <p:spTgt spid="23"/>
                                        </p:tgtEl>
                                        <p:attrNameLst>
                                          <p:attrName>style.rotation</p:attrName>
                                        </p:attrNameLst>
                                      </p:cBhvr>
                                      <p:tavLst>
                                        <p:tav tm="0">
                                          <p:val>
                                            <p:fltVal val="90"/>
                                          </p:val>
                                        </p:tav>
                                        <p:tav tm="100000">
                                          <p:val>
                                            <p:fltVal val="0"/>
                                          </p:val>
                                        </p:tav>
                                      </p:tavLst>
                                    </p:anim>
                                    <p:animEffect transition="in" filter="fade">
                                      <p:cBhvr>
                                        <p:cTn id="81" dur="750"/>
                                        <p:tgtEl>
                                          <p:spTgt spid="23"/>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12"/>
                                        </p:tgtEl>
                                        <p:attrNameLst>
                                          <p:attrName>style.visibility</p:attrName>
                                        </p:attrNameLst>
                                      </p:cBhvr>
                                      <p:to>
                                        <p:strVal val="visible"/>
                                      </p:to>
                                    </p:set>
                                    <p:animEffect transition="in" filter="wipe(left)">
                                      <p:cBhvr>
                                        <p:cTn id="86" dur="500"/>
                                        <p:tgtEl>
                                          <p:spTgt spid="12"/>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wipe(left)">
                                      <p:cBhvr>
                                        <p:cTn id="91" dur="500"/>
                                        <p:tgtEl>
                                          <p:spTgt spid="25"/>
                                        </p:tgtEl>
                                      </p:cBhvr>
                                    </p:animEffect>
                                  </p:childTnLst>
                                </p:cTn>
                              </p:par>
                              <p:par>
                                <p:cTn id="92" presetID="22" presetClass="entr" presetSubtype="2" fill="hold" grpId="0" nodeType="withEffect">
                                  <p:stCondLst>
                                    <p:cond delay="0"/>
                                  </p:stCondLst>
                                  <p:childTnLst>
                                    <p:set>
                                      <p:cBhvr>
                                        <p:cTn id="93" dur="1" fill="hold">
                                          <p:stCondLst>
                                            <p:cond delay="0"/>
                                          </p:stCondLst>
                                        </p:cTn>
                                        <p:tgtEl>
                                          <p:spTgt spid="26"/>
                                        </p:tgtEl>
                                        <p:attrNameLst>
                                          <p:attrName>style.visibility</p:attrName>
                                        </p:attrNameLst>
                                      </p:cBhvr>
                                      <p:to>
                                        <p:strVal val="visible"/>
                                      </p:to>
                                    </p:set>
                                    <p:animEffect transition="in" filter="wipe(right)">
                                      <p:cBhvr>
                                        <p:cTn id="94" dur="500"/>
                                        <p:tgtEl>
                                          <p:spTgt spid="26"/>
                                        </p:tgtEl>
                                      </p:cBhvr>
                                    </p:animEffect>
                                  </p:childTnLst>
                                </p:cTn>
                              </p:par>
                            </p:childTnLst>
                          </p:cTn>
                        </p:par>
                        <p:par>
                          <p:cTn id="95" fill="hold">
                            <p:stCondLst>
                              <p:cond delay="500"/>
                            </p:stCondLst>
                            <p:childTnLst>
                              <p:par>
                                <p:cTn id="96" presetID="22" presetClass="entr" presetSubtype="8" fill="hold" grpId="0" nodeType="afterEffect">
                                  <p:stCondLst>
                                    <p:cond delay="0"/>
                                  </p:stCondLst>
                                  <p:childTnLst>
                                    <p:set>
                                      <p:cBhvr>
                                        <p:cTn id="97" dur="1" fill="hold">
                                          <p:stCondLst>
                                            <p:cond delay="0"/>
                                          </p:stCondLst>
                                        </p:cTn>
                                        <p:tgtEl>
                                          <p:spTgt spid="14"/>
                                        </p:tgtEl>
                                        <p:attrNameLst>
                                          <p:attrName>style.visibility</p:attrName>
                                        </p:attrNameLst>
                                      </p:cBhvr>
                                      <p:to>
                                        <p:strVal val="visible"/>
                                      </p:to>
                                    </p:set>
                                    <p:animEffect transition="in" filter="wipe(left)">
                                      <p:cBhvr>
                                        <p:cTn id="98" dur="500"/>
                                        <p:tgtEl>
                                          <p:spTgt spid="14"/>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grpId="0" nodeType="click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wipe(left)">
                                      <p:cBhvr>
                                        <p:cTn id="103" dur="500"/>
                                        <p:tgtEl>
                                          <p:spTgt spid="19"/>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grpId="0" nodeType="clickEffect">
                                  <p:stCondLst>
                                    <p:cond delay="0"/>
                                  </p:stCondLst>
                                  <p:childTnLst>
                                    <p:set>
                                      <p:cBhvr>
                                        <p:cTn id="107" dur="1" fill="hold">
                                          <p:stCondLst>
                                            <p:cond delay="0"/>
                                          </p:stCondLst>
                                        </p:cTn>
                                        <p:tgtEl>
                                          <p:spTgt spid="24"/>
                                        </p:tgtEl>
                                        <p:attrNameLst>
                                          <p:attrName>style.visibility</p:attrName>
                                        </p:attrNameLst>
                                      </p:cBhvr>
                                      <p:to>
                                        <p:strVal val="visible"/>
                                      </p:to>
                                    </p:set>
                                    <p:animEffect transition="in" filter="wipe(left)">
                                      <p:cBhvr>
                                        <p:cTn id="108" dur="500"/>
                                        <p:tgtEl>
                                          <p:spTgt spid="24"/>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2" fill="hold" grpId="0" nodeType="clickEffect">
                                  <p:stCondLst>
                                    <p:cond delay="0"/>
                                  </p:stCondLst>
                                  <p:childTnLst>
                                    <p:set>
                                      <p:cBhvr>
                                        <p:cTn id="112" dur="1" fill="hold">
                                          <p:stCondLst>
                                            <p:cond delay="0"/>
                                          </p:stCondLst>
                                        </p:cTn>
                                        <p:tgtEl>
                                          <p:spTgt spid="27"/>
                                        </p:tgtEl>
                                        <p:attrNameLst>
                                          <p:attrName>style.visibility</p:attrName>
                                        </p:attrNameLst>
                                      </p:cBhvr>
                                      <p:to>
                                        <p:strVal val="visible"/>
                                      </p:to>
                                    </p:set>
                                    <p:animEffect transition="in" filter="wipe(right)">
                                      <p:cBhvr>
                                        <p:cTn id="113" dur="500"/>
                                        <p:tgtEl>
                                          <p:spTgt spid="27"/>
                                        </p:tgtEl>
                                      </p:cBhvr>
                                    </p:animEffect>
                                  </p:childTnLst>
                                </p:cTn>
                              </p:par>
                            </p:childTnLst>
                          </p:cTn>
                        </p:par>
                      </p:childTnLst>
                    </p:cTn>
                  </p:par>
                  <p:par>
                    <p:cTn id="114" fill="hold">
                      <p:stCondLst>
                        <p:cond delay="indefinite"/>
                      </p:stCondLst>
                      <p:childTnLst>
                        <p:par>
                          <p:cTn id="115" fill="hold">
                            <p:stCondLst>
                              <p:cond delay="0"/>
                            </p:stCondLst>
                            <p:childTnLst>
                              <p:par>
                                <p:cTn id="116" presetID="47" presetClass="entr" presetSubtype="0" fill="hold" nodeType="clickEffect">
                                  <p:stCondLst>
                                    <p:cond delay="0"/>
                                  </p:stCondLst>
                                  <p:childTnLst>
                                    <p:set>
                                      <p:cBhvr>
                                        <p:cTn id="117" dur="1" fill="hold">
                                          <p:stCondLst>
                                            <p:cond delay="0"/>
                                          </p:stCondLst>
                                        </p:cTn>
                                        <p:tgtEl>
                                          <p:spTgt spid="34"/>
                                        </p:tgtEl>
                                        <p:attrNameLst>
                                          <p:attrName>style.visibility</p:attrName>
                                        </p:attrNameLst>
                                      </p:cBhvr>
                                      <p:to>
                                        <p:strVal val="visible"/>
                                      </p:to>
                                    </p:set>
                                    <p:animEffect transition="in" filter="fade">
                                      <p:cBhvr>
                                        <p:cTn id="118" dur="1000"/>
                                        <p:tgtEl>
                                          <p:spTgt spid="34"/>
                                        </p:tgtEl>
                                      </p:cBhvr>
                                    </p:animEffect>
                                    <p:anim calcmode="lin" valueType="num">
                                      <p:cBhvr>
                                        <p:cTn id="119" dur="1000" fill="hold"/>
                                        <p:tgtEl>
                                          <p:spTgt spid="34"/>
                                        </p:tgtEl>
                                        <p:attrNameLst>
                                          <p:attrName>ppt_x</p:attrName>
                                        </p:attrNameLst>
                                      </p:cBhvr>
                                      <p:tavLst>
                                        <p:tav tm="0">
                                          <p:val>
                                            <p:strVal val="#ppt_x"/>
                                          </p:val>
                                        </p:tav>
                                        <p:tav tm="100000">
                                          <p:val>
                                            <p:strVal val="#ppt_x"/>
                                          </p:val>
                                        </p:tav>
                                      </p:tavLst>
                                    </p:anim>
                                    <p:anim calcmode="lin" valueType="num">
                                      <p:cBhvr>
                                        <p:cTn id="12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16" presetClass="entr" presetSubtype="37" fill="hold" nodeType="clickEffect">
                                  <p:stCondLst>
                                    <p:cond delay="0"/>
                                  </p:stCondLst>
                                  <p:childTnLst>
                                    <p:set>
                                      <p:cBhvr>
                                        <p:cTn id="124" dur="1" fill="hold">
                                          <p:stCondLst>
                                            <p:cond delay="0"/>
                                          </p:stCondLst>
                                        </p:cTn>
                                        <p:tgtEl>
                                          <p:spTgt spid="35"/>
                                        </p:tgtEl>
                                        <p:attrNameLst>
                                          <p:attrName>style.visibility</p:attrName>
                                        </p:attrNameLst>
                                      </p:cBhvr>
                                      <p:to>
                                        <p:strVal val="visible"/>
                                      </p:to>
                                    </p:set>
                                    <p:animEffect transition="in" filter="barn(outVertical)">
                                      <p:cBhvr>
                                        <p:cTn id="125" dur="500"/>
                                        <p:tgtEl>
                                          <p:spTgt spid="35"/>
                                        </p:tgtEl>
                                      </p:cBhvr>
                                    </p:animEffect>
                                  </p:childTnLst>
                                </p:cTn>
                              </p:par>
                            </p:childTnLst>
                          </p:cTn>
                        </p:par>
                      </p:childTnLst>
                    </p:cTn>
                  </p:par>
                  <p:par>
                    <p:cTn id="126" fill="hold">
                      <p:stCondLst>
                        <p:cond delay="indefinite"/>
                      </p:stCondLst>
                      <p:childTnLst>
                        <p:par>
                          <p:cTn id="127" fill="hold">
                            <p:stCondLst>
                              <p:cond delay="0"/>
                            </p:stCondLst>
                            <p:childTnLst>
                              <p:par>
                                <p:cTn id="128" presetID="16" presetClass="entr" presetSubtype="37" fill="hold" nodeType="clickEffect">
                                  <p:stCondLst>
                                    <p:cond delay="0"/>
                                  </p:stCondLst>
                                  <p:childTnLst>
                                    <p:set>
                                      <p:cBhvr>
                                        <p:cTn id="129" dur="1" fill="hold">
                                          <p:stCondLst>
                                            <p:cond delay="0"/>
                                          </p:stCondLst>
                                        </p:cTn>
                                        <p:tgtEl>
                                          <p:spTgt spid="36"/>
                                        </p:tgtEl>
                                        <p:attrNameLst>
                                          <p:attrName>style.visibility</p:attrName>
                                        </p:attrNameLst>
                                      </p:cBhvr>
                                      <p:to>
                                        <p:strVal val="visible"/>
                                      </p:to>
                                    </p:set>
                                    <p:animEffect transition="in" filter="barn(outVertical)">
                                      <p:cBhvr>
                                        <p:cTn id="130" dur="500"/>
                                        <p:tgtEl>
                                          <p:spTgt spid="36"/>
                                        </p:tgtEl>
                                      </p:cBhvr>
                                    </p:animEffect>
                                  </p:childTnLst>
                                </p:cTn>
                              </p:par>
                            </p:childTnLst>
                          </p:cTn>
                        </p:par>
                      </p:childTnLst>
                    </p:cTn>
                  </p:par>
                  <p:par>
                    <p:cTn id="131" fill="hold">
                      <p:stCondLst>
                        <p:cond delay="indefinite"/>
                      </p:stCondLst>
                      <p:childTnLst>
                        <p:par>
                          <p:cTn id="132" fill="hold">
                            <p:stCondLst>
                              <p:cond delay="0"/>
                            </p:stCondLst>
                            <p:childTnLst>
                              <p:par>
                                <p:cTn id="133" presetID="16" presetClass="entr" presetSubtype="37" fill="hold" nodeType="clickEffect">
                                  <p:stCondLst>
                                    <p:cond delay="0"/>
                                  </p:stCondLst>
                                  <p:childTnLst>
                                    <p:set>
                                      <p:cBhvr>
                                        <p:cTn id="134" dur="1" fill="hold">
                                          <p:stCondLst>
                                            <p:cond delay="0"/>
                                          </p:stCondLst>
                                        </p:cTn>
                                        <p:tgtEl>
                                          <p:spTgt spid="37"/>
                                        </p:tgtEl>
                                        <p:attrNameLst>
                                          <p:attrName>style.visibility</p:attrName>
                                        </p:attrNameLst>
                                      </p:cBhvr>
                                      <p:to>
                                        <p:strVal val="visible"/>
                                      </p:to>
                                    </p:set>
                                    <p:animEffect transition="in" filter="barn(outVertical)">
                                      <p:cBhvr>
                                        <p:cTn id="135" dur="500"/>
                                        <p:tgtEl>
                                          <p:spTgt spid="37"/>
                                        </p:tgtEl>
                                      </p:cBhvr>
                                    </p:animEffect>
                                  </p:childTnLst>
                                </p:cTn>
                              </p:par>
                            </p:childTnLst>
                          </p:cTn>
                        </p:par>
                      </p:childTnLst>
                    </p:cTn>
                  </p:par>
                  <p:par>
                    <p:cTn id="136" fill="hold">
                      <p:stCondLst>
                        <p:cond delay="indefinite"/>
                      </p:stCondLst>
                      <p:childTnLst>
                        <p:par>
                          <p:cTn id="137" fill="hold">
                            <p:stCondLst>
                              <p:cond delay="0"/>
                            </p:stCondLst>
                            <p:childTnLst>
                              <p:par>
                                <p:cTn id="138" presetID="47" presetClass="entr" presetSubtype="0" fill="hold" nodeType="clickEffect">
                                  <p:stCondLst>
                                    <p:cond delay="0"/>
                                  </p:stCondLst>
                                  <p:childTnLst>
                                    <p:set>
                                      <p:cBhvr>
                                        <p:cTn id="139" dur="1" fill="hold">
                                          <p:stCondLst>
                                            <p:cond delay="0"/>
                                          </p:stCondLst>
                                        </p:cTn>
                                        <p:tgtEl>
                                          <p:spTgt spid="38"/>
                                        </p:tgtEl>
                                        <p:attrNameLst>
                                          <p:attrName>style.visibility</p:attrName>
                                        </p:attrNameLst>
                                      </p:cBhvr>
                                      <p:to>
                                        <p:strVal val="visible"/>
                                      </p:to>
                                    </p:set>
                                    <p:animEffect transition="in" filter="fade">
                                      <p:cBhvr>
                                        <p:cTn id="140" dur="1000"/>
                                        <p:tgtEl>
                                          <p:spTgt spid="38"/>
                                        </p:tgtEl>
                                      </p:cBhvr>
                                    </p:animEffect>
                                    <p:anim calcmode="lin" valueType="num">
                                      <p:cBhvr>
                                        <p:cTn id="141" dur="1000" fill="hold"/>
                                        <p:tgtEl>
                                          <p:spTgt spid="38"/>
                                        </p:tgtEl>
                                        <p:attrNameLst>
                                          <p:attrName>ppt_x</p:attrName>
                                        </p:attrNameLst>
                                      </p:cBhvr>
                                      <p:tavLst>
                                        <p:tav tm="0">
                                          <p:val>
                                            <p:strVal val="#ppt_x"/>
                                          </p:val>
                                        </p:tav>
                                        <p:tav tm="100000">
                                          <p:val>
                                            <p:strVal val="#ppt_x"/>
                                          </p:val>
                                        </p:tav>
                                      </p:tavLst>
                                    </p:anim>
                                    <p:anim calcmode="lin" valueType="num">
                                      <p:cBhvr>
                                        <p:cTn id="142" dur="1000" fill="hold"/>
                                        <p:tgtEl>
                                          <p:spTgt spid="38"/>
                                        </p:tgtEl>
                                        <p:attrNameLst>
                                          <p:attrName>ppt_y</p:attrName>
                                        </p:attrNameLst>
                                      </p:cBhvr>
                                      <p:tavLst>
                                        <p:tav tm="0">
                                          <p:val>
                                            <p:strVal val="#ppt_y-.1"/>
                                          </p:val>
                                        </p:tav>
                                        <p:tav tm="100000">
                                          <p:val>
                                            <p:strVal val="#ppt_y"/>
                                          </p:val>
                                        </p:tav>
                                      </p:tavLst>
                                    </p:anim>
                                  </p:childTnLst>
                                </p:cTn>
                              </p:par>
                              <p:par>
                                <p:cTn id="143" presetID="35" presetClass="entr" presetSubtype="0" fill="hold" grpId="0" nodeType="withEffect">
                                  <p:stCondLst>
                                    <p:cond delay="0"/>
                                  </p:stCondLst>
                                  <p:childTnLst>
                                    <p:set>
                                      <p:cBhvr>
                                        <p:cTn id="144" dur="1" fill="hold">
                                          <p:stCondLst>
                                            <p:cond delay="0"/>
                                          </p:stCondLst>
                                        </p:cTn>
                                        <p:tgtEl>
                                          <p:spTgt spid="39"/>
                                        </p:tgtEl>
                                        <p:attrNameLst>
                                          <p:attrName>style.visibility</p:attrName>
                                        </p:attrNameLst>
                                      </p:cBhvr>
                                      <p:to>
                                        <p:strVal val="visible"/>
                                      </p:to>
                                    </p:set>
                                    <p:animEffect transition="in" filter="fade">
                                      <p:cBhvr>
                                        <p:cTn id="145" dur="1000"/>
                                        <p:tgtEl>
                                          <p:spTgt spid="39"/>
                                        </p:tgtEl>
                                      </p:cBhvr>
                                    </p:animEffect>
                                    <p:anim calcmode="lin" valueType="num">
                                      <p:cBhvr>
                                        <p:cTn id="146" dur="1000" fill="hold"/>
                                        <p:tgtEl>
                                          <p:spTgt spid="39"/>
                                        </p:tgtEl>
                                        <p:attrNameLst>
                                          <p:attrName>style.rotation</p:attrName>
                                        </p:attrNameLst>
                                      </p:cBhvr>
                                      <p:tavLst>
                                        <p:tav tm="0">
                                          <p:val>
                                            <p:fltVal val="720"/>
                                          </p:val>
                                        </p:tav>
                                        <p:tav tm="100000">
                                          <p:val>
                                            <p:fltVal val="0"/>
                                          </p:val>
                                        </p:tav>
                                      </p:tavLst>
                                    </p:anim>
                                    <p:anim calcmode="lin" valueType="num">
                                      <p:cBhvr>
                                        <p:cTn id="147" dur="1000" fill="hold"/>
                                        <p:tgtEl>
                                          <p:spTgt spid="39"/>
                                        </p:tgtEl>
                                        <p:attrNameLst>
                                          <p:attrName>ppt_h</p:attrName>
                                        </p:attrNameLst>
                                      </p:cBhvr>
                                      <p:tavLst>
                                        <p:tav tm="0">
                                          <p:val>
                                            <p:fltVal val="0"/>
                                          </p:val>
                                        </p:tav>
                                        <p:tav tm="100000">
                                          <p:val>
                                            <p:strVal val="#ppt_h"/>
                                          </p:val>
                                        </p:tav>
                                      </p:tavLst>
                                    </p:anim>
                                    <p:anim calcmode="lin" valueType="num">
                                      <p:cBhvr>
                                        <p:cTn id="148" dur="1000" fill="hold"/>
                                        <p:tgtEl>
                                          <p:spTgt spid="39"/>
                                        </p:tgtEl>
                                        <p:attrNameLst>
                                          <p:attrName>ppt_w</p:attrName>
                                        </p:attrNameLst>
                                      </p:cBhvr>
                                      <p:tavLst>
                                        <p:tav tm="0">
                                          <p:val>
                                            <p:fltVal val="0"/>
                                          </p:val>
                                        </p:tav>
                                        <p:tav tm="100000">
                                          <p:val>
                                            <p:strVal val="#ppt_w"/>
                                          </p:val>
                                        </p:tav>
                                      </p:tavLst>
                                    </p:anim>
                                  </p:childTnLst>
                                </p:cTn>
                              </p:par>
                            </p:childTnLst>
                          </p:cTn>
                        </p:par>
                      </p:childTnLst>
                    </p:cTn>
                  </p:par>
                  <p:par>
                    <p:cTn id="149" fill="hold">
                      <p:stCondLst>
                        <p:cond delay="indefinite"/>
                      </p:stCondLst>
                      <p:childTnLst>
                        <p:par>
                          <p:cTn id="150" fill="hold">
                            <p:stCondLst>
                              <p:cond delay="0"/>
                            </p:stCondLst>
                            <p:childTnLst>
                              <p:par>
                                <p:cTn id="151" presetID="47" presetClass="entr" presetSubtype="0" fill="hold" nodeType="clickEffect">
                                  <p:stCondLst>
                                    <p:cond delay="0"/>
                                  </p:stCondLst>
                                  <p:childTnLst>
                                    <p:set>
                                      <p:cBhvr>
                                        <p:cTn id="152" dur="1" fill="hold">
                                          <p:stCondLst>
                                            <p:cond delay="0"/>
                                          </p:stCondLst>
                                        </p:cTn>
                                        <p:tgtEl>
                                          <p:spTgt spid="40"/>
                                        </p:tgtEl>
                                        <p:attrNameLst>
                                          <p:attrName>style.visibility</p:attrName>
                                        </p:attrNameLst>
                                      </p:cBhvr>
                                      <p:to>
                                        <p:strVal val="visible"/>
                                      </p:to>
                                    </p:set>
                                    <p:animEffect transition="in" filter="fade">
                                      <p:cBhvr>
                                        <p:cTn id="153" dur="1000"/>
                                        <p:tgtEl>
                                          <p:spTgt spid="40"/>
                                        </p:tgtEl>
                                      </p:cBhvr>
                                    </p:animEffect>
                                    <p:anim calcmode="lin" valueType="num">
                                      <p:cBhvr>
                                        <p:cTn id="154" dur="1000" fill="hold"/>
                                        <p:tgtEl>
                                          <p:spTgt spid="40"/>
                                        </p:tgtEl>
                                        <p:attrNameLst>
                                          <p:attrName>ppt_x</p:attrName>
                                        </p:attrNameLst>
                                      </p:cBhvr>
                                      <p:tavLst>
                                        <p:tav tm="0">
                                          <p:val>
                                            <p:strVal val="#ppt_x"/>
                                          </p:val>
                                        </p:tav>
                                        <p:tav tm="100000">
                                          <p:val>
                                            <p:strVal val="#ppt_x"/>
                                          </p:val>
                                        </p:tav>
                                      </p:tavLst>
                                    </p:anim>
                                    <p:anim calcmode="lin" valueType="num">
                                      <p:cBhvr>
                                        <p:cTn id="155" dur="1000" fill="hold"/>
                                        <p:tgtEl>
                                          <p:spTgt spid="40"/>
                                        </p:tgtEl>
                                        <p:attrNameLst>
                                          <p:attrName>ppt_y</p:attrName>
                                        </p:attrNameLst>
                                      </p:cBhvr>
                                      <p:tavLst>
                                        <p:tav tm="0">
                                          <p:val>
                                            <p:strVal val="#ppt_y-.1"/>
                                          </p:val>
                                        </p:tav>
                                        <p:tav tm="100000">
                                          <p:val>
                                            <p:strVal val="#ppt_y"/>
                                          </p:val>
                                        </p:tav>
                                      </p:tavLst>
                                    </p:anim>
                                  </p:childTnLst>
                                </p:cTn>
                              </p:par>
                              <p:par>
                                <p:cTn id="156" presetID="35" presetClass="entr" presetSubtype="0" fill="hold" grpId="0" nodeType="withEffect">
                                  <p:stCondLst>
                                    <p:cond delay="0"/>
                                  </p:stCondLst>
                                  <p:childTnLst>
                                    <p:set>
                                      <p:cBhvr>
                                        <p:cTn id="157" dur="1" fill="hold">
                                          <p:stCondLst>
                                            <p:cond delay="0"/>
                                          </p:stCondLst>
                                        </p:cTn>
                                        <p:tgtEl>
                                          <p:spTgt spid="41"/>
                                        </p:tgtEl>
                                        <p:attrNameLst>
                                          <p:attrName>style.visibility</p:attrName>
                                        </p:attrNameLst>
                                      </p:cBhvr>
                                      <p:to>
                                        <p:strVal val="visible"/>
                                      </p:to>
                                    </p:set>
                                    <p:animEffect transition="in" filter="fade">
                                      <p:cBhvr>
                                        <p:cTn id="158" dur="1000"/>
                                        <p:tgtEl>
                                          <p:spTgt spid="41"/>
                                        </p:tgtEl>
                                      </p:cBhvr>
                                    </p:animEffect>
                                    <p:anim calcmode="lin" valueType="num">
                                      <p:cBhvr>
                                        <p:cTn id="159" dur="1000" fill="hold"/>
                                        <p:tgtEl>
                                          <p:spTgt spid="41"/>
                                        </p:tgtEl>
                                        <p:attrNameLst>
                                          <p:attrName>style.rotation</p:attrName>
                                        </p:attrNameLst>
                                      </p:cBhvr>
                                      <p:tavLst>
                                        <p:tav tm="0">
                                          <p:val>
                                            <p:fltVal val="720"/>
                                          </p:val>
                                        </p:tav>
                                        <p:tav tm="100000">
                                          <p:val>
                                            <p:fltVal val="0"/>
                                          </p:val>
                                        </p:tav>
                                      </p:tavLst>
                                    </p:anim>
                                    <p:anim calcmode="lin" valueType="num">
                                      <p:cBhvr>
                                        <p:cTn id="160" dur="1000" fill="hold"/>
                                        <p:tgtEl>
                                          <p:spTgt spid="41"/>
                                        </p:tgtEl>
                                        <p:attrNameLst>
                                          <p:attrName>ppt_h</p:attrName>
                                        </p:attrNameLst>
                                      </p:cBhvr>
                                      <p:tavLst>
                                        <p:tav tm="0">
                                          <p:val>
                                            <p:fltVal val="0"/>
                                          </p:val>
                                        </p:tav>
                                        <p:tav tm="100000">
                                          <p:val>
                                            <p:strVal val="#ppt_h"/>
                                          </p:val>
                                        </p:tav>
                                      </p:tavLst>
                                    </p:anim>
                                    <p:anim calcmode="lin" valueType="num">
                                      <p:cBhvr>
                                        <p:cTn id="161" dur="1000" fill="hold"/>
                                        <p:tgtEl>
                                          <p:spTgt spid="41"/>
                                        </p:tgtEl>
                                        <p:attrNameLst>
                                          <p:attrName>ppt_w</p:attrName>
                                        </p:attrNameLst>
                                      </p:cBhvr>
                                      <p:tavLst>
                                        <p:tav tm="0">
                                          <p:val>
                                            <p:fltVal val="0"/>
                                          </p:val>
                                        </p:tav>
                                        <p:tav tm="100000">
                                          <p:val>
                                            <p:strVal val="#ppt_w"/>
                                          </p:val>
                                        </p:tav>
                                      </p:tavLst>
                                    </p:anim>
                                  </p:childTnLst>
                                </p:cTn>
                              </p:par>
                            </p:childTnLst>
                          </p:cTn>
                        </p:par>
                      </p:childTnLst>
                    </p:cTn>
                  </p:par>
                  <p:par>
                    <p:cTn id="162" fill="hold">
                      <p:stCondLst>
                        <p:cond delay="indefinite"/>
                      </p:stCondLst>
                      <p:childTnLst>
                        <p:par>
                          <p:cTn id="163" fill="hold">
                            <p:stCondLst>
                              <p:cond delay="0"/>
                            </p:stCondLst>
                            <p:childTnLst>
                              <p:par>
                                <p:cTn id="164" presetID="31" presetClass="entr" presetSubtype="0" fill="hold" grpId="0" nodeType="clickEffect">
                                  <p:stCondLst>
                                    <p:cond delay="0"/>
                                  </p:stCondLst>
                                  <p:childTnLst>
                                    <p:set>
                                      <p:cBhvr>
                                        <p:cTn id="165" dur="1" fill="hold">
                                          <p:stCondLst>
                                            <p:cond delay="0"/>
                                          </p:stCondLst>
                                        </p:cTn>
                                        <p:tgtEl>
                                          <p:spTgt spid="42"/>
                                        </p:tgtEl>
                                        <p:attrNameLst>
                                          <p:attrName>style.visibility</p:attrName>
                                        </p:attrNameLst>
                                      </p:cBhvr>
                                      <p:to>
                                        <p:strVal val="visible"/>
                                      </p:to>
                                    </p:set>
                                    <p:anim calcmode="lin" valueType="num">
                                      <p:cBhvr>
                                        <p:cTn id="166" dur="750" fill="hold"/>
                                        <p:tgtEl>
                                          <p:spTgt spid="42"/>
                                        </p:tgtEl>
                                        <p:attrNameLst>
                                          <p:attrName>ppt_w</p:attrName>
                                        </p:attrNameLst>
                                      </p:cBhvr>
                                      <p:tavLst>
                                        <p:tav tm="0">
                                          <p:val>
                                            <p:fltVal val="0"/>
                                          </p:val>
                                        </p:tav>
                                        <p:tav tm="100000">
                                          <p:val>
                                            <p:strVal val="#ppt_w"/>
                                          </p:val>
                                        </p:tav>
                                      </p:tavLst>
                                    </p:anim>
                                    <p:anim calcmode="lin" valueType="num">
                                      <p:cBhvr>
                                        <p:cTn id="167" dur="750" fill="hold"/>
                                        <p:tgtEl>
                                          <p:spTgt spid="42"/>
                                        </p:tgtEl>
                                        <p:attrNameLst>
                                          <p:attrName>ppt_h</p:attrName>
                                        </p:attrNameLst>
                                      </p:cBhvr>
                                      <p:tavLst>
                                        <p:tav tm="0">
                                          <p:val>
                                            <p:fltVal val="0"/>
                                          </p:val>
                                        </p:tav>
                                        <p:tav tm="100000">
                                          <p:val>
                                            <p:strVal val="#ppt_h"/>
                                          </p:val>
                                        </p:tav>
                                      </p:tavLst>
                                    </p:anim>
                                    <p:anim calcmode="lin" valueType="num">
                                      <p:cBhvr>
                                        <p:cTn id="168" dur="750" fill="hold"/>
                                        <p:tgtEl>
                                          <p:spTgt spid="42"/>
                                        </p:tgtEl>
                                        <p:attrNameLst>
                                          <p:attrName>style.rotation</p:attrName>
                                        </p:attrNameLst>
                                      </p:cBhvr>
                                      <p:tavLst>
                                        <p:tav tm="0">
                                          <p:val>
                                            <p:fltVal val="90"/>
                                          </p:val>
                                        </p:tav>
                                        <p:tav tm="100000">
                                          <p:val>
                                            <p:fltVal val="0"/>
                                          </p:val>
                                        </p:tav>
                                      </p:tavLst>
                                    </p:anim>
                                    <p:animEffect transition="in" filter="fade">
                                      <p:cBhvr>
                                        <p:cTn id="169" dur="750"/>
                                        <p:tgtEl>
                                          <p:spTgt spid="42"/>
                                        </p:tgtEl>
                                      </p:cBhvr>
                                    </p:animEffect>
                                  </p:childTnLst>
                                </p:cTn>
                              </p:par>
                            </p:childTnLst>
                          </p:cTn>
                        </p:par>
                      </p:childTnLst>
                    </p:cTn>
                  </p:par>
                  <p:par>
                    <p:cTn id="170" fill="hold">
                      <p:stCondLst>
                        <p:cond delay="indefinite"/>
                      </p:stCondLst>
                      <p:childTnLst>
                        <p:par>
                          <p:cTn id="171" fill="hold">
                            <p:stCondLst>
                              <p:cond delay="0"/>
                            </p:stCondLst>
                            <p:childTnLst>
                              <p:par>
                                <p:cTn id="172" presetID="22" presetClass="entr" presetSubtype="8" fill="hold" grpId="0" nodeType="clickEffect">
                                  <p:stCondLst>
                                    <p:cond delay="0"/>
                                  </p:stCondLst>
                                  <p:childTnLst>
                                    <p:set>
                                      <p:cBhvr>
                                        <p:cTn id="173" dur="1" fill="hold">
                                          <p:stCondLst>
                                            <p:cond delay="0"/>
                                          </p:stCondLst>
                                        </p:cTn>
                                        <p:tgtEl>
                                          <p:spTgt spid="29"/>
                                        </p:tgtEl>
                                        <p:attrNameLst>
                                          <p:attrName>style.visibility</p:attrName>
                                        </p:attrNameLst>
                                      </p:cBhvr>
                                      <p:to>
                                        <p:strVal val="visible"/>
                                      </p:to>
                                    </p:set>
                                    <p:animEffect transition="in" filter="wipe(left)">
                                      <p:cBhvr>
                                        <p:cTn id="174" dur="500"/>
                                        <p:tgtEl>
                                          <p:spTgt spid="29"/>
                                        </p:tgtEl>
                                      </p:cBhvr>
                                    </p:animEffect>
                                  </p:childTnLst>
                                </p:cTn>
                              </p:par>
                            </p:childTnLst>
                          </p:cTn>
                        </p:par>
                      </p:childTnLst>
                    </p:cTn>
                  </p:par>
                  <p:par>
                    <p:cTn id="175" fill="hold">
                      <p:stCondLst>
                        <p:cond delay="indefinite"/>
                      </p:stCondLst>
                      <p:childTnLst>
                        <p:par>
                          <p:cTn id="176" fill="hold">
                            <p:stCondLst>
                              <p:cond delay="0"/>
                            </p:stCondLst>
                            <p:childTnLst>
                              <p:par>
                                <p:cTn id="177" presetID="31" presetClass="entr" presetSubtype="0" fill="hold" grpId="0" nodeType="clickEffect">
                                  <p:stCondLst>
                                    <p:cond delay="0"/>
                                  </p:stCondLst>
                                  <p:childTnLst>
                                    <p:set>
                                      <p:cBhvr>
                                        <p:cTn id="178" dur="1" fill="hold">
                                          <p:stCondLst>
                                            <p:cond delay="0"/>
                                          </p:stCondLst>
                                        </p:cTn>
                                        <p:tgtEl>
                                          <p:spTgt spid="43"/>
                                        </p:tgtEl>
                                        <p:attrNameLst>
                                          <p:attrName>style.visibility</p:attrName>
                                        </p:attrNameLst>
                                      </p:cBhvr>
                                      <p:to>
                                        <p:strVal val="visible"/>
                                      </p:to>
                                    </p:set>
                                    <p:anim calcmode="lin" valueType="num">
                                      <p:cBhvr>
                                        <p:cTn id="179" dur="750" fill="hold"/>
                                        <p:tgtEl>
                                          <p:spTgt spid="43"/>
                                        </p:tgtEl>
                                        <p:attrNameLst>
                                          <p:attrName>ppt_w</p:attrName>
                                        </p:attrNameLst>
                                      </p:cBhvr>
                                      <p:tavLst>
                                        <p:tav tm="0">
                                          <p:val>
                                            <p:fltVal val="0"/>
                                          </p:val>
                                        </p:tav>
                                        <p:tav tm="100000">
                                          <p:val>
                                            <p:strVal val="#ppt_w"/>
                                          </p:val>
                                        </p:tav>
                                      </p:tavLst>
                                    </p:anim>
                                    <p:anim calcmode="lin" valueType="num">
                                      <p:cBhvr>
                                        <p:cTn id="180" dur="750" fill="hold"/>
                                        <p:tgtEl>
                                          <p:spTgt spid="43"/>
                                        </p:tgtEl>
                                        <p:attrNameLst>
                                          <p:attrName>ppt_h</p:attrName>
                                        </p:attrNameLst>
                                      </p:cBhvr>
                                      <p:tavLst>
                                        <p:tav tm="0">
                                          <p:val>
                                            <p:fltVal val="0"/>
                                          </p:val>
                                        </p:tav>
                                        <p:tav tm="100000">
                                          <p:val>
                                            <p:strVal val="#ppt_h"/>
                                          </p:val>
                                        </p:tav>
                                      </p:tavLst>
                                    </p:anim>
                                    <p:anim calcmode="lin" valueType="num">
                                      <p:cBhvr>
                                        <p:cTn id="181" dur="750" fill="hold"/>
                                        <p:tgtEl>
                                          <p:spTgt spid="43"/>
                                        </p:tgtEl>
                                        <p:attrNameLst>
                                          <p:attrName>style.rotation</p:attrName>
                                        </p:attrNameLst>
                                      </p:cBhvr>
                                      <p:tavLst>
                                        <p:tav tm="0">
                                          <p:val>
                                            <p:fltVal val="90"/>
                                          </p:val>
                                        </p:tav>
                                        <p:tav tm="100000">
                                          <p:val>
                                            <p:fltVal val="0"/>
                                          </p:val>
                                        </p:tav>
                                      </p:tavLst>
                                    </p:anim>
                                    <p:animEffect transition="in" filter="fade">
                                      <p:cBhvr>
                                        <p:cTn id="182" dur="750"/>
                                        <p:tgtEl>
                                          <p:spTgt spid="43"/>
                                        </p:tgtEl>
                                      </p:cBhvr>
                                    </p:animEffect>
                                  </p:childTnLst>
                                </p:cTn>
                              </p:par>
                            </p:childTnLst>
                          </p:cTn>
                        </p:par>
                      </p:childTnLst>
                    </p:cTn>
                  </p:par>
                  <p:par>
                    <p:cTn id="183" fill="hold">
                      <p:stCondLst>
                        <p:cond delay="indefinite"/>
                      </p:stCondLst>
                      <p:childTnLst>
                        <p:par>
                          <p:cTn id="184" fill="hold">
                            <p:stCondLst>
                              <p:cond delay="0"/>
                            </p:stCondLst>
                            <p:childTnLst>
                              <p:par>
                                <p:cTn id="185" presetID="31" presetClass="entr" presetSubtype="0" fill="hold" grpId="0" nodeType="clickEffect">
                                  <p:stCondLst>
                                    <p:cond delay="0"/>
                                  </p:stCondLst>
                                  <p:childTnLst>
                                    <p:set>
                                      <p:cBhvr>
                                        <p:cTn id="186" dur="1" fill="hold">
                                          <p:stCondLst>
                                            <p:cond delay="0"/>
                                          </p:stCondLst>
                                        </p:cTn>
                                        <p:tgtEl>
                                          <p:spTgt spid="44"/>
                                        </p:tgtEl>
                                        <p:attrNameLst>
                                          <p:attrName>style.visibility</p:attrName>
                                        </p:attrNameLst>
                                      </p:cBhvr>
                                      <p:to>
                                        <p:strVal val="visible"/>
                                      </p:to>
                                    </p:set>
                                    <p:anim calcmode="lin" valueType="num">
                                      <p:cBhvr>
                                        <p:cTn id="187" dur="750" fill="hold"/>
                                        <p:tgtEl>
                                          <p:spTgt spid="44"/>
                                        </p:tgtEl>
                                        <p:attrNameLst>
                                          <p:attrName>ppt_w</p:attrName>
                                        </p:attrNameLst>
                                      </p:cBhvr>
                                      <p:tavLst>
                                        <p:tav tm="0">
                                          <p:val>
                                            <p:fltVal val="0"/>
                                          </p:val>
                                        </p:tav>
                                        <p:tav tm="100000">
                                          <p:val>
                                            <p:strVal val="#ppt_w"/>
                                          </p:val>
                                        </p:tav>
                                      </p:tavLst>
                                    </p:anim>
                                    <p:anim calcmode="lin" valueType="num">
                                      <p:cBhvr>
                                        <p:cTn id="188" dur="750" fill="hold"/>
                                        <p:tgtEl>
                                          <p:spTgt spid="44"/>
                                        </p:tgtEl>
                                        <p:attrNameLst>
                                          <p:attrName>ppt_h</p:attrName>
                                        </p:attrNameLst>
                                      </p:cBhvr>
                                      <p:tavLst>
                                        <p:tav tm="0">
                                          <p:val>
                                            <p:fltVal val="0"/>
                                          </p:val>
                                        </p:tav>
                                        <p:tav tm="100000">
                                          <p:val>
                                            <p:strVal val="#ppt_h"/>
                                          </p:val>
                                        </p:tav>
                                      </p:tavLst>
                                    </p:anim>
                                    <p:anim calcmode="lin" valueType="num">
                                      <p:cBhvr>
                                        <p:cTn id="189" dur="750" fill="hold"/>
                                        <p:tgtEl>
                                          <p:spTgt spid="44"/>
                                        </p:tgtEl>
                                        <p:attrNameLst>
                                          <p:attrName>style.rotation</p:attrName>
                                        </p:attrNameLst>
                                      </p:cBhvr>
                                      <p:tavLst>
                                        <p:tav tm="0">
                                          <p:val>
                                            <p:fltVal val="90"/>
                                          </p:val>
                                        </p:tav>
                                        <p:tav tm="100000">
                                          <p:val>
                                            <p:fltVal val="0"/>
                                          </p:val>
                                        </p:tav>
                                      </p:tavLst>
                                    </p:anim>
                                    <p:animEffect transition="in" filter="fade">
                                      <p:cBhvr>
                                        <p:cTn id="190" dur="750"/>
                                        <p:tgtEl>
                                          <p:spTgt spid="44"/>
                                        </p:tgtEl>
                                      </p:cBhvr>
                                    </p:animEffect>
                                  </p:childTnLst>
                                </p:cTn>
                              </p:par>
                            </p:childTnLst>
                          </p:cTn>
                        </p:par>
                      </p:childTnLst>
                    </p:cTn>
                  </p:par>
                  <p:par>
                    <p:cTn id="191" fill="hold">
                      <p:stCondLst>
                        <p:cond delay="indefinite"/>
                      </p:stCondLst>
                      <p:childTnLst>
                        <p:par>
                          <p:cTn id="192" fill="hold">
                            <p:stCondLst>
                              <p:cond delay="0"/>
                            </p:stCondLst>
                            <p:childTnLst>
                              <p:par>
                                <p:cTn id="193" presetID="22" presetClass="entr" presetSubtype="2" fill="hold" grpId="0" nodeType="clickEffect">
                                  <p:stCondLst>
                                    <p:cond delay="0"/>
                                  </p:stCondLst>
                                  <p:childTnLst>
                                    <p:set>
                                      <p:cBhvr>
                                        <p:cTn id="194" dur="1" fill="hold">
                                          <p:stCondLst>
                                            <p:cond delay="0"/>
                                          </p:stCondLst>
                                        </p:cTn>
                                        <p:tgtEl>
                                          <p:spTgt spid="45"/>
                                        </p:tgtEl>
                                        <p:attrNameLst>
                                          <p:attrName>style.visibility</p:attrName>
                                        </p:attrNameLst>
                                      </p:cBhvr>
                                      <p:to>
                                        <p:strVal val="visible"/>
                                      </p:to>
                                    </p:set>
                                    <p:animEffect transition="in" filter="wipe(right)">
                                      <p:cBhvr>
                                        <p:cTn id="195"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5" grpId="0" animBg="1"/>
      <p:bldP spid="20" grpId="0" animBg="1"/>
      <p:bldP spid="6" grpId="0" animBg="1"/>
      <p:bldP spid="21" grpId="0" animBg="1"/>
      <p:bldP spid="23" grpId="0" animBg="1"/>
      <p:bldP spid="12" grpId="0" animBg="1"/>
      <p:bldP spid="25" grpId="0" animBg="1"/>
      <p:bldP spid="26" grpId="0" animBg="1"/>
      <p:bldP spid="14" grpId="0" animBg="1"/>
      <p:bldP spid="19" grpId="0" animBg="1"/>
      <p:bldP spid="24" grpId="0" animBg="1"/>
      <p:bldP spid="27" grpId="0" animBg="1"/>
      <p:bldP spid="39" grpId="0" animBg="1"/>
      <p:bldP spid="41" grpId="0" animBg="1"/>
      <p:bldP spid="29" grpId="0" animBg="1"/>
      <p:bldP spid="42" grpId="0" animBg="1"/>
      <p:bldP spid="43" grpId="0" animBg="1"/>
      <p:bldP spid="44" grpId="0" animBg="1"/>
      <p:bldP spid="4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heme/theme1.xml><?xml version="1.0" encoding="utf-8"?>
<a:theme xmlns:a="http://schemas.openxmlformats.org/drawingml/2006/main" name="Grammatica">
  <a:themeElements>
    <a:clrScheme name="Grammatic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rammatica">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a:spPr>
      <a:bodyPr vert="horz" wrap="square" lIns="91440" tIns="45720" rIns="91440" bIns="45720" numCol="1" rtlCol="0" anchor="t" anchorCtr="0" compatLnSpc="1">
        <a:prstTxWarp prst="textNoShape">
          <a:avLst/>
        </a:prstTxWarp>
      </a:bodyPr>
      <a:lstStyle>
        <a:defPPr marL="609600" marR="0" indent="-609600" algn="ctr" defTabSz="914400" rtl="0" eaLnBrk="1" fontAlgn="base" latinLnBrk="0" hangingPunct="1">
          <a:lnSpc>
            <a:spcPct val="100000"/>
          </a:lnSpc>
          <a:spcBef>
            <a:spcPct val="20000"/>
          </a:spcBef>
          <a:spcAft>
            <a:spcPct val="0"/>
          </a:spcAft>
          <a:buClrTx/>
          <a:buSzTx/>
          <a:buFontTx/>
          <a:buNone/>
          <a:tabLst/>
          <a:defRPr kumimoji="0"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09600" marR="0" indent="-609600" algn="ctr" defTabSz="914400" rtl="0" eaLnBrk="1" fontAlgn="base" latinLnBrk="0" hangingPunct="1">
          <a:lnSpc>
            <a:spcPct val="100000"/>
          </a:lnSpc>
          <a:spcBef>
            <a:spcPct val="20000"/>
          </a:spcBef>
          <a:spcAft>
            <a:spcPct val="0"/>
          </a:spcAft>
          <a:buClrTx/>
          <a:buSzTx/>
          <a:buFontTx/>
          <a:buNone/>
          <a:tabLst/>
          <a:defRPr kumimoji="0" lang="nl-NL"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Grammatic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ammatic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ammatic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ammatic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ammatic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ammatic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ammatic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ammatic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ammatic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ammatic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ammatic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ammatic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5684</TotalTime>
  <Words>1253</Words>
  <Application>Microsoft Office PowerPoint</Application>
  <PresentationFormat>Diavoorstelling (4:3)</PresentationFormat>
  <Paragraphs>319</Paragraphs>
  <Slides>28</Slides>
  <Notes>0</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28</vt:i4>
      </vt:variant>
    </vt:vector>
  </HeadingPairs>
  <TitlesOfParts>
    <vt:vector size="30" baseType="lpstr">
      <vt:lpstr>Calibri</vt:lpstr>
      <vt:lpstr>Grammatica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Mark Woertman</dc:creator>
  <cp:lastModifiedBy>Mark Woertman</cp:lastModifiedBy>
  <cp:revision>934</cp:revision>
  <dcterms:created xsi:type="dcterms:W3CDTF">2013-11-28T22:29:05Z</dcterms:created>
  <dcterms:modified xsi:type="dcterms:W3CDTF">2019-05-20T09:22:05Z</dcterms:modified>
</cp:coreProperties>
</file>